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7" r:id="rId2"/>
    <p:sldId id="296" r:id="rId3"/>
    <p:sldId id="298" r:id="rId4"/>
    <p:sldId id="283" r:id="rId5"/>
    <p:sldId id="299" r:id="rId6"/>
    <p:sldId id="300" r:id="rId7"/>
    <p:sldId id="301" r:id="rId8"/>
    <p:sldId id="284" r:id="rId9"/>
    <p:sldId id="302" r:id="rId10"/>
    <p:sldId id="285" r:id="rId11"/>
    <p:sldId id="286" r:id="rId12"/>
    <p:sldId id="287" r:id="rId13"/>
    <p:sldId id="289" r:id="rId14"/>
    <p:sldId id="268" r:id="rId15"/>
    <p:sldId id="269" r:id="rId16"/>
    <p:sldId id="270" r:id="rId17"/>
    <p:sldId id="262" r:id="rId18"/>
    <p:sldId id="263" r:id="rId19"/>
    <p:sldId id="271" r:id="rId20"/>
    <p:sldId id="290" r:id="rId21"/>
    <p:sldId id="292" r:id="rId22"/>
    <p:sldId id="293" r:id="rId23"/>
    <p:sldId id="294" r:id="rId24"/>
    <p:sldId id="295" r:id="rId25"/>
    <p:sldId id="277"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3FA"/>
    <a:srgbClr val="FDD8E0"/>
    <a:srgbClr val="60C2DC"/>
    <a:srgbClr val="FEE6EB"/>
    <a:srgbClr val="FCBFCC"/>
    <a:srgbClr val="F4C8CD"/>
    <a:srgbClr val="EB96A1"/>
    <a:srgbClr val="E98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499D5-635C-440D-88B8-FAA6364FE6D1}" type="datetimeFigureOut">
              <a:rPr lang="en-US" smtClean="0"/>
              <a:t>12/25/2021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256203-C962-486B-93EA-DBEAD1E74FC2}" type="slidenum">
              <a:rPr lang="en-US" smtClean="0"/>
              <a:t>‹#›</a:t>
            </a:fld>
            <a:endParaRPr lang="en-US"/>
          </a:p>
        </p:txBody>
      </p:sp>
    </p:spTree>
    <p:extLst>
      <p:ext uri="{BB962C8B-B14F-4D97-AF65-F5344CB8AC3E}">
        <p14:creationId xmlns:p14="http://schemas.microsoft.com/office/powerpoint/2010/main" val="178243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7409"/>
          <p:cNvSpPr>
            <a:spLocks noGrp="1" noRot="1" noChangeAspect="1" noChangeArrowheads="1" noTextEdit="1"/>
          </p:cNvSpPr>
          <p:nvPr>
            <p:ph type="sldImg"/>
          </p:nvPr>
        </p:nvSpPr>
        <p:spPr>
          <a:ln/>
        </p:spPr>
      </p:sp>
      <p:sp>
        <p:nvSpPr>
          <p:cNvPr id="45059" name="文本占位符 17410"/>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p>
        </p:txBody>
      </p:sp>
      <p:sp>
        <p:nvSpPr>
          <p:cNvPr id="45060" name="灯片编号占位符 1"/>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3A3E133-B7BA-4DF6-823B-FB546E342340}" type="slidenum">
              <a:rPr lang="en-US" altLang="zh-CN" smtClean="0">
                <a:solidFill>
                  <a:srgbClr val="000000"/>
                </a:solidFill>
              </a:rPr>
              <a:pPr/>
              <a:t>1</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xfrm>
            <a:off x="1371600" y="1143000"/>
            <a:ext cx="4114800" cy="3086100"/>
          </a:xfrm>
          <a:ln/>
        </p:spPr>
      </p:sp>
      <p:sp>
        <p:nvSpPr>
          <p:cNvPr id="4608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 name="灯片编号占位符 3"/>
          <p:cNvSpPr>
            <a:spLocks noGrp="1"/>
          </p:cNvSpPr>
          <p:nvPr>
            <p:ph type="sldNum" sz="quarter" idx="5"/>
          </p:nvPr>
        </p:nvSpPr>
        <p:spPr/>
        <p:txBody>
          <a:bodyPr/>
          <a:lstStyle/>
          <a:p>
            <a:pPr fontAlgn="auto">
              <a:spcBef>
                <a:spcPts val="0"/>
              </a:spcBef>
              <a:spcAft>
                <a:spcPts val="0"/>
              </a:spcAft>
              <a:defRPr/>
            </a:pPr>
            <a:fld id="{77EFDBA3-4E0A-4217-9DE5-55FB81CCBB5F}" type="slidenum">
              <a:rPr lang="zh-CN" altLang="en-US">
                <a:solidFill>
                  <a:prstClr val="black"/>
                </a:solidFill>
                <a:latin typeface="Calibri"/>
                <a:cs typeface="+mn-cs"/>
              </a:rPr>
              <a:pPr fontAlgn="auto">
                <a:spcBef>
                  <a:spcPts val="0"/>
                </a:spcBef>
                <a:spcAft>
                  <a:spcPts val="0"/>
                </a:spcAft>
                <a:defRPr/>
              </a:pPr>
              <a:t>3</a:t>
            </a:fld>
            <a:endParaRPr lang="zh-CN" altLang="en-US">
              <a:solidFill>
                <a:prstClr val="black"/>
              </a:solidFill>
              <a:latin typeface="Calibri"/>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83969"/>
          <p:cNvSpPr>
            <a:spLocks noGrp="1" noRot="1" noChangeAspect="1" noTextEdit="1"/>
          </p:cNvSpPr>
          <p:nvPr>
            <p:ph type="sldImg"/>
          </p:nvPr>
        </p:nvSpPr>
        <p:spPr>
          <a:ln/>
        </p:spPr>
      </p:sp>
      <p:sp>
        <p:nvSpPr>
          <p:cNvPr id="47107" name="文本占位符 83970"/>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47108" name="灯片编号占位符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24CD1DF6-5FB6-41EC-B0EC-8B1FF8314E78}" type="slidenum">
              <a:rPr lang="en-US" altLang="zh-CN" smtClean="0">
                <a:cs typeface="等线"/>
              </a:rPr>
              <a:pPr/>
              <a:t>7</a:t>
            </a:fld>
            <a:endParaRPr lang="zh-CN" altLang="en-US" smtClean="0">
              <a:cs typeface="等线"/>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2EC23D-4DE0-4692-9927-E82AA999BE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3C83EE5-A00A-40D1-A7F8-9AB762A1D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CC4CF0C-7EF6-42E1-B4F5-62652755A004}"/>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5" name="页脚占位符 4">
            <a:extLst>
              <a:ext uri="{FF2B5EF4-FFF2-40B4-BE49-F238E27FC236}">
                <a16:creationId xmlns="" xmlns:a16="http://schemas.microsoft.com/office/drawing/2014/main" id="{43437ED5-D2E0-43DC-A8CE-09663E1095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60F4599-FFD5-43D0-8E17-7EFBE323C56D}"/>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54546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9035AF-5DE1-4E65-983C-12293F3F314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A014F80-69A8-489F-94FB-FA1073C198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F78CC64-BBDC-4855-962B-06DC35C5DAFC}"/>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5" name="页脚占位符 4">
            <a:extLst>
              <a:ext uri="{FF2B5EF4-FFF2-40B4-BE49-F238E27FC236}">
                <a16:creationId xmlns="" xmlns:a16="http://schemas.microsoft.com/office/drawing/2014/main" id="{24F15738-DA15-44AB-94EE-EABC2DB577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7140833-4539-4309-99CE-A503BA4DB86D}"/>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1382998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462FF5-CBE6-4355-ADC9-932DA8D0E5C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D69F0B7B-777E-4733-B1A4-4BAABEB3901C}"/>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4" name="页脚占位符 3">
            <a:extLst>
              <a:ext uri="{FF2B5EF4-FFF2-40B4-BE49-F238E27FC236}">
                <a16:creationId xmlns="" xmlns:a16="http://schemas.microsoft.com/office/drawing/2014/main" id="{49004E1A-CEBC-4292-AC26-4CDF7AECCE3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12E61D19-DEA2-440F-8384-84EF71735969}"/>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
        <p:nvSpPr>
          <p:cNvPr id="6" name="副标题 2">
            <a:extLst>
              <a:ext uri="{FF2B5EF4-FFF2-40B4-BE49-F238E27FC236}">
                <a16:creationId xmlns="" xmlns:a16="http://schemas.microsoft.com/office/drawing/2014/main" id="{8451C2EC-5ACC-48AD-8B76-F479579DAA9F}"/>
              </a:ext>
            </a:extLst>
          </p:cNvPr>
          <p:cNvSpPr>
            <a:spLocks noGrp="1"/>
          </p:cNvSpPr>
          <p:nvPr userDrawn="1"/>
        </p:nvSpPr>
        <p:spPr>
          <a:xfrm>
            <a:off x="2056972" y="2601119"/>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4237592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43B0850-CCE9-480A-A27C-AD29BE68948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3340D747-34DD-4F4F-8818-AC30CE8304B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91274DE8-9ED4-4A51-9340-649777B1723A}"/>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5" name="页脚占位符 4">
            <a:extLst>
              <a:ext uri="{FF2B5EF4-FFF2-40B4-BE49-F238E27FC236}">
                <a16:creationId xmlns="" xmlns:a16="http://schemas.microsoft.com/office/drawing/2014/main" id="{5CBEED25-188B-4375-A71E-E955500F55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4FA10ED-9733-4E81-8C24-8D4831295F06}"/>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3527227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5632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62900F-DA8A-49E3-A6D4-DE581A5E871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4AD2F1A-81FE-4089-84EB-885E68AF2BD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D4858F9-01DA-4718-867A-D4D360183E84}"/>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5" name="页脚占位符 4">
            <a:extLst>
              <a:ext uri="{FF2B5EF4-FFF2-40B4-BE49-F238E27FC236}">
                <a16:creationId xmlns="" xmlns:a16="http://schemas.microsoft.com/office/drawing/2014/main" id="{D3032982-C79D-477B-8484-8AE3CA037A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4F5BA74-9D89-4EF5-AA7D-0748852E405D}"/>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165390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7F1D28A-A480-4D98-BD94-29FD542ED66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A9ABA5A-BC9F-41A9-B83F-DCC519D59D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7D1B000E-28C4-4712-B977-12506C7835DA}"/>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5" name="页脚占位符 4">
            <a:extLst>
              <a:ext uri="{FF2B5EF4-FFF2-40B4-BE49-F238E27FC236}">
                <a16:creationId xmlns="" xmlns:a16="http://schemas.microsoft.com/office/drawing/2014/main" id="{9AFE9B32-A7F3-4CEA-8651-429BD1DB3B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D567E53-EB99-4FF1-9602-D9F1F0979B74}"/>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10340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9130725-B7ED-491E-9651-6B90551352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79449CB-8DC5-4E24-A4CD-0ADA745B0F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5B6399AB-48E5-43B4-8726-6E08A804424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CF758DB-3BFC-46A6-A00B-477A13F072FB}"/>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6" name="页脚占位符 5">
            <a:extLst>
              <a:ext uri="{FF2B5EF4-FFF2-40B4-BE49-F238E27FC236}">
                <a16:creationId xmlns="" xmlns:a16="http://schemas.microsoft.com/office/drawing/2014/main" id="{77C64E43-DAC0-4F74-B43E-4DF3E779C10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6F02487-2C70-4639-B9FB-EF127A7868FD}"/>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365566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B0E310-ABD1-40C9-841D-3ECE6E59E15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AD87B62-C4CF-433D-AF49-11BD2D6B5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4AF15107-AE66-4BAD-A54A-3379B6B5296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A3B7902-C271-41FE-8F9A-1CB179C17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AB8A178-FC73-49A8-99C4-0DB81E9451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4274C5A-E6F1-4CFB-99DF-6E238A9E846E}"/>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8" name="页脚占位符 7">
            <a:extLst>
              <a:ext uri="{FF2B5EF4-FFF2-40B4-BE49-F238E27FC236}">
                <a16:creationId xmlns="" xmlns:a16="http://schemas.microsoft.com/office/drawing/2014/main" id="{4F8F438C-640C-41FD-982F-F84B405893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91A303F8-949C-4967-8B0A-2EE56A81854A}"/>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1820157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83F9B2F-3191-4C84-8B8C-81C1828A90C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BBAB5F9B-8923-4DBD-B695-186ECAC5C971}"/>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4" name="页脚占位符 3">
            <a:extLst>
              <a:ext uri="{FF2B5EF4-FFF2-40B4-BE49-F238E27FC236}">
                <a16:creationId xmlns="" xmlns:a16="http://schemas.microsoft.com/office/drawing/2014/main" id="{1F8A9986-C185-4A12-9B24-A5DCBCAA35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29EFD46F-3BE0-465C-BF29-06F0D4DCFC56}"/>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200066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027FBEE5-6409-48D2-8E06-759983A7E5D5}"/>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3" name="页脚占位符 2">
            <a:extLst>
              <a:ext uri="{FF2B5EF4-FFF2-40B4-BE49-F238E27FC236}">
                <a16:creationId xmlns="" xmlns:a16="http://schemas.microsoft.com/office/drawing/2014/main" id="{8C436DF2-ADB3-43C7-83B4-3E2815C76A3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A020849C-2B6E-429F-BDC6-3AB855FDBD24}"/>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2810108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61FDE7-467B-4EAE-B534-E4443303848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8F70D80-441B-4262-B781-317ECE9B4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E24461D1-C4BF-4297-8282-209B602F2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2C5321DC-0159-4ED6-A802-7A788B8876E1}"/>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6" name="页脚占位符 5">
            <a:extLst>
              <a:ext uri="{FF2B5EF4-FFF2-40B4-BE49-F238E27FC236}">
                <a16:creationId xmlns="" xmlns:a16="http://schemas.microsoft.com/office/drawing/2014/main" id="{60B05F2A-BFE8-4C38-A6D0-455E965CD3A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EDB2E50-1F54-4BD4-A9EA-2A44616CC6F7}"/>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379936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809476-058F-483D-90DC-80254B6B37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EA1605C-F553-424E-B57B-E54C7A959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B21965D-7FF3-48B4-9A11-A60103CF6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748E340-DC57-4314-9612-CF3E7E8A2174}"/>
              </a:ext>
            </a:extLst>
          </p:cNvPr>
          <p:cNvSpPr>
            <a:spLocks noGrp="1"/>
          </p:cNvSpPr>
          <p:nvPr>
            <p:ph type="dt" sz="half" idx="10"/>
          </p:nvPr>
        </p:nvSpPr>
        <p:spPr/>
        <p:txBody>
          <a:bodyPr/>
          <a:lstStyle/>
          <a:p>
            <a:fld id="{FAC2E8E4-E48A-4505-81F4-0079BB111320}" type="datetimeFigureOut">
              <a:rPr lang="zh-CN" altLang="en-US" smtClean="0"/>
              <a:pPr/>
              <a:t>2021/12/25</a:t>
            </a:fld>
            <a:endParaRPr lang="zh-CN" altLang="en-US"/>
          </a:p>
        </p:txBody>
      </p:sp>
      <p:sp>
        <p:nvSpPr>
          <p:cNvPr id="6" name="页脚占位符 5">
            <a:extLst>
              <a:ext uri="{FF2B5EF4-FFF2-40B4-BE49-F238E27FC236}">
                <a16:creationId xmlns="" xmlns:a16="http://schemas.microsoft.com/office/drawing/2014/main" id="{511C6DB4-9498-4814-BAD4-1784F4EDD24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76F28772-FE99-4FA4-8E10-99E353885D00}"/>
              </a:ext>
            </a:extLst>
          </p:cNvPr>
          <p:cNvSpPr>
            <a:spLocks noGrp="1"/>
          </p:cNvSpPr>
          <p:nvPr>
            <p:ph type="sldNum" sz="quarter" idx="12"/>
          </p:nvPr>
        </p:nvSpPr>
        <p:spPr/>
        <p:txBody>
          <a:body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3094317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DE72C6E-70C6-4CCF-9507-77F7CFE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B60C487-C060-4723-9087-D85740F44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6906EAD-2461-4B99-A538-6D20493E0D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2E8E4-E48A-4505-81F4-0079BB111320}" type="datetimeFigureOut">
              <a:rPr lang="zh-CN" altLang="en-US" smtClean="0"/>
              <a:pPr/>
              <a:t>2021/12/25</a:t>
            </a:fld>
            <a:endParaRPr lang="zh-CN" altLang="en-US"/>
          </a:p>
        </p:txBody>
      </p:sp>
      <p:sp>
        <p:nvSpPr>
          <p:cNvPr id="5" name="页脚占位符 4">
            <a:extLst>
              <a:ext uri="{FF2B5EF4-FFF2-40B4-BE49-F238E27FC236}">
                <a16:creationId xmlns="" xmlns:a16="http://schemas.microsoft.com/office/drawing/2014/main" id="{A124004A-9EBD-4147-90D2-E795E30F8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9AD96D49-9DB6-47E8-BC5A-37E85C541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1A6A1-992E-4CAA-86FA-E61734BE4BBB}" type="slidenum">
              <a:rPr lang="zh-CN" altLang="en-US" smtClean="0"/>
              <a:pPr/>
              <a:t>‹#›</a:t>
            </a:fld>
            <a:endParaRPr lang="zh-CN" altLang="en-US"/>
          </a:p>
        </p:txBody>
      </p:sp>
    </p:spTree>
    <p:extLst>
      <p:ext uri="{BB962C8B-B14F-4D97-AF65-F5344CB8AC3E}">
        <p14:creationId xmlns:p14="http://schemas.microsoft.com/office/powerpoint/2010/main" val="3997814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xml"/><Relationship Id="rId4" Type="http://schemas.openxmlformats.org/officeDocument/2006/relationships/image" Target="../media/image36.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084" descr="封面"/>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12530667"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图片 2083" descr="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157163"/>
            <a:ext cx="9389533" cy="701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文本框 2055"/>
          <p:cNvSpPr txBox="1">
            <a:spLocks noChangeArrowheads="1"/>
          </p:cNvSpPr>
          <p:nvPr/>
        </p:nvSpPr>
        <p:spPr bwMode="auto">
          <a:xfrm>
            <a:off x="1792818" y="1992314"/>
            <a:ext cx="819996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4388">
              <a:defRPr>
                <a:solidFill>
                  <a:schemeClr val="tx1"/>
                </a:solidFill>
                <a:latin typeface="Arial" pitchFamily="34" charset="0"/>
                <a:cs typeface="Arial" pitchFamily="34" charset="0"/>
              </a:defRPr>
            </a:lvl1pPr>
            <a:lvl2pPr marL="742950" indent="-285750" defTabSz="814388">
              <a:defRPr>
                <a:solidFill>
                  <a:schemeClr val="tx1"/>
                </a:solidFill>
                <a:latin typeface="Arial" pitchFamily="34" charset="0"/>
                <a:cs typeface="Arial" pitchFamily="34" charset="0"/>
              </a:defRPr>
            </a:lvl2pPr>
            <a:lvl3pPr marL="1143000" indent="-228600" defTabSz="814388">
              <a:defRPr>
                <a:solidFill>
                  <a:schemeClr val="tx1"/>
                </a:solidFill>
                <a:latin typeface="Arial" pitchFamily="34" charset="0"/>
                <a:cs typeface="Arial" pitchFamily="34" charset="0"/>
              </a:defRPr>
            </a:lvl3pPr>
            <a:lvl4pPr marL="1600200" indent="-228600" defTabSz="814388">
              <a:defRPr>
                <a:solidFill>
                  <a:schemeClr val="tx1"/>
                </a:solidFill>
                <a:latin typeface="Arial" pitchFamily="34" charset="0"/>
                <a:cs typeface="Arial" pitchFamily="34" charset="0"/>
              </a:defRPr>
            </a:lvl4pPr>
            <a:lvl5pPr marL="2057400" indent="-228600" defTabSz="814388">
              <a:defRPr>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altLang="zh-CN" sz="4800" b="1">
                <a:solidFill>
                  <a:srgbClr val="FF0000"/>
                </a:solidFill>
                <a:latin typeface="Times New Roman" pitchFamily="18" charset="0"/>
                <a:ea typeface="黑体"/>
                <a:cs typeface="Times New Roman" pitchFamily="18" charset="0"/>
              </a:rPr>
              <a:t>Tập đọc- Kể chuyện </a:t>
            </a:r>
          </a:p>
          <a:p>
            <a:pPr algn="ctr">
              <a:spcBef>
                <a:spcPct val="50000"/>
              </a:spcBef>
            </a:pPr>
            <a:r>
              <a:rPr lang="en-US" altLang="zh-CN" sz="4800" b="1">
                <a:solidFill>
                  <a:srgbClr val="FF0000"/>
                </a:solidFill>
                <a:latin typeface="Times New Roman" pitchFamily="18" charset="0"/>
                <a:ea typeface="黑体"/>
                <a:cs typeface="Times New Roman" pitchFamily="18" charset="0"/>
              </a:rPr>
              <a:t>Lớp 3 </a:t>
            </a:r>
          </a:p>
        </p:txBody>
      </p:sp>
      <p:pic>
        <p:nvPicPr>
          <p:cNvPr id="2078" name="图片 2077" descr="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417" y="1122364"/>
            <a:ext cx="223308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图片 2087" descr="1-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78951" y="1084264"/>
            <a:ext cx="25019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8666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 xmlns:a16="http://schemas.microsoft.com/office/drawing/2014/main" id="{FFB13FFE-AF5B-4CBA-9F44-2656E7AF0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3" name="图片 12">
            <a:extLst>
              <a:ext uri="{FF2B5EF4-FFF2-40B4-BE49-F238E27FC236}">
                <a16:creationId xmlns="" xmlns:a16="http://schemas.microsoft.com/office/drawing/2014/main" id="{6ACC96DA-24A8-4674-B264-C507B1734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229" y="992045"/>
            <a:ext cx="2126894" cy="3140819"/>
          </a:xfrm>
          <a:prstGeom prst="rect">
            <a:avLst/>
          </a:prstGeom>
        </p:spPr>
      </p:pic>
      <p:sp>
        <p:nvSpPr>
          <p:cNvPr id="4" name="Text Box 16"/>
          <p:cNvSpPr txBox="1">
            <a:spLocks noChangeArrowheads="1"/>
          </p:cNvSpPr>
          <p:nvPr/>
        </p:nvSpPr>
        <p:spPr bwMode="auto">
          <a:xfrm>
            <a:off x="830482" y="0"/>
            <a:ext cx="9170044" cy="65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ctr" fontAlgn="base">
              <a:spcBef>
                <a:spcPct val="0"/>
              </a:spcBef>
              <a:spcAft>
                <a:spcPct val="0"/>
              </a:spcAft>
            </a:pPr>
            <a:r>
              <a:rPr lang="en-US" sz="3600" b="1" dirty="0" err="1">
                <a:solidFill>
                  <a:srgbClr val="FF3300"/>
                </a:solidFill>
                <a:latin typeface="Times New Roman" panose="02020603050405020304" pitchFamily="18" charset="0"/>
                <a:cs typeface="Times New Roman" panose="02020603050405020304" pitchFamily="18" charset="0"/>
              </a:rPr>
              <a:t>Đôi</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bạn</a:t>
            </a:r>
            <a:endParaRPr lang="en-US" sz="2800" b="1" dirty="0">
              <a:solidFill>
                <a:srgbClr val="FF33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a:ea typeface="Times New Roman" panose="02020603050405020304"/>
              </a:rPr>
              <a:t>1. </a:t>
            </a:r>
            <a:r>
              <a:rPr lang="en-US" sz="2400" dirty="0" err="1">
                <a:latin typeface="Times New Roman" panose="02020603050405020304"/>
                <a:ea typeface="Times New Roman" panose="02020603050405020304"/>
              </a:rPr>
              <a:t>Thành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và</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Mến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là</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đôi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bạn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ngày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nhỏ</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Ngày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ấy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giặc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Mĩ</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ném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bom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phá</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hoại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miền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Bắc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Thành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theo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bố</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mẹ</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sơ</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tán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về</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quê</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Mến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Mĩ</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thua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Thành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về</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thị</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xã</a:t>
            </a:r>
            <a:r>
              <a:rPr lang="en-US" sz="2400" dirty="0">
                <a:latin typeface="Times New Roman" panose="02020603050405020304"/>
                <a:ea typeface="Times New Roman" panose="02020603050405020304"/>
              </a:rPr>
              <a:t>.</a:t>
            </a:r>
          </a:p>
          <a:p>
            <a:r>
              <a:rPr lang="en-US" sz="2400" dirty="0">
                <a:latin typeface="Times New Roman" panose="02020603050405020304"/>
                <a:ea typeface="Times New Roman" panose="02020603050405020304"/>
              </a:rPr>
              <a:t>    Hai </a:t>
            </a:r>
            <a:r>
              <a:rPr lang="en-US" sz="2400" dirty="0" err="1">
                <a:latin typeface="Times New Roman" panose="02020603050405020304"/>
                <a:ea typeface="Times New Roman" panose="02020603050405020304"/>
              </a:rPr>
              <a:t>năm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sau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bố</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Thành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đón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Mến</a:t>
            </a:r>
            <a:r>
              <a:rPr lang="en-US" sz="2400" dirty="0">
                <a:latin typeface="Times New Roman" panose="02020603050405020304"/>
                <a:ea typeface="Times New Roman" panose="02020603050405020304"/>
              </a:rPr>
              <a:t> ra </a:t>
            </a:r>
            <a:r>
              <a:rPr lang="en-US" sz="2400" dirty="0" err="1">
                <a:latin typeface="Times New Roman" panose="02020603050405020304"/>
                <a:ea typeface="Times New Roman" panose="02020603050405020304"/>
              </a:rPr>
              <a:t>chơi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Thành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dẫn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bạn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thăm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khắp</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gì</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đối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với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Mến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cũng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lạ</a:t>
            </a:r>
            <a:r>
              <a:rPr lang="en-US" sz="2400" dirty="0">
                <a:latin typeface="Times New Roman" panose="02020603050405020304"/>
                <a:ea typeface="Times New Roman" panose="02020603050405020304"/>
              </a:rPr>
              <a:t>. Ở </a:t>
            </a:r>
            <a:r>
              <a:rPr lang="en-US" sz="2400" dirty="0" err="1">
                <a:latin typeface="Times New Roman" panose="02020603050405020304"/>
                <a:ea typeface="Times New Roman" panose="02020603050405020304"/>
              </a:rPr>
              <a:t>đây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có</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nhiều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phố</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quá</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Phố</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nào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cũng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nhà</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ngói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san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sát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cao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thấp</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chẳng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giống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những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ngôi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nhà</a:t>
            </a:r>
            <a:r>
              <a:rPr lang="en-US" sz="2400" dirty="0">
                <a:latin typeface="Times New Roman" panose="02020603050405020304"/>
                <a:ea typeface="Times New Roman" panose="02020603050405020304"/>
              </a:rPr>
              <a:t> ở </a:t>
            </a:r>
            <a:r>
              <a:rPr lang="en-US" sz="2400" dirty="0" err="1">
                <a:latin typeface="Times New Roman" panose="02020603050405020304"/>
                <a:ea typeface="Times New Roman" panose="02020603050405020304"/>
              </a:rPr>
              <a:t>quê</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Mỗi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sáng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mỗi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chiều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những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dòng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xe</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cộ</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nườm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nượp</a:t>
            </a:r>
            <a:r>
              <a:rPr lang="en-US" sz="2400" dirty="0">
                <a:latin typeface="Times New Roman" panose="02020603050405020304"/>
                <a:ea typeface="Times New Roman" panose="02020603050405020304"/>
              </a:rPr>
              <a:t>. Ban </a:t>
            </a:r>
            <a:r>
              <a:rPr lang="en-US" sz="2400" dirty="0" err="1">
                <a:latin typeface="Times New Roman" panose="02020603050405020304"/>
                <a:ea typeface="Times New Roman" panose="02020603050405020304"/>
              </a:rPr>
              <a:t>đêm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đèn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điện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lấp</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lánh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như</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sao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sa</a:t>
            </a:r>
            <a:r>
              <a:rPr lang="en-US" sz="2400" dirty="0">
                <a:latin typeface="Times New Roman" panose="02020603050405020304"/>
                <a:ea typeface="Times New Roman" panose="02020603050405020304"/>
              </a:rPr>
              <a:t>.</a:t>
            </a:r>
            <a:br>
              <a:rPr lang="en-US" sz="2400" dirty="0">
                <a:latin typeface="Times New Roman" panose="02020603050405020304"/>
                <a:ea typeface="Times New Roman" panose="02020603050405020304"/>
              </a:rPr>
            </a:br>
            <a:r>
              <a:rPr lang="en-US" sz="2400" dirty="0">
                <a:latin typeface="Times New Roman" panose="02020603050405020304"/>
                <a:ea typeface="Times New Roman" panose="02020603050405020304"/>
              </a:rPr>
              <a:t>2. </a:t>
            </a:r>
            <a:r>
              <a:rPr lang="en-US" sz="2400" dirty="0" err="1">
                <a:latin typeface="Times New Roman" panose="02020603050405020304"/>
                <a:ea typeface="Times New Roman" panose="02020603050405020304"/>
              </a:rPr>
              <a:t>Chỗ</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vui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nhất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là</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công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viên</a:t>
            </a:r>
            <a:r>
              <a:rPr lang="en-US" sz="2400" dirty="0">
                <a:latin typeface="Times New Roman" panose="02020603050405020304"/>
                <a:ea typeface="Times New Roman" panose="02020603050405020304"/>
              </a:rPr>
              <a:t>. Ở </a:t>
            </a:r>
            <a:r>
              <a:rPr lang="en-US" sz="2400" dirty="0" err="1">
                <a:latin typeface="Times New Roman" panose="02020603050405020304"/>
                <a:ea typeface="Times New Roman" panose="02020603050405020304"/>
              </a:rPr>
              <a:t>đây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bên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cạnh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vườn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hoa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có</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cầu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trượt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đu</a:t>
            </a:r>
            <a:r>
              <a:rPr lang="en-US" sz="2400" dirty="0">
                <a:latin typeface="Times New Roman" panose="02020603050405020304"/>
                <a:ea typeface="Times New Roman" panose="02020603050405020304"/>
              </a:rPr>
              <a:t> quay, </a:t>
            </a:r>
            <a:r>
              <a:rPr lang="en-US" sz="2400" dirty="0" err="1">
                <a:latin typeface="Times New Roman" panose="02020603050405020304"/>
                <a:ea typeface="Times New Roman" panose="02020603050405020304"/>
              </a:rPr>
              <a:t>có</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cả</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một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cái</a:t>
            </a:r>
            <a:r>
              <a:rPr lang="en-US" sz="2400" dirty="0">
                <a:latin typeface="Times New Roman" panose="02020603050405020304"/>
                <a:ea typeface="Times New Roman" panose="02020603050405020304"/>
              </a:rPr>
              <a:t> hồ </a:t>
            </a:r>
            <a:r>
              <a:rPr lang="en-US" sz="2400" dirty="0" err="1">
                <a:latin typeface="Times New Roman" panose="02020603050405020304"/>
                <a:ea typeface="Times New Roman" panose="02020603050405020304"/>
              </a:rPr>
              <a:t>lớn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Mến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rất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thích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chơi</a:t>
            </a:r>
            <a:r>
              <a:rPr lang="en-US" sz="2400" dirty="0">
                <a:latin typeface="Times New Roman" panose="02020603050405020304"/>
                <a:ea typeface="Times New Roman" panose="02020603050405020304"/>
              </a:rPr>
              <a:t> ở </a:t>
            </a:r>
            <a:r>
              <a:rPr lang="en-US" sz="2400" dirty="0" err="1">
                <a:latin typeface="Times New Roman" panose="02020603050405020304"/>
                <a:ea typeface="Times New Roman" panose="02020603050405020304"/>
              </a:rPr>
              <a:t>ven</a:t>
            </a:r>
            <a:r>
              <a:rPr lang="en-US" sz="2400" dirty="0">
                <a:latin typeface="Times New Roman" panose="02020603050405020304"/>
                <a:ea typeface="Times New Roman" panose="02020603050405020304"/>
              </a:rPr>
              <a:t> hồ. Hồ </a:t>
            </a:r>
            <a:r>
              <a:rPr lang="en-US" sz="2400" dirty="0" err="1">
                <a:latin typeface="Times New Roman" panose="02020603050405020304"/>
                <a:ea typeface="Times New Roman" panose="02020603050405020304"/>
              </a:rPr>
              <a:t>này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rộng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hơn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đầm</a:t>
            </a:r>
            <a:r>
              <a:rPr lang="en-US" sz="2400" dirty="0">
                <a:latin typeface="Times New Roman" panose="02020603050405020304"/>
                <a:ea typeface="Times New Roman" panose="02020603050405020304"/>
              </a:rPr>
              <a:t> ở </a:t>
            </a:r>
            <a:r>
              <a:rPr lang="en-US" sz="2400" dirty="0" err="1">
                <a:latin typeface="Times New Roman" panose="02020603050405020304"/>
                <a:ea typeface="Times New Roman" panose="02020603050405020304"/>
              </a:rPr>
              <a:t>làng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của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Mến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nhưng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không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trồng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sen.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Nhìn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mặt</a:t>
            </a:r>
            <a:r>
              <a:rPr lang="en-US" sz="2400" dirty="0">
                <a:latin typeface="Times New Roman" panose="02020603050405020304"/>
                <a:ea typeface="Times New Roman" panose="02020603050405020304"/>
              </a:rPr>
              <a:t> hồ </a:t>
            </a:r>
            <a:r>
              <a:rPr lang="en-US" sz="2400" dirty="0" err="1">
                <a:latin typeface="Times New Roman" panose="02020603050405020304"/>
                <a:ea typeface="Times New Roman" panose="02020603050405020304"/>
              </a:rPr>
              <a:t>sóng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gợn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lăn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tăn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hai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đứa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nhắc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chuyện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hồi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nào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thuyền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thúng</a:t>
            </a:r>
            <a:r>
              <a:rPr lang="en-US" sz="2400" dirty="0">
                <a:latin typeface="Times New Roman" panose="02020603050405020304"/>
                <a:ea typeface="Times New Roman" panose="02020603050405020304"/>
              </a:rPr>
              <a:t> ra </a:t>
            </a:r>
            <a:r>
              <a:rPr lang="en-US" sz="2400" dirty="0" err="1">
                <a:latin typeface="Times New Roman" panose="02020603050405020304"/>
                <a:ea typeface="Times New Roman" panose="02020603050405020304"/>
              </a:rPr>
              <a:t>giữa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đầm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hoa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Đang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mải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chuyện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bỗng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các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em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nghe</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thất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thanh</a:t>
            </a:r>
            <a:r>
              <a:rPr lang="en-US" sz="2400" dirty="0">
                <a:latin typeface="Times New Roman" panose="02020603050405020304"/>
                <a:ea typeface="Times New Roman" panose="02020603050405020304"/>
              </a:rPr>
              <a:t>: </a:t>
            </a:r>
          </a:p>
          <a:p>
            <a:r>
              <a:rPr lang="en-US" sz="2400" dirty="0">
                <a:latin typeface="Times New Roman" panose="02020603050405020304"/>
                <a:ea typeface="Times New Roman" panose="02020603050405020304"/>
              </a:rPr>
              <a:t>   - </a:t>
            </a:r>
            <a:r>
              <a:rPr lang="en-US" sz="2400" dirty="0" err="1">
                <a:latin typeface="Times New Roman" panose="02020603050405020304"/>
                <a:ea typeface="Times New Roman" panose="02020603050405020304"/>
              </a:rPr>
              <a:t>Cứu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với</a:t>
            </a:r>
            <a:r>
              <a:rPr lang="en-US" sz="2400" dirty="0">
                <a:latin typeface="Times New Roman" panose="02020603050405020304"/>
                <a:ea typeface="Times New Roman" panose="02020603050405020304"/>
              </a:rPr>
              <a:t>!</a:t>
            </a:r>
          </a:p>
          <a:p>
            <a:endParaRPr lang="en-US" sz="2400" dirty="0">
              <a:latin typeface="Times New Roman" panose="02020603050405020304"/>
              <a:ea typeface="Times New Roman" panose="02020603050405020304"/>
            </a:endParaRPr>
          </a:p>
          <a:p>
            <a:endParaRPr lang="en-US" sz="21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 xmlns:a16="http://schemas.microsoft.com/office/drawing/2014/main" id="{FFB13FFE-AF5B-4CBA-9F44-2656E7AF0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3" name="图片 12">
            <a:extLst>
              <a:ext uri="{FF2B5EF4-FFF2-40B4-BE49-F238E27FC236}">
                <a16:creationId xmlns="" xmlns:a16="http://schemas.microsoft.com/office/drawing/2014/main" id="{6ACC96DA-24A8-4674-B264-C507B1734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450" y="1258264"/>
            <a:ext cx="1607505" cy="3140819"/>
          </a:xfrm>
          <a:prstGeom prst="rect">
            <a:avLst/>
          </a:prstGeom>
        </p:spPr>
      </p:pic>
      <p:sp>
        <p:nvSpPr>
          <p:cNvPr id="4" name="Text Box 16"/>
          <p:cNvSpPr txBox="1">
            <a:spLocks noChangeArrowheads="1"/>
          </p:cNvSpPr>
          <p:nvPr/>
        </p:nvSpPr>
        <p:spPr bwMode="auto">
          <a:xfrm>
            <a:off x="494818" y="605742"/>
            <a:ext cx="98066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rgbClr val="FF0000"/>
                </a:solidFill>
                <a:latin typeface="Times New Roman" panose="02020603050405020304"/>
                <a:ea typeface="Times New Roman" panose="02020603050405020304"/>
              </a:rPr>
              <a:t>    </a:t>
            </a:r>
            <a:r>
              <a:rPr lang="en-US" sz="2400" dirty="0" err="1" smtClean="0">
                <a:latin typeface="Times New Roman" panose="02020603050405020304"/>
                <a:ea typeface="Times New Roman" panose="02020603050405020304"/>
              </a:rPr>
              <a:t>Thành</a:t>
            </a:r>
            <a:r>
              <a:rPr lang="en-US" sz="2400" dirty="0" smtClean="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chưa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kịp</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hiểu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chuyện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gì</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đã</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thấy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Mến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lao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xuống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nước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Giữa</a:t>
            </a:r>
            <a:r>
              <a:rPr lang="en-US" sz="2400" dirty="0">
                <a:latin typeface="Times New Roman" panose="02020603050405020304"/>
                <a:ea typeface="Times New Roman" panose="02020603050405020304"/>
              </a:rPr>
              <a:t> hồ, </a:t>
            </a:r>
            <a:r>
              <a:rPr lang="en-US" sz="2400" dirty="0" err="1">
                <a:latin typeface="Times New Roman" panose="02020603050405020304"/>
                <a:ea typeface="Times New Roman" panose="02020603050405020304"/>
              </a:rPr>
              <a:t>một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cậu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bé</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đang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vùng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vẫy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tuyệt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vọng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Trên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bờ</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mấy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chú</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bé</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ướt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lướt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thướt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hốt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hoảng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kêu</a:t>
            </a:r>
            <a:r>
              <a:rPr lang="en-US" sz="2400" dirty="0">
                <a:latin typeface="Times New Roman" panose="02020603050405020304"/>
                <a:ea typeface="Times New Roman" panose="02020603050405020304"/>
              </a:rPr>
              <a:t> la.</a:t>
            </a:r>
          </a:p>
          <a:p>
            <a:pPr algn="just"/>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Mến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rất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nhanh</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Chỉ</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một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loáng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em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đã</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đến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bên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cậu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bé</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khéo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léo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túm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được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tóc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cậu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đưa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vào</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bờ</a:t>
            </a:r>
            <a:r>
              <a:rPr lang="en-US" sz="2400" dirty="0">
                <a:latin typeface="Times New Roman" panose="02020603050405020304"/>
                <a:ea typeface="Times New Roman" panose="02020603050405020304"/>
              </a:rPr>
              <a:t>.</a:t>
            </a:r>
          </a:p>
          <a:p>
            <a:pPr algn="just"/>
            <a:r>
              <a:rPr lang="en-US" sz="2400" dirty="0">
                <a:latin typeface="Times New Roman" panose="02020603050405020304" pitchFamily="18" charset="0"/>
                <a:ea typeface="Times New Roman" panose="02020603050405020304"/>
                <a:cs typeface="Times New Roman" panose="02020603050405020304" pitchFamily="18" charset="0"/>
              </a:rPr>
              <a:t>3. </a:t>
            </a:r>
            <a:r>
              <a:rPr lang="en-US" sz="2400" dirty="0" err="1">
                <a:latin typeface="Times New Roman" panose="02020603050405020304" pitchFamily="18" charset="0"/>
                <a:ea typeface="Times New Roman" panose="02020603050405020304"/>
                <a:cs typeface="Times New Roman" panose="02020603050405020304" pitchFamily="18" charset="0"/>
              </a:rPr>
              <a:t>Về</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nhà</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Thành</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và</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Mến</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sợ</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bố</a:t>
            </a:r>
            <a:r>
              <a:rPr lang="en-US" sz="2400" dirty="0">
                <a:latin typeface="Times New Roman" panose="02020603050405020304" pitchFamily="18" charset="0"/>
                <a:ea typeface="Times New Roman" panose="02020603050405020304"/>
                <a:cs typeface="Times New Roman" panose="02020603050405020304" pitchFamily="18" charset="0"/>
              </a:rPr>
              <a:t> lo, </a:t>
            </a:r>
            <a:r>
              <a:rPr lang="en-US" sz="2400" dirty="0" err="1">
                <a:latin typeface="Times New Roman" panose="02020603050405020304" pitchFamily="18" charset="0"/>
                <a:ea typeface="Times New Roman" panose="02020603050405020304"/>
                <a:cs typeface="Times New Roman" panose="02020603050405020304" pitchFamily="18" charset="0"/>
              </a:rPr>
              <a:t>không</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dám</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kể</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cho</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bố</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nghe</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chuyện</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xảy</a:t>
            </a:r>
            <a:r>
              <a:rPr lang="en-US" sz="2400" dirty="0">
                <a:latin typeface="Times New Roman" panose="02020603050405020304" pitchFamily="18" charset="0"/>
                <a:ea typeface="Times New Roman" panose="02020603050405020304"/>
                <a:cs typeface="Times New Roman" panose="02020603050405020304" pitchFamily="18" charset="0"/>
              </a:rPr>
              <a:t> ra. </a:t>
            </a:r>
            <a:r>
              <a:rPr lang="en-US" sz="2400" dirty="0" err="1">
                <a:latin typeface="Times New Roman" panose="02020603050405020304" pitchFamily="18" charset="0"/>
                <a:ea typeface="Times New Roman" panose="02020603050405020304"/>
                <a:cs typeface="Times New Roman" panose="02020603050405020304" pitchFamily="18" charset="0"/>
              </a:rPr>
              <a:t>Mãi</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khi</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Mến</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đã</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về</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quê</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bố</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mới</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biết</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chuyện</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Bố</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bảo</a:t>
            </a:r>
            <a:r>
              <a:rPr lang="en-US" sz="2400" dirty="0">
                <a:latin typeface="Times New Roman" panose="02020603050405020304" pitchFamily="18" charset="0"/>
                <a:ea typeface="Times New Roman" panose="02020603050405020304"/>
                <a:cs typeface="Times New Roman" panose="02020603050405020304" pitchFamily="18" charset="0"/>
              </a:rPr>
              <a:t>: </a:t>
            </a:r>
          </a:p>
          <a:p>
            <a:pPr algn="just"/>
            <a:r>
              <a:rPr lang="en-US" sz="2400" dirty="0">
                <a:latin typeface="Times New Roman" panose="02020603050405020304" pitchFamily="18" charset="0"/>
                <a:ea typeface="Times New Roman" panose="02020603050405020304"/>
                <a:cs typeface="Times New Roman" panose="02020603050405020304" pitchFamily="18" charset="0"/>
              </a:rPr>
              <a:t>  - </a:t>
            </a:r>
            <a:r>
              <a:rPr lang="en-US" sz="2400" dirty="0" err="1">
                <a:latin typeface="Times New Roman" panose="02020603050405020304" pitchFamily="18" charset="0"/>
                <a:ea typeface="Times New Roman" panose="02020603050405020304"/>
                <a:cs typeface="Times New Roman" panose="02020603050405020304" pitchFamily="18" charset="0"/>
              </a:rPr>
              <a:t>Người</a:t>
            </a:r>
            <a:r>
              <a:rPr lang="en-US" sz="2400" dirty="0">
                <a:latin typeface="Times New Roman" panose="02020603050405020304" pitchFamily="18" charset="0"/>
                <a:ea typeface="Times New Roman" panose="02020603050405020304"/>
                <a:cs typeface="Times New Roman" panose="02020603050405020304" pitchFamily="18" charset="0"/>
              </a:rPr>
              <a:t> ở </a:t>
            </a:r>
            <a:r>
              <a:rPr lang="en-US" sz="2400" dirty="0" err="1">
                <a:latin typeface="Times New Roman" panose="02020603050405020304" pitchFamily="18" charset="0"/>
                <a:ea typeface="Times New Roman" panose="02020603050405020304"/>
                <a:cs typeface="Times New Roman" panose="02020603050405020304" pitchFamily="18" charset="0"/>
              </a:rPr>
              <a:t>làng</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quê</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như</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thế</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đấy</a:t>
            </a:r>
            <a:r>
              <a:rPr lang="en-US" sz="2400" dirty="0">
                <a:latin typeface="Times New Roman" panose="02020603050405020304" pitchFamily="18" charset="0"/>
                <a:ea typeface="Times New Roman" panose="02020603050405020304"/>
                <a:cs typeface="Times New Roman" panose="02020603050405020304" pitchFamily="18" charset="0"/>
              </a:rPr>
              <a:t>, con ạ. </a:t>
            </a:r>
            <a:r>
              <a:rPr lang="en-US" sz="2400" dirty="0" err="1">
                <a:latin typeface="Times New Roman" panose="02020603050405020304" pitchFamily="18" charset="0"/>
                <a:ea typeface="Times New Roman" panose="02020603050405020304"/>
                <a:cs typeface="Times New Roman" panose="02020603050405020304" pitchFamily="18" charset="0"/>
              </a:rPr>
              <a:t>Lúc</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đất</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nước</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có</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chiến</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tranh</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họ</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sẵn</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lòng</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sẻ</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nhà</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sẻ</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cửa</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Cứu</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người</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họ</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không</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hề</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ngần</a:t>
            </a:r>
            <a:r>
              <a:rPr lang="en-US" sz="2400" dirty="0">
                <a:latin typeface="Times New Roman" panose="02020603050405020304" pitchFamily="18" charset="0"/>
                <a:ea typeface="Times New Roman" panose="02020603050405020304"/>
                <a:cs typeface="Times New Roman" panose="02020603050405020304" pitchFamily="18" charset="0"/>
              </a:rPr>
              <a:t> </a:t>
            </a:r>
            <a:r>
              <a:rPr lang="en-US" sz="2400" dirty="0" err="1">
                <a:latin typeface="Times New Roman" panose="02020603050405020304" pitchFamily="18" charset="0"/>
                <a:ea typeface="Times New Roman" panose="02020603050405020304"/>
                <a:cs typeface="Times New Roman" panose="02020603050405020304" pitchFamily="18" charset="0"/>
              </a:rPr>
              <a:t>ngại</a:t>
            </a:r>
            <a:r>
              <a:rPr lang="en-US" sz="2400" dirty="0">
                <a:latin typeface="Times New Roman" panose="02020603050405020304" pitchFamily="18" charset="0"/>
                <a:ea typeface="Times New Roman" panose="02020603050405020304"/>
                <a:cs typeface="Times New Roman" panose="02020603050405020304" pitchFamily="18" charset="0"/>
              </a:rPr>
              <a:t>. </a:t>
            </a:r>
          </a:p>
          <a:p>
            <a:r>
              <a:rPr lang="en-US" sz="2400" b="1" i="1" dirty="0">
                <a:solidFill>
                  <a:srgbClr val="FF33CC"/>
                </a:solidFill>
                <a:latin typeface="Times New Roman" panose="02020603050405020304" pitchFamily="18" charset="0"/>
                <a:ea typeface="Times New Roman" panose="02020603050405020304"/>
                <a:cs typeface="Times New Roman" panose="02020603050405020304" pitchFamily="18" charset="0"/>
              </a:rPr>
              <a:t>                                                                               </a:t>
            </a:r>
            <a:r>
              <a:rPr lang="en-US" sz="2400" b="1" i="1" dirty="0" smtClean="0">
                <a:solidFill>
                  <a:srgbClr val="FF33CC"/>
                </a:solidFill>
                <a:latin typeface="Times New Roman" panose="02020603050405020304" pitchFamily="18" charset="0"/>
                <a:ea typeface="Times New Roman" panose="02020603050405020304"/>
                <a:cs typeface="Times New Roman" panose="02020603050405020304" pitchFamily="18" charset="0"/>
              </a:rPr>
              <a:t>		</a:t>
            </a:r>
            <a:r>
              <a:rPr lang="en-US" sz="2400" b="1" i="1" dirty="0" err="1" smtClean="0">
                <a:solidFill>
                  <a:srgbClr val="0070C0"/>
                </a:solidFill>
                <a:latin typeface="Times New Roman" panose="02020603050405020304" pitchFamily="18" charset="0"/>
                <a:ea typeface="Times New Roman" panose="02020603050405020304"/>
                <a:cs typeface="Times New Roman" panose="02020603050405020304" pitchFamily="18" charset="0"/>
              </a:rPr>
              <a:t>Nguyễn</a:t>
            </a:r>
            <a:r>
              <a:rPr lang="en-US" sz="2400" b="1" i="1" dirty="0" smtClean="0">
                <a:solidFill>
                  <a:srgbClr val="0070C0"/>
                </a:solidFill>
                <a:latin typeface="Times New Roman" panose="02020603050405020304" pitchFamily="18" charset="0"/>
                <a:ea typeface="Times New Roman" panose="02020603050405020304"/>
                <a:cs typeface="Times New Roman" panose="02020603050405020304" pitchFamily="18" charset="0"/>
              </a:rPr>
              <a:t> </a:t>
            </a:r>
            <a:r>
              <a:rPr lang="en-US" sz="2400" b="1" i="1" dirty="0">
                <a:solidFill>
                  <a:srgbClr val="0070C0"/>
                </a:solidFill>
                <a:latin typeface="Times New Roman" panose="02020603050405020304" pitchFamily="18" charset="0"/>
                <a:ea typeface="Times New Roman" panose="02020603050405020304"/>
                <a:cs typeface="Times New Roman" panose="02020603050405020304" pitchFamily="18" charset="0"/>
              </a:rPr>
              <a:t>Minh</a:t>
            </a:r>
            <a:r>
              <a:rPr lang="en-US" sz="2400" b="1" i="1" dirty="0">
                <a:latin typeface="Times New Roman" panose="02020603050405020304" pitchFamily="18" charset="0"/>
                <a:ea typeface="Times New Roman" panose="02020603050405020304"/>
                <a:cs typeface="Times New Roman" panose="02020603050405020304" pitchFamily="18" charset="0"/>
              </a:rPr>
              <a:t/>
            </a:r>
            <a:br>
              <a:rPr lang="en-US" sz="2400" b="1" i="1" dirty="0">
                <a:latin typeface="Times New Roman" panose="02020603050405020304" pitchFamily="18" charset="0"/>
                <a:ea typeface="Times New Roman" panose="02020603050405020304"/>
                <a:cs typeface="Times New Roman" panose="02020603050405020304" pitchFamily="18" charset="0"/>
              </a:rPr>
            </a:br>
            <a:r>
              <a:rPr lang="en-US" sz="2400" b="1" i="1" dirty="0">
                <a:latin typeface="Times New Roman" panose="02020603050405020304" pitchFamily="18" charset="0"/>
                <a:ea typeface="Times New Roman" panose="02020603050405020304"/>
                <a:cs typeface="Times New Roman" panose="02020603050405020304" pitchFamily="18" charset="0"/>
              </a:rPr>
              <a:t>                                                                                 </a:t>
            </a:r>
            <a:r>
              <a:rPr lang="en-US" sz="2400" b="1" dirty="0">
                <a:solidFill>
                  <a:srgbClr val="006600"/>
                </a:solidFill>
                <a:latin typeface="Times New Roman" panose="02020603050405020304" pitchFamily="18" charset="0"/>
                <a:ea typeface="Times New Roman" panose="02020603050405020304"/>
                <a:cs typeface="Times New Roman" panose="02020603050405020304" pitchFamily="18" charset="0"/>
              </a:rPr>
              <a:t/>
            </a:r>
            <a:br>
              <a:rPr lang="en-US" sz="2400" b="1" dirty="0">
                <a:solidFill>
                  <a:srgbClr val="006600"/>
                </a:solidFill>
                <a:latin typeface="Times New Roman" panose="02020603050405020304" pitchFamily="18" charset="0"/>
                <a:ea typeface="Times New Roman" panose="02020603050405020304"/>
                <a:cs typeface="Times New Roman" panose="02020603050405020304" pitchFamily="18" charset="0"/>
              </a:rPr>
            </a:br>
            <a:r>
              <a:rPr lang="en-US" sz="2400" b="1" dirty="0">
                <a:latin typeface="Times New Roman" panose="02020603050405020304" pitchFamily="18" charset="0"/>
                <a:ea typeface="Calibri" panose="020F0502020204030204"/>
                <a:cs typeface="Times New Roman" panose="02020603050405020304" pitchFamily="18" charset="0"/>
              </a:rPr>
              <a:t> </a:t>
            </a:r>
            <a:endParaRPr lang="en-US" sz="2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470248" y="1907193"/>
            <a:ext cx="3886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r>
              <a:rPr lang="en-US" sz="6000" b="1" dirty="0" err="1">
                <a:solidFill>
                  <a:srgbClr val="FF0000"/>
                </a:solidFill>
                <a:latin typeface="Times New Roman" panose="02020603050405020304" pitchFamily="18" charset="0"/>
                <a:cs typeface="Times New Roman" panose="02020603050405020304" pitchFamily="18" charset="0"/>
              </a:rPr>
              <a:t>Luyện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đọc</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0"/>
          <p:cNvSpPr>
            <a:spLocks noChangeArrowheads="1"/>
          </p:cNvSpPr>
          <p:nvPr/>
        </p:nvSpPr>
        <p:spPr bwMode="auto">
          <a:xfrm>
            <a:off x="496425" y="2200155"/>
            <a:ext cx="11074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algn="ctr" eaLnBrk="1" hangingPunct="1"/>
            <a:r>
              <a:rPr lang="en-US" altLang="en-US" sz="2800" i="0" dirty="0">
                <a:solidFill>
                  <a:srgbClr val="000000"/>
                </a:solidFill>
                <a:latin typeface="Times New Roman" pitchFamily="18" charset="0"/>
                <a:cs typeface="Times New Roman" pitchFamily="18" charset="0"/>
              </a:rPr>
              <a:t>	</a:t>
            </a:r>
            <a:r>
              <a:rPr lang="en-US" altLang="en-US" sz="2800" i="0" dirty="0" err="1">
                <a:solidFill>
                  <a:srgbClr val="0070C0"/>
                </a:solidFill>
                <a:latin typeface="Times New Roman" pitchFamily="18" charset="0"/>
                <a:cs typeface="Times New Roman" pitchFamily="18" charset="0"/>
              </a:rPr>
              <a:t>Bài</a:t>
            </a:r>
            <a:r>
              <a:rPr lang="en-US" altLang="en-US" sz="2800" i="0" dirty="0">
                <a:solidFill>
                  <a:srgbClr val="0070C0"/>
                </a:solidFill>
                <a:latin typeface="Times New Roman" pitchFamily="18" charset="0"/>
                <a:cs typeface="Times New Roman" pitchFamily="18" charset="0"/>
              </a:rPr>
              <a:t> chia </a:t>
            </a:r>
            <a:r>
              <a:rPr lang="en-US" altLang="en-US" sz="2800" i="0" dirty="0" err="1">
                <a:solidFill>
                  <a:srgbClr val="0070C0"/>
                </a:solidFill>
                <a:latin typeface="Times New Roman" pitchFamily="18" charset="0"/>
                <a:cs typeface="Times New Roman" pitchFamily="18" charset="0"/>
              </a:rPr>
              <a:t>thành</a:t>
            </a:r>
            <a:r>
              <a:rPr lang="en-US" altLang="en-US" sz="2800" i="0" dirty="0">
                <a:solidFill>
                  <a:srgbClr val="0070C0"/>
                </a:solidFill>
                <a:latin typeface="Times New Roman" pitchFamily="18" charset="0"/>
                <a:cs typeface="Times New Roman" pitchFamily="18" charset="0"/>
              </a:rPr>
              <a:t> 3 </a:t>
            </a:r>
            <a:r>
              <a:rPr lang="en-US" altLang="en-US" sz="2800" i="0" dirty="0" err="1">
                <a:solidFill>
                  <a:srgbClr val="0070C0"/>
                </a:solidFill>
                <a:latin typeface="Times New Roman" pitchFamily="18" charset="0"/>
                <a:cs typeface="Times New Roman" pitchFamily="18" charset="0"/>
              </a:rPr>
              <a:t>đoạn</a:t>
            </a:r>
            <a:r>
              <a:rPr lang="en-US" altLang="en-US" sz="2800" i="0" dirty="0">
                <a:solidFill>
                  <a:srgbClr val="0070C0"/>
                </a:solidFill>
                <a:latin typeface="Times New Roman" pitchFamily="18" charset="0"/>
                <a:cs typeface="Times New Roman" pitchFamily="18" charset="0"/>
              </a:rPr>
              <a:t>:</a:t>
            </a:r>
          </a:p>
          <a:p>
            <a:pPr eaLnBrk="1" hangingPunct="1"/>
            <a:r>
              <a:rPr lang="en-US" altLang="en-US" sz="2800" i="0" dirty="0">
                <a:solidFill>
                  <a:srgbClr val="000000"/>
                </a:solidFill>
                <a:latin typeface="Times New Roman" pitchFamily="18" charset="0"/>
                <a:cs typeface="Times New Roman" pitchFamily="18" charset="0"/>
              </a:rPr>
              <a:t>	</a:t>
            </a:r>
            <a:r>
              <a:rPr lang="en-US" altLang="en-US" sz="2800" i="0" dirty="0">
                <a:solidFill>
                  <a:srgbClr val="CC3300"/>
                </a:solidFill>
                <a:latin typeface="Times New Roman" pitchFamily="18" charset="0"/>
                <a:cs typeface="Times New Roman" pitchFamily="18" charset="0"/>
              </a:rPr>
              <a:t>+ </a:t>
            </a:r>
            <a:r>
              <a:rPr lang="en-US" altLang="en-US" sz="2800" i="0" dirty="0" err="1">
                <a:solidFill>
                  <a:srgbClr val="CC3300"/>
                </a:solidFill>
                <a:latin typeface="Times New Roman" pitchFamily="18" charset="0"/>
                <a:cs typeface="Times New Roman" pitchFamily="18" charset="0"/>
              </a:rPr>
              <a:t>Đoạn</a:t>
            </a:r>
            <a:r>
              <a:rPr lang="en-US" altLang="en-US" sz="2800" i="0" dirty="0">
                <a:solidFill>
                  <a:srgbClr val="CC3300"/>
                </a:solidFill>
                <a:latin typeface="Times New Roman" pitchFamily="18" charset="0"/>
                <a:cs typeface="Times New Roman" pitchFamily="18" charset="0"/>
              </a:rPr>
              <a:t> 1: “</a:t>
            </a:r>
            <a:r>
              <a:rPr lang="en-US" altLang="en-US" sz="2800" i="0" dirty="0" err="1">
                <a:solidFill>
                  <a:srgbClr val="CC3300"/>
                </a:solidFill>
                <a:latin typeface="Times New Roman" pitchFamily="18" charset="0"/>
                <a:cs typeface="Times New Roman" pitchFamily="18" charset="0"/>
              </a:rPr>
              <a:t>Thành</a:t>
            </a:r>
            <a:r>
              <a:rPr lang="en-US" altLang="en-US" sz="2800" i="0" dirty="0">
                <a:solidFill>
                  <a:srgbClr val="CC3300"/>
                </a:solidFill>
                <a:latin typeface="Times New Roman" pitchFamily="18" charset="0"/>
                <a:cs typeface="Times New Roman" pitchFamily="18" charset="0"/>
              </a:rPr>
              <a:t> </a:t>
            </a:r>
            <a:r>
              <a:rPr lang="en-US" altLang="en-US" sz="2800" i="0" dirty="0" err="1">
                <a:solidFill>
                  <a:srgbClr val="CC3300"/>
                </a:solidFill>
                <a:latin typeface="Times New Roman" pitchFamily="18" charset="0"/>
                <a:cs typeface="Times New Roman" pitchFamily="18" charset="0"/>
              </a:rPr>
              <a:t>và</a:t>
            </a:r>
            <a:r>
              <a:rPr lang="en-US" altLang="en-US" sz="2800" i="0" dirty="0">
                <a:solidFill>
                  <a:srgbClr val="CC3300"/>
                </a:solidFill>
                <a:latin typeface="Times New Roman" pitchFamily="18" charset="0"/>
                <a:cs typeface="Times New Roman" pitchFamily="18" charset="0"/>
              </a:rPr>
              <a:t> </a:t>
            </a:r>
            <a:r>
              <a:rPr lang="en-US" altLang="en-US" sz="2800" i="0" dirty="0" err="1">
                <a:solidFill>
                  <a:srgbClr val="CC3300"/>
                </a:solidFill>
                <a:latin typeface="Times New Roman" pitchFamily="18" charset="0"/>
                <a:cs typeface="Times New Roman" pitchFamily="18" charset="0"/>
              </a:rPr>
              <a:t>Mến</a:t>
            </a:r>
            <a:r>
              <a:rPr lang="en-US" altLang="en-US" sz="2800" i="0" dirty="0">
                <a:solidFill>
                  <a:srgbClr val="CC3300"/>
                </a:solidFill>
                <a:latin typeface="Times New Roman" pitchFamily="18" charset="0"/>
                <a:cs typeface="Times New Roman" pitchFamily="18" charset="0"/>
              </a:rPr>
              <a:t> …..</a:t>
            </a:r>
            <a:r>
              <a:rPr lang="en-US" altLang="en-US" sz="2800" i="0" dirty="0" err="1">
                <a:solidFill>
                  <a:srgbClr val="CC3300"/>
                </a:solidFill>
                <a:latin typeface="Times New Roman" pitchFamily="18" charset="0"/>
                <a:cs typeface="Times New Roman" pitchFamily="18" charset="0"/>
              </a:rPr>
              <a:t>như</a:t>
            </a:r>
            <a:r>
              <a:rPr lang="en-US" altLang="en-US" sz="2800" i="0" dirty="0">
                <a:solidFill>
                  <a:srgbClr val="CC3300"/>
                </a:solidFill>
                <a:latin typeface="Times New Roman" pitchFamily="18" charset="0"/>
                <a:cs typeface="Times New Roman" pitchFamily="18" charset="0"/>
              </a:rPr>
              <a:t> </a:t>
            </a:r>
            <a:r>
              <a:rPr lang="en-US" altLang="en-US" sz="2800" i="0" dirty="0" err="1">
                <a:solidFill>
                  <a:srgbClr val="CC3300"/>
                </a:solidFill>
                <a:latin typeface="Times New Roman" pitchFamily="18" charset="0"/>
                <a:cs typeface="Times New Roman" pitchFamily="18" charset="0"/>
              </a:rPr>
              <a:t>sao</a:t>
            </a:r>
            <a:r>
              <a:rPr lang="en-US" altLang="en-US" sz="2800" i="0" dirty="0">
                <a:solidFill>
                  <a:srgbClr val="CC3300"/>
                </a:solidFill>
                <a:latin typeface="Times New Roman" pitchFamily="18" charset="0"/>
                <a:cs typeface="Times New Roman" pitchFamily="18" charset="0"/>
              </a:rPr>
              <a:t> </a:t>
            </a:r>
            <a:r>
              <a:rPr lang="en-US" altLang="en-US" sz="2800" i="0" dirty="0" err="1">
                <a:solidFill>
                  <a:srgbClr val="CC3300"/>
                </a:solidFill>
                <a:latin typeface="Times New Roman" pitchFamily="18" charset="0"/>
                <a:cs typeface="Times New Roman" pitchFamily="18" charset="0"/>
              </a:rPr>
              <a:t>sa</a:t>
            </a:r>
            <a:r>
              <a:rPr lang="en-US" altLang="en-US" sz="2800" i="0" dirty="0">
                <a:solidFill>
                  <a:srgbClr val="CC3300"/>
                </a:solidFill>
                <a:latin typeface="Times New Roman" pitchFamily="18" charset="0"/>
                <a:cs typeface="Times New Roman" pitchFamily="18" charset="0"/>
              </a:rPr>
              <a:t>”</a:t>
            </a:r>
          </a:p>
          <a:p>
            <a:pPr eaLnBrk="1" hangingPunct="1"/>
            <a:r>
              <a:rPr lang="en-US" altLang="en-US" sz="2800" i="0" dirty="0">
                <a:solidFill>
                  <a:srgbClr val="CC3300"/>
                </a:solidFill>
                <a:latin typeface="Times New Roman" pitchFamily="18" charset="0"/>
                <a:cs typeface="Times New Roman" pitchFamily="18" charset="0"/>
              </a:rPr>
              <a:t>	</a:t>
            </a:r>
            <a:r>
              <a:rPr lang="en-US" altLang="en-US" sz="2800" i="0" dirty="0">
                <a:solidFill>
                  <a:srgbClr val="00B050"/>
                </a:solidFill>
                <a:latin typeface="Times New Roman" pitchFamily="18" charset="0"/>
                <a:cs typeface="Times New Roman" pitchFamily="18" charset="0"/>
              </a:rPr>
              <a:t>+ </a:t>
            </a:r>
            <a:r>
              <a:rPr lang="en-US" altLang="en-US" sz="2800" i="0" dirty="0" err="1">
                <a:solidFill>
                  <a:srgbClr val="00B050"/>
                </a:solidFill>
                <a:latin typeface="Times New Roman" pitchFamily="18" charset="0"/>
                <a:cs typeface="Times New Roman" pitchFamily="18" charset="0"/>
              </a:rPr>
              <a:t>Đoạn</a:t>
            </a:r>
            <a:r>
              <a:rPr lang="en-US" altLang="en-US" sz="2800" i="0" dirty="0">
                <a:solidFill>
                  <a:srgbClr val="00B050"/>
                </a:solidFill>
                <a:latin typeface="Times New Roman" pitchFamily="18" charset="0"/>
                <a:cs typeface="Times New Roman" pitchFamily="18" charset="0"/>
              </a:rPr>
              <a:t> 2: “</a:t>
            </a:r>
            <a:r>
              <a:rPr lang="en-US" altLang="en-US" sz="2800" i="0" dirty="0" err="1">
                <a:solidFill>
                  <a:srgbClr val="00B050"/>
                </a:solidFill>
                <a:latin typeface="Times New Roman" pitchFamily="18" charset="0"/>
                <a:cs typeface="Times New Roman" pitchFamily="18" charset="0"/>
              </a:rPr>
              <a:t>Chỗ</a:t>
            </a:r>
            <a:r>
              <a:rPr lang="en-US" altLang="en-US" sz="2800" i="0" dirty="0">
                <a:solidFill>
                  <a:srgbClr val="00B050"/>
                </a:solidFill>
                <a:latin typeface="Times New Roman" pitchFamily="18" charset="0"/>
                <a:cs typeface="Times New Roman" pitchFamily="18" charset="0"/>
              </a:rPr>
              <a:t> </a:t>
            </a:r>
            <a:r>
              <a:rPr lang="en-US" altLang="en-US" sz="2800" i="0" dirty="0" err="1">
                <a:solidFill>
                  <a:srgbClr val="00B050"/>
                </a:solidFill>
                <a:latin typeface="Times New Roman" pitchFamily="18" charset="0"/>
                <a:cs typeface="Times New Roman" pitchFamily="18" charset="0"/>
              </a:rPr>
              <a:t>vui</a:t>
            </a:r>
            <a:r>
              <a:rPr lang="en-US" altLang="en-US" sz="2800" i="0" dirty="0">
                <a:solidFill>
                  <a:srgbClr val="00B050"/>
                </a:solidFill>
                <a:latin typeface="Times New Roman" pitchFamily="18" charset="0"/>
                <a:cs typeface="Times New Roman" pitchFamily="18" charset="0"/>
              </a:rPr>
              <a:t> </a:t>
            </a:r>
            <a:r>
              <a:rPr lang="en-US" altLang="en-US" sz="2800" i="0" dirty="0" err="1">
                <a:solidFill>
                  <a:srgbClr val="00B050"/>
                </a:solidFill>
                <a:latin typeface="Times New Roman" pitchFamily="18" charset="0"/>
                <a:cs typeface="Times New Roman" pitchFamily="18" charset="0"/>
              </a:rPr>
              <a:t>nhất</a:t>
            </a:r>
            <a:r>
              <a:rPr lang="en-US" altLang="en-US" sz="2800" i="0" dirty="0">
                <a:solidFill>
                  <a:srgbClr val="00B050"/>
                </a:solidFill>
                <a:latin typeface="Times New Roman" pitchFamily="18" charset="0"/>
                <a:cs typeface="Times New Roman" pitchFamily="18" charset="0"/>
              </a:rPr>
              <a:t>,………….</a:t>
            </a:r>
            <a:r>
              <a:rPr lang="en-US" altLang="en-US" sz="2800" i="0" dirty="0" err="1">
                <a:solidFill>
                  <a:srgbClr val="00B050"/>
                </a:solidFill>
                <a:latin typeface="Times New Roman" pitchFamily="18" charset="0"/>
                <a:cs typeface="Times New Roman" pitchFamily="18" charset="0"/>
              </a:rPr>
              <a:t>vào</a:t>
            </a:r>
            <a:r>
              <a:rPr lang="en-US" altLang="en-US" sz="2800" i="0" dirty="0">
                <a:solidFill>
                  <a:srgbClr val="00B050"/>
                </a:solidFill>
                <a:latin typeface="Times New Roman" pitchFamily="18" charset="0"/>
                <a:cs typeface="Times New Roman" pitchFamily="18" charset="0"/>
              </a:rPr>
              <a:t> </a:t>
            </a:r>
            <a:r>
              <a:rPr lang="en-US" altLang="en-US" sz="2800" i="0" dirty="0" err="1">
                <a:solidFill>
                  <a:srgbClr val="00B050"/>
                </a:solidFill>
                <a:latin typeface="Times New Roman" pitchFamily="18" charset="0"/>
                <a:cs typeface="Times New Roman" pitchFamily="18" charset="0"/>
              </a:rPr>
              <a:t>bờ</a:t>
            </a:r>
            <a:r>
              <a:rPr lang="en-US" altLang="en-US" sz="2800" i="0" dirty="0">
                <a:solidFill>
                  <a:srgbClr val="00B050"/>
                </a:solidFill>
                <a:latin typeface="Times New Roman" pitchFamily="18" charset="0"/>
                <a:cs typeface="Times New Roman" pitchFamily="18" charset="0"/>
              </a:rPr>
              <a:t>”</a:t>
            </a:r>
          </a:p>
          <a:p>
            <a:pPr eaLnBrk="1" hangingPunct="1"/>
            <a:r>
              <a:rPr lang="en-US" altLang="en-US" sz="2800" i="0" dirty="0">
                <a:solidFill>
                  <a:srgbClr val="CC3300"/>
                </a:solidFill>
                <a:latin typeface="Times New Roman" pitchFamily="18" charset="0"/>
                <a:cs typeface="Times New Roman" pitchFamily="18" charset="0"/>
              </a:rPr>
              <a:t>	</a:t>
            </a:r>
            <a:r>
              <a:rPr lang="en-US" altLang="en-US" sz="2800" i="0" dirty="0">
                <a:solidFill>
                  <a:srgbClr val="7030A0"/>
                </a:solidFill>
                <a:latin typeface="Times New Roman" pitchFamily="18" charset="0"/>
                <a:cs typeface="Times New Roman" pitchFamily="18" charset="0"/>
              </a:rPr>
              <a:t>+ </a:t>
            </a:r>
            <a:r>
              <a:rPr lang="en-US" altLang="en-US" sz="2800" i="0" dirty="0" err="1">
                <a:solidFill>
                  <a:srgbClr val="7030A0"/>
                </a:solidFill>
                <a:latin typeface="Times New Roman" pitchFamily="18" charset="0"/>
                <a:cs typeface="Times New Roman" pitchFamily="18" charset="0"/>
              </a:rPr>
              <a:t>Đoạn</a:t>
            </a:r>
            <a:r>
              <a:rPr lang="en-US" altLang="en-US" sz="2800" i="0" dirty="0">
                <a:solidFill>
                  <a:srgbClr val="7030A0"/>
                </a:solidFill>
                <a:latin typeface="Times New Roman" pitchFamily="18" charset="0"/>
                <a:cs typeface="Times New Roman" pitchFamily="18" charset="0"/>
              </a:rPr>
              <a:t> 3: “</a:t>
            </a:r>
            <a:r>
              <a:rPr lang="en-US" altLang="en-US" sz="2800" i="0" dirty="0" err="1">
                <a:solidFill>
                  <a:srgbClr val="7030A0"/>
                </a:solidFill>
                <a:latin typeface="Times New Roman" pitchFamily="18" charset="0"/>
                <a:cs typeface="Times New Roman" pitchFamily="18" charset="0"/>
              </a:rPr>
              <a:t>Về</a:t>
            </a:r>
            <a:r>
              <a:rPr lang="en-US" altLang="en-US" sz="2800" i="0" dirty="0">
                <a:solidFill>
                  <a:srgbClr val="7030A0"/>
                </a:solidFill>
                <a:latin typeface="Times New Roman" pitchFamily="18" charset="0"/>
                <a:cs typeface="Times New Roman" pitchFamily="18" charset="0"/>
              </a:rPr>
              <a:t> </a:t>
            </a:r>
            <a:r>
              <a:rPr lang="en-US" altLang="en-US" sz="2800" i="0" dirty="0" err="1">
                <a:solidFill>
                  <a:srgbClr val="7030A0"/>
                </a:solidFill>
                <a:latin typeface="Times New Roman" pitchFamily="18" charset="0"/>
                <a:cs typeface="Times New Roman" pitchFamily="18" charset="0"/>
              </a:rPr>
              <a:t>nhà</a:t>
            </a:r>
            <a:r>
              <a:rPr lang="en-US" altLang="en-US" sz="2800" i="0" dirty="0">
                <a:solidFill>
                  <a:srgbClr val="7030A0"/>
                </a:solidFill>
                <a:latin typeface="Times New Roman" pitchFamily="18" charset="0"/>
                <a:cs typeface="Times New Roman" pitchFamily="18" charset="0"/>
              </a:rPr>
              <a:t>……………</a:t>
            </a:r>
            <a:r>
              <a:rPr lang="en-US" altLang="en-US" sz="2800" i="0" dirty="0" err="1">
                <a:solidFill>
                  <a:srgbClr val="7030A0"/>
                </a:solidFill>
                <a:latin typeface="Times New Roman" pitchFamily="18" charset="0"/>
                <a:cs typeface="Times New Roman" pitchFamily="18" charset="0"/>
              </a:rPr>
              <a:t>ngần</a:t>
            </a:r>
            <a:r>
              <a:rPr lang="en-US" altLang="en-US" sz="2800" i="0" dirty="0">
                <a:solidFill>
                  <a:srgbClr val="7030A0"/>
                </a:solidFill>
                <a:latin typeface="Times New Roman" pitchFamily="18" charset="0"/>
                <a:cs typeface="Times New Roman" pitchFamily="18" charset="0"/>
              </a:rPr>
              <a:t> </a:t>
            </a:r>
            <a:r>
              <a:rPr lang="en-US" altLang="en-US" sz="2800" i="0" dirty="0" err="1">
                <a:solidFill>
                  <a:srgbClr val="7030A0"/>
                </a:solidFill>
                <a:latin typeface="Times New Roman" pitchFamily="18" charset="0"/>
                <a:cs typeface="Times New Roman" pitchFamily="18" charset="0"/>
              </a:rPr>
              <a:t>ngại</a:t>
            </a:r>
            <a:r>
              <a:rPr lang="en-US" altLang="en-US" sz="2800" i="0" dirty="0">
                <a:solidFill>
                  <a:srgbClr val="7030A0"/>
                </a:solidFill>
                <a:latin typeface="Times New Roman" pitchFamily="18" charset="0"/>
                <a:cs typeface="Times New Roman" pitchFamily="18" charset="0"/>
              </a:rPr>
              <a:t>”</a:t>
            </a:r>
          </a:p>
          <a:p>
            <a:pPr eaLnBrk="1" hangingPunct="1"/>
            <a:r>
              <a:rPr lang="en-US" altLang="en-US" sz="2800" i="0" dirty="0">
                <a:solidFill>
                  <a:srgbClr val="000000"/>
                </a:solidFill>
                <a:latin typeface="Times New Roman" pitchFamily="18" charset="0"/>
                <a:cs typeface="Times New Roman" pitchFamily="18" charset="0"/>
              </a:rPr>
              <a:t>	</a:t>
            </a:r>
          </a:p>
        </p:txBody>
      </p:sp>
      <p:grpSp>
        <p:nvGrpSpPr>
          <p:cNvPr id="2" name="Group 7"/>
          <p:cNvGrpSpPr/>
          <p:nvPr/>
        </p:nvGrpSpPr>
        <p:grpSpPr bwMode="auto">
          <a:xfrm>
            <a:off x="2062866" y="555586"/>
            <a:ext cx="7008283" cy="1069975"/>
            <a:chOff x="2771800" y="764704"/>
            <a:chExt cx="4032448" cy="1335710"/>
          </a:xfrm>
        </p:grpSpPr>
        <p:pic>
          <p:nvPicPr>
            <p:cNvPr id="8196" name="图片 1"/>
            <p:cNvPicPr>
              <a:picLocks noChangeAspect="1"/>
            </p:cNvPicPr>
            <p:nvPr/>
          </p:nvPicPr>
          <p:blipFill>
            <a:blip r:embed="rId2" cstate="print">
              <a:extLst>
                <a:ext uri="{28A0092B-C50C-407E-A947-70E740481C1C}">
                  <a14:useLocalDpi xmlns:a14="http://schemas.microsoft.com/office/drawing/2010/main" val="0"/>
                </a:ext>
              </a:extLst>
            </a:blip>
            <a:srcRect t="16667" r="6732" b="25294"/>
            <a:stretch>
              <a:fillRect/>
            </a:stretch>
          </p:blipFill>
          <p:spPr bwMode="auto">
            <a:xfrm>
              <a:off x="2771800" y="764704"/>
              <a:ext cx="4032448" cy="133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9"/>
            <p:cNvSpPr txBox="1">
              <a:spLocks noChangeArrowheads="1"/>
            </p:cNvSpPr>
            <p:nvPr/>
          </p:nvSpPr>
          <p:spPr bwMode="auto">
            <a:xfrm>
              <a:off x="3496734" y="1390281"/>
              <a:ext cx="2446656" cy="65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đoạn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pic>
        <p:nvPicPr>
          <p:cNvPr id="6" name="图片 10">
            <a:extLst>
              <a:ext uri="{FF2B5EF4-FFF2-40B4-BE49-F238E27FC236}">
                <a16:creationId xmlns="" xmlns:a16="http://schemas.microsoft.com/office/drawing/2014/main"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7" name="图片 12">
            <a:extLst>
              <a:ext uri="{FF2B5EF4-FFF2-40B4-BE49-F238E27FC236}">
                <a16:creationId xmlns="" xmlns:a16="http://schemas.microsoft.com/office/drawing/2014/main" id="{6ACC96DA-24A8-4674-B264-C507B1734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229" y="992045"/>
            <a:ext cx="2126894" cy="314081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1000"/>
                                        <p:tgtEl>
                                          <p:spTgt spid="11266"/>
                                        </p:tgtEl>
                                      </p:cBhvr>
                                    </p:animEffect>
                                    <p:anim calcmode="lin" valueType="num">
                                      <p:cBhvr>
                                        <p:cTn id="15" dur="1000" fill="hold"/>
                                        <p:tgtEl>
                                          <p:spTgt spid="11266"/>
                                        </p:tgtEl>
                                        <p:attrNameLst>
                                          <p:attrName>ppt_x</p:attrName>
                                        </p:attrNameLst>
                                      </p:cBhvr>
                                      <p:tavLst>
                                        <p:tav tm="0">
                                          <p:val>
                                            <p:strVal val="#ppt_x"/>
                                          </p:val>
                                        </p:tav>
                                        <p:tav tm="100000">
                                          <p:val>
                                            <p:strVal val="#ppt_x"/>
                                          </p:val>
                                        </p:tav>
                                      </p:tavLst>
                                    </p:anim>
                                    <p:anim calcmode="lin" valueType="num">
                                      <p:cBhvr>
                                        <p:cTn id="16" dur="1000" fill="hold"/>
                                        <p:tgtEl>
                                          <p:spTgt spid="1126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10" name="Rectangle 2"/>
          <p:cNvSpPr>
            <a:spLocks noChangeArrowheads="1"/>
          </p:cNvSpPr>
          <p:nvPr/>
        </p:nvSpPr>
        <p:spPr bwMode="auto">
          <a:xfrm>
            <a:off x="365760" y="-7620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a:solidFill>
                  <a:schemeClr val="accent2"/>
                </a:solidFill>
                <a:cs typeface="Times New Roman" panose="02020603050405020304" pitchFamily="18" charset="0"/>
              </a:rPr>
              <a:t>  </a:t>
            </a:r>
            <a:endParaRPr lang="en-US" altLang="en-US" sz="5400">
              <a:solidFill>
                <a:schemeClr val="accent2"/>
              </a:solidFill>
              <a:cs typeface="Times New Roman" panose="02020603050405020304" pitchFamily="18" charset="0"/>
            </a:endParaRPr>
          </a:p>
        </p:txBody>
      </p:sp>
      <p:sp>
        <p:nvSpPr>
          <p:cNvPr id="14" name="Text Box 9"/>
          <p:cNvSpPr txBox="1">
            <a:spLocks noChangeArrowheads="1"/>
          </p:cNvSpPr>
          <p:nvPr/>
        </p:nvSpPr>
        <p:spPr bwMode="auto">
          <a:xfrm>
            <a:off x="169817" y="124325"/>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err="1">
                <a:solidFill>
                  <a:srgbClr val="0000CC"/>
                </a:solidFill>
                <a:latin typeface="Times New Roman" panose="02020603050405020304" pitchFamily="18" charset="0"/>
                <a:cs typeface="Times New Roman" panose="02020603050405020304" pitchFamily="18" charset="0"/>
              </a:rPr>
              <a:t>Luyện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đọc</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15" name="Text Box 10"/>
          <p:cNvSpPr txBox="1">
            <a:spLocks noChangeArrowheads="1"/>
          </p:cNvSpPr>
          <p:nvPr/>
        </p:nvSpPr>
        <p:spPr bwMode="auto">
          <a:xfrm>
            <a:off x="352697" y="644434"/>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Đọc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đúng</a:t>
            </a:r>
            <a:r>
              <a:rPr lang="en-US" altLang="en-US" sz="2800" b="1" dirty="0">
                <a:solidFill>
                  <a:srgbClr val="800000"/>
                </a:solidFill>
                <a:latin typeface="Times New Roman" panose="02020603050405020304" pitchFamily="18" charset="0"/>
                <a:cs typeface="Times New Roman" panose="02020603050405020304" pitchFamily="18" charset="0"/>
              </a:rPr>
              <a:t>: </a:t>
            </a:r>
          </a:p>
        </p:txBody>
      </p:sp>
      <p:sp>
        <p:nvSpPr>
          <p:cNvPr id="17" name="Text Box 11"/>
          <p:cNvSpPr txBox="1">
            <a:spLocks noChangeArrowheads="1"/>
          </p:cNvSpPr>
          <p:nvPr/>
        </p:nvSpPr>
        <p:spPr bwMode="auto">
          <a:xfrm>
            <a:off x="352696" y="1340352"/>
            <a:ext cx="1173044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spcBef>
                <a:spcPct val="50000"/>
              </a:spcBef>
              <a:buFontTx/>
              <a:buChar char="-"/>
            </a:pPr>
            <a:r>
              <a:rPr lang="en-US" altLang="en-US" sz="3200" dirty="0" smtClean="0">
                <a:solidFill>
                  <a:srgbClr val="0000CC"/>
                </a:solidFill>
                <a:latin typeface="Times New Roman" panose="02020603050405020304" pitchFamily="18" charset="0"/>
                <a:cs typeface="Times New Roman" panose="02020603050405020304" pitchFamily="18" charset="0"/>
              </a:rPr>
              <a:t>san </a:t>
            </a:r>
            <a:r>
              <a:rPr lang="en-US" altLang="en-US" sz="3200" dirty="0" err="1" smtClean="0">
                <a:solidFill>
                  <a:srgbClr val="0000CC"/>
                </a:solidFill>
                <a:latin typeface="Times New Roman" panose="02020603050405020304" pitchFamily="18" charset="0"/>
                <a:cs typeface="Times New Roman" panose="02020603050405020304" pitchFamily="18" charset="0"/>
              </a:rPr>
              <a:t>sát</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smtClean="0">
                <a:solidFill>
                  <a:srgbClr val="0000CC"/>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nườm</a:t>
            </a:r>
            <a:r>
              <a:rPr lang="en-US" altLang="en-US" sz="3200" dirty="0" smtClean="0">
                <a:solidFill>
                  <a:srgbClr val="0000CC"/>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nượp</a:t>
            </a:r>
            <a:endParaRPr lang="en-US" altLang="en-US" sz="3200" dirty="0" smtClean="0">
              <a:solidFill>
                <a:srgbClr val="0000CC"/>
              </a:solidFill>
              <a:latin typeface="Times New Roman" panose="02020603050405020304" pitchFamily="18" charset="0"/>
              <a:cs typeface="Times New Roman" panose="02020603050405020304" pitchFamily="18" charset="0"/>
            </a:endParaRPr>
          </a:p>
          <a:p>
            <a:pPr marL="457200" indent="-457200">
              <a:spcBef>
                <a:spcPct val="50000"/>
              </a:spcBef>
              <a:buFontTx/>
              <a:buChar char="-"/>
            </a:pPr>
            <a:r>
              <a:rPr lang="en-US" altLang="en-US" sz="3200" dirty="0" err="1" smtClean="0">
                <a:solidFill>
                  <a:srgbClr val="0000CC"/>
                </a:solidFill>
                <a:latin typeface="Times New Roman" panose="02020603050405020304" pitchFamily="18" charset="0"/>
                <a:cs typeface="Times New Roman" panose="02020603050405020304" pitchFamily="18" charset="0"/>
              </a:rPr>
              <a:t>cứu</a:t>
            </a:r>
            <a:r>
              <a:rPr lang="en-US" altLang="en-US" sz="3200" dirty="0" smtClean="0">
                <a:solidFill>
                  <a:srgbClr val="0000CC"/>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người</a:t>
            </a:r>
            <a:r>
              <a:rPr lang="en-US" altLang="en-US" sz="3200" dirty="0" smtClean="0">
                <a:solidFill>
                  <a:srgbClr val="0000CC"/>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ướt</a:t>
            </a:r>
            <a:r>
              <a:rPr lang="en-US" altLang="en-US" sz="3200" dirty="0" smtClean="0">
                <a:solidFill>
                  <a:srgbClr val="0000CC"/>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lướt</a:t>
            </a:r>
            <a:r>
              <a:rPr lang="en-US" altLang="en-US" sz="3200" dirty="0" smtClean="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thướt</a:t>
            </a:r>
            <a:r>
              <a:rPr lang="en-US" altLang="en-US" sz="3200" dirty="0">
                <a:solidFill>
                  <a:srgbClr val="0000CC"/>
                </a:solidFill>
                <a:latin typeface="Times New Roman" panose="02020603050405020304" pitchFamily="18" charset="0"/>
                <a:cs typeface="Times New Roman" panose="02020603050405020304" pitchFamily="18" charset="0"/>
              </a:rPr>
              <a:t>.</a:t>
            </a:r>
          </a:p>
        </p:txBody>
      </p:sp>
      <p:sp>
        <p:nvSpPr>
          <p:cNvPr id="18" name="Text Box 12"/>
          <p:cNvSpPr txBox="1">
            <a:spLocks noChangeArrowheads="1"/>
          </p:cNvSpPr>
          <p:nvPr/>
        </p:nvSpPr>
        <p:spPr bwMode="auto">
          <a:xfrm>
            <a:off x="352697" y="2801983"/>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Ngắt</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câu</a:t>
            </a:r>
            <a:r>
              <a:rPr lang="en-US" altLang="en-US" sz="2800" b="1" dirty="0">
                <a:solidFill>
                  <a:srgbClr val="800000"/>
                </a:solidFill>
                <a:latin typeface="Times New Roman" panose="02020603050405020304" pitchFamily="18" charset="0"/>
                <a:cs typeface="Times New Roman" panose="02020603050405020304" pitchFamily="18" charset="0"/>
              </a:rPr>
              <a:t> : </a:t>
            </a:r>
          </a:p>
        </p:txBody>
      </p:sp>
      <p:sp>
        <p:nvSpPr>
          <p:cNvPr id="19" name="Text Box 14"/>
          <p:cNvSpPr txBox="1">
            <a:spLocks noChangeArrowheads="1"/>
          </p:cNvSpPr>
          <p:nvPr/>
        </p:nvSpPr>
        <p:spPr bwMode="auto">
          <a:xfrm>
            <a:off x="920931" y="3497901"/>
            <a:ext cx="1059397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Hồ</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này</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dirty="0" err="1">
                <a:solidFill>
                  <a:srgbClr val="0000CC"/>
                </a:solidFill>
                <a:latin typeface="Times New Roman" panose="02020603050405020304" pitchFamily="18" charset="0"/>
                <a:cs typeface="Times New Roman" panose="02020603050405020304" pitchFamily="18" charset="0"/>
              </a:rPr>
              <a:t>rộng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hơn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cái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đầm</a:t>
            </a:r>
            <a:r>
              <a:rPr lang="en-US" altLang="en-US" sz="3200" dirty="0">
                <a:solidFill>
                  <a:srgbClr val="0000CC"/>
                </a:solidFill>
                <a:latin typeface="Times New Roman" panose="02020603050405020304" pitchFamily="18" charset="0"/>
                <a:cs typeface="Times New Roman" panose="02020603050405020304" pitchFamily="18" charset="0"/>
              </a:rPr>
              <a:t> ở </a:t>
            </a:r>
            <a:r>
              <a:rPr lang="en-US" altLang="en-US" sz="3200" dirty="0" err="1">
                <a:solidFill>
                  <a:srgbClr val="0000CC"/>
                </a:solidFill>
                <a:latin typeface="Times New Roman" panose="02020603050405020304" pitchFamily="18" charset="0"/>
                <a:cs typeface="Times New Roman" panose="02020603050405020304" pitchFamily="18" charset="0"/>
              </a:rPr>
              <a:t>làng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của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Mến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dirty="0" err="1">
                <a:solidFill>
                  <a:srgbClr val="0000CC"/>
                </a:solidFill>
                <a:latin typeface="Times New Roman" panose="02020603050405020304" pitchFamily="18" charset="0"/>
                <a:cs typeface="Times New Roman" panose="02020603050405020304" pitchFamily="18" charset="0"/>
              </a:rPr>
              <a:t>nhưng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không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trồng</a:t>
            </a:r>
            <a:r>
              <a:rPr lang="en-US" altLang="en-US" sz="3200" dirty="0" smtClean="0">
                <a:solidFill>
                  <a:srgbClr val="0000CC"/>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sen</a:t>
            </a:r>
            <a:r>
              <a:rPr lang="en-US" altLang="en-US" sz="3200" dirty="0">
                <a:solidFill>
                  <a:srgbClr val="0000CC"/>
                </a:solidFill>
                <a:latin typeface="Times New Roman" panose="02020603050405020304" pitchFamily="18" charset="0"/>
                <a:cs typeface="Times New Roman" panose="02020603050405020304" pitchFamily="18" charset="0"/>
              </a:rPr>
              <a: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Nhìn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mặt</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hồ</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sóng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gợn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lăn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tăn</a:t>
            </a:r>
            <a:r>
              <a:rPr lang="en-US" altLang="en-US" sz="3200" dirty="0" smtClean="0">
                <a:solidFill>
                  <a:srgbClr val="0000CC"/>
                </a:solidFill>
                <a:latin typeface="Times New Roman" panose="02020603050405020304" pitchFamily="18" charset="0"/>
                <a:cs typeface="Times New Roman" panose="02020603050405020304" pitchFamily="18" charset="0"/>
              </a:rPr>
              <a: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hai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đứa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lại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nhắc</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chuyện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hồi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nào</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dirty="0" err="1">
                <a:solidFill>
                  <a:srgbClr val="0000CC"/>
                </a:solidFill>
                <a:latin typeface="Times New Roman" panose="02020603050405020304" pitchFamily="18" charset="0"/>
                <a:cs typeface="Times New Roman" panose="02020603050405020304" pitchFamily="18" charset="0"/>
              </a:rPr>
              <a:t>bơi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thuyền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thúng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ra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giữa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đầm</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dirty="0" err="1">
                <a:solidFill>
                  <a:srgbClr val="0000CC"/>
                </a:solidFill>
                <a:latin typeface="Times New Roman" panose="02020603050405020304" pitchFamily="18" charset="0"/>
                <a:cs typeface="Times New Roman" panose="02020603050405020304" pitchFamily="18" charset="0"/>
              </a:rPr>
              <a:t>hái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hoa</a:t>
            </a:r>
            <a:r>
              <a:rPr lang="en-US" altLang="en-US" sz="3200" dirty="0">
                <a:solidFill>
                  <a:srgbClr val="0000CC"/>
                </a:solidFill>
                <a:latin typeface="Times New Roman" panose="02020603050405020304" pitchFamily="18" charset="0"/>
                <a:cs typeface="Times New Roman" panose="02020603050405020304" pitchFamily="18" charset="0"/>
              </a:rPr>
              <a:t>.</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401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anim calcmode="lin" valueType="num">
                                      <p:cBhvr>
                                        <p:cTn id="27" dur="2000" fill="hold"/>
                                        <p:tgtEl>
                                          <p:spTgt spid="17"/>
                                        </p:tgtEl>
                                        <p:attrNameLst>
                                          <p:attrName>ppt_w</p:attrName>
                                        </p:attrNameLst>
                                      </p:cBhvr>
                                      <p:tavLst>
                                        <p:tav tm="0" fmla="#ppt_w*sin(2.5*pi*$)">
                                          <p:val>
                                            <p:fltVal val="0"/>
                                          </p:val>
                                        </p:tav>
                                        <p:tav tm="100000">
                                          <p:val>
                                            <p:fltVal val="1"/>
                                          </p:val>
                                        </p:tav>
                                      </p:tavLst>
                                    </p:anim>
                                    <p:anim calcmode="lin" valueType="num">
                                      <p:cBhvr>
                                        <p:cTn id="28"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anim calcmode="lin" valueType="num">
                                      <p:cBhvr>
                                        <p:cTn id="34" dur="2000" fill="hold"/>
                                        <p:tgtEl>
                                          <p:spTgt spid="18"/>
                                        </p:tgtEl>
                                        <p:attrNameLst>
                                          <p:attrName>ppt_w</p:attrName>
                                        </p:attrNameLst>
                                      </p:cBhvr>
                                      <p:tavLst>
                                        <p:tav tm="0" fmla="#ppt_w*sin(2.5*pi*$)">
                                          <p:val>
                                            <p:fltVal val="0"/>
                                          </p:val>
                                        </p:tav>
                                        <p:tav tm="100000">
                                          <p:val>
                                            <p:fltVal val="1"/>
                                          </p:val>
                                        </p:tav>
                                      </p:tavLst>
                                    </p:anim>
                                    <p:anim calcmode="lin" valueType="num">
                                      <p:cBhvr>
                                        <p:cTn id="35"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24490"/>
            <a:ext cx="12192000" cy="1833510"/>
          </a:xfrm>
          <a:prstGeom prst="rect">
            <a:avLst/>
          </a:prstGeom>
        </p:spPr>
      </p:pic>
      <p:sp>
        <p:nvSpPr>
          <p:cNvPr id="18" name="Text Box 16"/>
          <p:cNvSpPr txBox="1">
            <a:spLocks noChangeArrowheads="1"/>
          </p:cNvSpPr>
          <p:nvPr/>
        </p:nvSpPr>
        <p:spPr bwMode="auto">
          <a:xfrm>
            <a:off x="718457" y="453431"/>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dirty="0">
                <a:solidFill>
                  <a:srgbClr val="800000"/>
                </a:solidFill>
                <a:latin typeface="Times New Roman" panose="02020603050405020304" pitchFamily="18" charset="0"/>
                <a:cs typeface="Times New Roman" panose="02020603050405020304" pitchFamily="18" charset="0"/>
              </a:rPr>
              <a:t>* </a:t>
            </a:r>
            <a:r>
              <a:rPr lang="en-US" altLang="en-US" sz="4000" dirty="0" err="1">
                <a:solidFill>
                  <a:srgbClr val="800000"/>
                </a:solidFill>
                <a:latin typeface="Times New Roman" panose="02020603050405020304" pitchFamily="18" charset="0"/>
                <a:cs typeface="Times New Roman" panose="02020603050405020304" pitchFamily="18" charset="0"/>
              </a:rPr>
              <a:t>Giải</a:t>
            </a:r>
            <a:r>
              <a:rPr lang="en-US" altLang="en-US" sz="4000" dirty="0">
                <a:solidFill>
                  <a:srgbClr val="800000"/>
                </a:solidFill>
                <a:latin typeface="Times New Roman" panose="02020603050405020304" pitchFamily="18" charset="0"/>
                <a:cs typeface="Times New Roman" panose="02020603050405020304" pitchFamily="18" charset="0"/>
              </a:rPr>
              <a:t> </a:t>
            </a:r>
            <a:r>
              <a:rPr lang="en-US" altLang="en-US" sz="4000" dirty="0" err="1">
                <a:solidFill>
                  <a:srgbClr val="800000"/>
                </a:solidFill>
                <a:latin typeface="Times New Roman" panose="02020603050405020304" pitchFamily="18" charset="0"/>
                <a:cs typeface="Times New Roman" panose="02020603050405020304" pitchFamily="18" charset="0"/>
              </a:rPr>
              <a:t>nghĩa</a:t>
            </a:r>
            <a:r>
              <a:rPr lang="en-US" altLang="en-US" sz="4000" dirty="0">
                <a:solidFill>
                  <a:srgbClr val="800000"/>
                </a:solidFill>
                <a:latin typeface="Times New Roman" panose="02020603050405020304" pitchFamily="18" charset="0"/>
                <a:cs typeface="Times New Roman" panose="02020603050405020304" pitchFamily="18" charset="0"/>
              </a:rPr>
              <a:t> </a:t>
            </a:r>
            <a:r>
              <a:rPr lang="en-US" altLang="en-US" sz="4000" dirty="0" err="1">
                <a:solidFill>
                  <a:srgbClr val="800000"/>
                </a:solidFill>
                <a:latin typeface="Times New Roman" panose="02020603050405020304" pitchFamily="18" charset="0"/>
                <a:cs typeface="Times New Roman" panose="02020603050405020304" pitchFamily="18" charset="0"/>
              </a:rPr>
              <a:t>từ</a:t>
            </a:r>
            <a:r>
              <a:rPr lang="en-US" altLang="en-US" sz="4000" dirty="0">
                <a:solidFill>
                  <a:srgbClr val="800000"/>
                </a:solidFill>
                <a:latin typeface="Times New Roman" panose="02020603050405020304" pitchFamily="18" charset="0"/>
                <a:cs typeface="Times New Roman" panose="02020603050405020304" pitchFamily="18" charset="0"/>
              </a:rPr>
              <a:t>: </a:t>
            </a:r>
          </a:p>
        </p:txBody>
      </p:sp>
      <p:sp>
        <p:nvSpPr>
          <p:cNvPr id="19" name="Text Box 17"/>
          <p:cNvSpPr txBox="1">
            <a:spLocks noChangeArrowheads="1"/>
          </p:cNvSpPr>
          <p:nvPr/>
        </p:nvSpPr>
        <p:spPr bwMode="auto">
          <a:xfrm>
            <a:off x="1187088" y="1445859"/>
            <a:ext cx="1763486" cy="646331"/>
          </a:xfrm>
          <a:prstGeom prst="rect">
            <a:avLst/>
          </a:prstGeom>
          <a:solidFill>
            <a:srgbClr val="FFFF00"/>
          </a:solidFill>
          <a:ln>
            <a:noFill/>
          </a:ln>
          <a:effectLst/>
        </p:spPr>
        <p:txBody>
          <a:bodyPr wrap="square">
            <a:spAutoFit/>
          </a:bodyPr>
          <a:lstStyle/>
          <a:p>
            <a:pPr algn="ctr">
              <a:spcBef>
                <a:spcPct val="50000"/>
              </a:spcBef>
            </a:pPr>
            <a:r>
              <a:rPr lang="en-US" altLang="en-US" sz="3600" dirty="0" err="1" smtClean="0">
                <a:latin typeface="Times New Roman" panose="02020603050405020304" pitchFamily="18" charset="0"/>
                <a:cs typeface="Times New Roman" panose="02020603050405020304" pitchFamily="18" charset="0"/>
              </a:rPr>
              <a:t>sơ</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tán</a:t>
            </a:r>
            <a:r>
              <a:rPr lang="en-US" altLang="en-US" sz="3600" dirty="0" smtClean="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 name="Text Box 18"/>
          <p:cNvSpPr txBox="1">
            <a:spLocks noChangeArrowheads="1"/>
          </p:cNvSpPr>
          <p:nvPr/>
        </p:nvSpPr>
        <p:spPr bwMode="auto">
          <a:xfrm>
            <a:off x="4454434" y="1511665"/>
            <a:ext cx="1672046" cy="646331"/>
          </a:xfrm>
          <a:prstGeom prst="rect">
            <a:avLst/>
          </a:prstGeom>
          <a:solidFill>
            <a:schemeClr val="accent2">
              <a:lumMod val="20000"/>
              <a:lumOff val="80000"/>
            </a:schemeClr>
          </a:solidFill>
          <a:ln>
            <a:noFill/>
          </a:ln>
          <a:effectLst/>
        </p:spPr>
        <p:txBody>
          <a:bodyPr wrap="square">
            <a:spAutoFit/>
          </a:bodyPr>
          <a:lstStyle/>
          <a:p>
            <a:pPr algn="ctr">
              <a:spcBef>
                <a:spcPct val="50000"/>
              </a:spcBef>
            </a:pPr>
            <a:r>
              <a:rPr lang="en-US" altLang="en-US" sz="3600" dirty="0" err="1" smtClean="0">
                <a:latin typeface="Times New Roman" panose="02020603050405020304" pitchFamily="18" charset="0"/>
                <a:cs typeface="Times New Roman" panose="02020603050405020304" pitchFamily="18" charset="0"/>
              </a:rPr>
              <a:t>sao</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sa</a:t>
            </a:r>
            <a:r>
              <a:rPr lang="en-US" altLang="en-US" sz="3600" dirty="0" smtClean="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1" name="Text Box 19"/>
          <p:cNvSpPr txBox="1">
            <a:spLocks noChangeArrowheads="1"/>
          </p:cNvSpPr>
          <p:nvPr/>
        </p:nvSpPr>
        <p:spPr bwMode="auto">
          <a:xfrm>
            <a:off x="801734" y="2865316"/>
            <a:ext cx="2534194" cy="646331"/>
          </a:xfrm>
          <a:prstGeom prst="rect">
            <a:avLst/>
          </a:prstGeom>
          <a:solidFill>
            <a:srgbClr val="FDD8E0"/>
          </a:solidFill>
          <a:ln>
            <a:noFill/>
          </a:ln>
          <a:effectLst/>
        </p:spPr>
        <p:txBody>
          <a:bodyPr wrap="square">
            <a:spAutoFit/>
          </a:bodyPr>
          <a:lstStyle/>
          <a:p>
            <a:pPr algn="ctr">
              <a:spcBef>
                <a:spcPct val="50000"/>
              </a:spcBef>
            </a:pPr>
            <a:r>
              <a:rPr lang="en-US" altLang="en-US" sz="3600" dirty="0" smtClean="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công</a:t>
            </a:r>
            <a:r>
              <a:rPr lang="en-US" altLang="en-US" sz="3600" dirty="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viên</a:t>
            </a:r>
            <a:r>
              <a:rPr lang="en-US" altLang="en-US" sz="3600" dirty="0" smtClean="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2" name="Text Box 20"/>
          <p:cNvSpPr txBox="1">
            <a:spLocks noChangeArrowheads="1"/>
          </p:cNvSpPr>
          <p:nvPr/>
        </p:nvSpPr>
        <p:spPr bwMode="auto">
          <a:xfrm>
            <a:off x="4150724" y="2769738"/>
            <a:ext cx="2534195" cy="646331"/>
          </a:xfrm>
          <a:prstGeom prst="rect">
            <a:avLst/>
          </a:prstGeom>
          <a:solidFill>
            <a:srgbClr val="EEF3FA"/>
          </a:solidFill>
          <a:ln>
            <a:noFill/>
          </a:ln>
          <a:effectLst/>
        </p:spPr>
        <p:txBody>
          <a:bodyPr wrap="square">
            <a:spAutoFit/>
          </a:bodyPr>
          <a:lstStyle/>
          <a:p>
            <a:pPr algn="ctr">
              <a:spcBef>
                <a:spcPct val="50000"/>
              </a:spcBef>
            </a:pPr>
            <a:r>
              <a:rPr lang="en-US" altLang="en-US" sz="3600" dirty="0" smtClean="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tuyệt</a:t>
            </a:r>
            <a:r>
              <a:rPr lang="en-US" altLang="en-US" sz="3600" dirty="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vọng</a:t>
            </a:r>
            <a:r>
              <a:rPr lang="en-US" altLang="en-US" sz="3600" dirty="0" smtClean="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3" name="Text Box 22"/>
          <p:cNvSpPr txBox="1">
            <a:spLocks noChangeArrowheads="1"/>
          </p:cNvSpPr>
          <p:nvPr/>
        </p:nvSpPr>
        <p:spPr bwMode="auto">
          <a:xfrm>
            <a:off x="2403566" y="4228539"/>
            <a:ext cx="3494315" cy="646331"/>
          </a:xfrm>
          <a:prstGeom prst="rect">
            <a:avLst/>
          </a:prstGeom>
          <a:solidFill>
            <a:srgbClr val="FFC000"/>
          </a:solidFill>
          <a:ln>
            <a:noFill/>
          </a:ln>
          <a:effectLst/>
        </p:spPr>
        <p:txBody>
          <a:bodyPr wrap="square">
            <a:spAutoFit/>
          </a:bodyPr>
          <a:lstStyle/>
          <a:p>
            <a:pPr algn="ctr">
              <a:spcBef>
                <a:spcPct val="50000"/>
              </a:spcBef>
            </a:pP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thuyền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thúng</a:t>
            </a:r>
            <a:r>
              <a:rPr lang="en-US" altLang="en-US" sz="3600" dirty="0" smtClean="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stretch>
            <a:fillRect/>
          </a:stretch>
        </p:blipFill>
        <p:spPr>
          <a:xfrm>
            <a:off x="6941276" y="1402545"/>
            <a:ext cx="4762500" cy="3571875"/>
          </a:xfrm>
          <a:prstGeom prst="rect">
            <a:avLst/>
          </a:prstGeom>
        </p:spPr>
      </p:pic>
    </p:spTree>
    <p:extLst>
      <p:ext uri="{BB962C8B-B14F-4D97-AF65-F5344CB8AC3E}">
        <p14:creationId xmlns:p14="http://schemas.microsoft.com/office/powerpoint/2010/main" val="41162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8"/>
                                        </p:tgtEl>
                                        <p:attrNameLst>
                                          <p:attrName>style.visibility</p:attrName>
                                        </p:attrNameLst>
                                      </p:cBhvr>
                                      <p:to>
                                        <p:strVal val="visible"/>
                                      </p:to>
                                    </p:set>
                                    <p:anim calcmode="discrete" valueType="clr">
                                      <p:cBhvr override="childStyle">
                                        <p:cTn id="1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8"/>
                                        </p:tgtEl>
                                        <p:attrNameLst>
                                          <p:attrName>fillcolor</p:attrName>
                                        </p:attrNameLst>
                                      </p:cBhvr>
                                      <p:tavLst>
                                        <p:tav tm="0">
                                          <p:val>
                                            <p:clrVal>
                                              <a:schemeClr val="accent2"/>
                                            </p:clrVal>
                                          </p:val>
                                        </p:tav>
                                        <p:tav tm="50000">
                                          <p:val>
                                            <p:clrVal>
                                              <a:schemeClr val="hlink"/>
                                            </p:clrVal>
                                          </p:val>
                                        </p:tav>
                                      </p:tavLst>
                                    </p:anim>
                                    <p:set>
                                      <p:cBhvr>
                                        <p:cTn id="15" dur="80"/>
                                        <p:tgtEl>
                                          <p:spTgt spid="18"/>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80">
                                          <p:stCondLst>
                                            <p:cond delay="0"/>
                                          </p:stCondLst>
                                        </p:cTn>
                                        <p:tgtEl>
                                          <p:spTgt spid="21"/>
                                        </p:tgtEl>
                                      </p:cBhvr>
                                    </p:animEffect>
                                    <p:anim calcmode="lin" valueType="num">
                                      <p:cBhvr>
                                        <p:cTn id="3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8" dur="26">
                                          <p:stCondLst>
                                            <p:cond delay="650"/>
                                          </p:stCondLst>
                                        </p:cTn>
                                        <p:tgtEl>
                                          <p:spTgt spid="21"/>
                                        </p:tgtEl>
                                      </p:cBhvr>
                                      <p:to x="100000" y="60000"/>
                                    </p:animScale>
                                    <p:animScale>
                                      <p:cBhvr>
                                        <p:cTn id="39" dur="166" decel="50000">
                                          <p:stCondLst>
                                            <p:cond delay="676"/>
                                          </p:stCondLst>
                                        </p:cTn>
                                        <p:tgtEl>
                                          <p:spTgt spid="21"/>
                                        </p:tgtEl>
                                      </p:cBhvr>
                                      <p:to x="100000" y="100000"/>
                                    </p:animScale>
                                    <p:animScale>
                                      <p:cBhvr>
                                        <p:cTn id="40" dur="26">
                                          <p:stCondLst>
                                            <p:cond delay="1312"/>
                                          </p:stCondLst>
                                        </p:cTn>
                                        <p:tgtEl>
                                          <p:spTgt spid="21"/>
                                        </p:tgtEl>
                                      </p:cBhvr>
                                      <p:to x="100000" y="80000"/>
                                    </p:animScale>
                                    <p:animScale>
                                      <p:cBhvr>
                                        <p:cTn id="41" dur="166" decel="50000">
                                          <p:stCondLst>
                                            <p:cond delay="1338"/>
                                          </p:stCondLst>
                                        </p:cTn>
                                        <p:tgtEl>
                                          <p:spTgt spid="21"/>
                                        </p:tgtEl>
                                      </p:cBhvr>
                                      <p:to x="100000" y="100000"/>
                                    </p:animScale>
                                    <p:animScale>
                                      <p:cBhvr>
                                        <p:cTn id="42" dur="26">
                                          <p:stCondLst>
                                            <p:cond delay="1642"/>
                                          </p:stCondLst>
                                        </p:cTn>
                                        <p:tgtEl>
                                          <p:spTgt spid="21"/>
                                        </p:tgtEl>
                                      </p:cBhvr>
                                      <p:to x="100000" y="90000"/>
                                    </p:animScale>
                                    <p:animScale>
                                      <p:cBhvr>
                                        <p:cTn id="43" dur="166" decel="50000">
                                          <p:stCondLst>
                                            <p:cond delay="1668"/>
                                          </p:stCondLst>
                                        </p:cTn>
                                        <p:tgtEl>
                                          <p:spTgt spid="21"/>
                                        </p:tgtEl>
                                      </p:cBhvr>
                                      <p:to x="100000" y="100000"/>
                                    </p:animScale>
                                    <p:animScale>
                                      <p:cBhvr>
                                        <p:cTn id="44" dur="26">
                                          <p:stCondLst>
                                            <p:cond delay="1808"/>
                                          </p:stCondLst>
                                        </p:cTn>
                                        <p:tgtEl>
                                          <p:spTgt spid="21"/>
                                        </p:tgtEl>
                                      </p:cBhvr>
                                      <p:to x="100000" y="95000"/>
                                    </p:animScale>
                                    <p:animScale>
                                      <p:cBhvr>
                                        <p:cTn id="45" dur="166" decel="50000">
                                          <p:stCondLst>
                                            <p:cond delay="1834"/>
                                          </p:stCondLst>
                                        </p:cTn>
                                        <p:tgtEl>
                                          <p:spTgt spid="21"/>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2000"/>
                                        <p:tgtEl>
                                          <p:spTgt spid="22"/>
                                        </p:tgtEl>
                                      </p:cBhvr>
                                    </p:animEffect>
                                    <p:anim calcmode="lin" valueType="num">
                                      <p:cBhvr>
                                        <p:cTn id="51" dur="2000" fill="hold"/>
                                        <p:tgtEl>
                                          <p:spTgt spid="22"/>
                                        </p:tgtEl>
                                        <p:attrNameLst>
                                          <p:attrName>ppt_w</p:attrName>
                                        </p:attrNameLst>
                                      </p:cBhvr>
                                      <p:tavLst>
                                        <p:tav tm="0" fmla="#ppt_w*sin(2.5*pi*$)">
                                          <p:val>
                                            <p:fltVal val="0"/>
                                          </p:val>
                                        </p:tav>
                                        <p:tav tm="100000">
                                          <p:val>
                                            <p:fltVal val="1"/>
                                          </p:val>
                                        </p:tav>
                                      </p:tavLst>
                                    </p:anim>
                                    <p:anim calcmode="lin" valueType="num">
                                      <p:cBhvr>
                                        <p:cTn id="52"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2000"/>
                                        <p:tgtEl>
                                          <p:spTgt spid="23"/>
                                        </p:tgtEl>
                                      </p:cBhvr>
                                    </p:animEffect>
                                    <p:anim calcmode="lin" valueType="num">
                                      <p:cBhvr>
                                        <p:cTn id="58" dur="2000" fill="hold"/>
                                        <p:tgtEl>
                                          <p:spTgt spid="23"/>
                                        </p:tgtEl>
                                        <p:attrNameLst>
                                          <p:attrName>ppt_w</p:attrName>
                                        </p:attrNameLst>
                                      </p:cBhvr>
                                      <p:tavLst>
                                        <p:tav tm="0" fmla="#ppt_w*sin(2.5*pi*$)">
                                          <p:val>
                                            <p:fltVal val="0"/>
                                          </p:val>
                                        </p:tav>
                                        <p:tav tm="100000">
                                          <p:val>
                                            <p:fltVal val="1"/>
                                          </p:val>
                                        </p:tav>
                                      </p:tavLst>
                                    </p:anim>
                                    <p:anim calcmode="lin" valueType="num">
                                      <p:cBhvr>
                                        <p:cTn id="59"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8" name="Text Box 3"/>
          <p:cNvSpPr txBox="1">
            <a:spLocks noChangeArrowheads="1"/>
          </p:cNvSpPr>
          <p:nvPr/>
        </p:nvSpPr>
        <p:spPr bwMode="auto">
          <a:xfrm>
            <a:off x="3400697" y="3712808"/>
            <a:ext cx="205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3200">
              <a:cs typeface="Times New Roman" panose="02020603050405020304" pitchFamily="18" charset="0"/>
            </a:endParaRPr>
          </a:p>
        </p:txBody>
      </p:sp>
      <p:sp>
        <p:nvSpPr>
          <p:cNvPr id="9" name="Text Box 12"/>
          <p:cNvSpPr txBox="1">
            <a:spLocks noChangeArrowheads="1"/>
          </p:cNvSpPr>
          <p:nvPr/>
        </p:nvSpPr>
        <p:spPr bwMode="auto">
          <a:xfrm>
            <a:off x="1495697" y="1129945"/>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endParaRPr lang="en-US" altLang="en-US" sz="3200">
              <a:cs typeface="Times New Roman" panose="02020603050405020304" pitchFamily="18" charset="0"/>
            </a:endParaRPr>
          </a:p>
        </p:txBody>
      </p:sp>
      <p:sp>
        <p:nvSpPr>
          <p:cNvPr id="12" name="Text Box 16"/>
          <p:cNvSpPr txBox="1">
            <a:spLocks noChangeArrowheads="1"/>
          </p:cNvSpPr>
          <p:nvPr/>
        </p:nvSpPr>
        <p:spPr bwMode="auto">
          <a:xfrm>
            <a:off x="352697" y="1269305"/>
            <a:ext cx="110250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u="sng" dirty="0" err="1">
                <a:solidFill>
                  <a:sysClr val="windowText" lastClr="000000"/>
                </a:solidFill>
                <a:latin typeface="Times New Roman" panose="02020603050405020304" pitchFamily="18" charset="0"/>
                <a:cs typeface="Times New Roman" panose="02020603050405020304" pitchFamily="18" charset="0"/>
              </a:rPr>
              <a:t>Câu</a:t>
            </a:r>
            <a:r>
              <a:rPr lang="en-US" altLang="en-US" sz="3200" b="1" u="sng" dirty="0">
                <a:solidFill>
                  <a:sysClr val="windowText" lastClr="000000"/>
                </a:solidFill>
                <a:latin typeface="Times New Roman" panose="02020603050405020304" pitchFamily="18" charset="0"/>
                <a:cs typeface="Times New Roman" panose="02020603050405020304" pitchFamily="18" charset="0"/>
              </a:rPr>
              <a:t> 1:</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Thành</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và</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Mến</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kết</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bạn</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với</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nhau</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vào</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dịp</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nào</a:t>
            </a:r>
            <a:r>
              <a:rPr lang="en-US" altLang="en-US" sz="3200" b="1" dirty="0">
                <a:solidFill>
                  <a:sysClr val="windowText" lastClr="000000"/>
                </a:solidFill>
                <a:latin typeface="Times New Roman" panose="02020603050405020304" pitchFamily="18" charset="0"/>
                <a:cs typeface="Times New Roman" panose="02020603050405020304" pitchFamily="18" charset="0"/>
              </a:rPr>
              <a:t>?</a:t>
            </a:r>
          </a:p>
        </p:txBody>
      </p:sp>
      <p:sp>
        <p:nvSpPr>
          <p:cNvPr id="13" name="Text Box 17"/>
          <p:cNvSpPr txBox="1">
            <a:spLocks noChangeArrowheads="1"/>
          </p:cNvSpPr>
          <p:nvPr/>
        </p:nvSpPr>
        <p:spPr bwMode="auto">
          <a:xfrm>
            <a:off x="3781697" y="208605"/>
            <a:ext cx="5105400" cy="830997"/>
          </a:xfrm>
          <a:prstGeom prst="rect">
            <a:avLst/>
          </a:prstGeom>
          <a:solidFill>
            <a:srgbClr val="FFC000"/>
          </a:solidFill>
          <a:ln>
            <a:noFill/>
          </a:ln>
          <a:effectLst/>
        </p:spPr>
        <p:txBody>
          <a:bodyPr wrap="square">
            <a:spAutoFit/>
          </a:bodyPr>
          <a:lstStyle/>
          <a:p>
            <a:pPr algn="ctr">
              <a:spcBef>
                <a:spcPct val="50000"/>
              </a:spcBef>
            </a:pPr>
            <a:r>
              <a:rPr lang="en-US" altLang="en-US" sz="4800" dirty="0" err="1">
                <a:solidFill>
                  <a:srgbClr val="0000CC"/>
                </a:solidFill>
                <a:latin typeface="Times New Roman" panose="02020603050405020304" pitchFamily="18" charset="0"/>
                <a:cs typeface="Times New Roman" panose="02020603050405020304" pitchFamily="18" charset="0"/>
              </a:rPr>
              <a:t>Tìm</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hiểu</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bài</a:t>
            </a:r>
            <a:endParaRPr lang="en-US" altLang="en-US" sz="4800" dirty="0">
              <a:solidFill>
                <a:srgbClr val="0000CC"/>
              </a:solidFill>
              <a:latin typeface="Times New Roman" panose="02020603050405020304" pitchFamily="18" charset="0"/>
              <a:cs typeface="Times New Roman" panose="02020603050405020304" pitchFamily="18" charset="0"/>
            </a:endParaRPr>
          </a:p>
        </p:txBody>
      </p:sp>
      <p:sp>
        <p:nvSpPr>
          <p:cNvPr id="14" name="Text Box 18"/>
          <p:cNvSpPr txBox="1">
            <a:spLocks noChangeArrowheads="1"/>
          </p:cNvSpPr>
          <p:nvPr/>
        </p:nvSpPr>
        <p:spPr bwMode="auto">
          <a:xfrm>
            <a:off x="352697" y="2012843"/>
            <a:ext cx="1183930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Thành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Mến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kết</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bạn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với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nhau</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từ</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lúc</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còn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nhỏ</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giặc</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Mĩ</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ném</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bom</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bắn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phá</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miền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Bắc</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Thành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theo</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bố</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mẹ</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sơ</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tán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về</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quê</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Mến</a:t>
            </a:r>
            <a:r>
              <a:rPr lang="en-US" altLang="en-US" sz="3200" dirty="0">
                <a:solidFill>
                  <a:srgbClr val="0000CC"/>
                </a:solidFill>
                <a:latin typeface="Times New Roman" panose="02020603050405020304" pitchFamily="18" charset="0"/>
                <a:cs typeface="Times New Roman" panose="02020603050405020304" pitchFamily="18" charset="0"/>
              </a:rPr>
              <a:t>.</a:t>
            </a:r>
          </a:p>
        </p:txBody>
      </p:sp>
      <p:sp>
        <p:nvSpPr>
          <p:cNvPr id="15" name="Text Box 19"/>
          <p:cNvSpPr txBox="1">
            <a:spLocks noChangeArrowheads="1"/>
          </p:cNvSpPr>
          <p:nvPr/>
        </p:nvSpPr>
        <p:spPr bwMode="auto">
          <a:xfrm>
            <a:off x="352697" y="333628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u="sng" dirty="0" err="1">
                <a:solidFill>
                  <a:sysClr val="windowText" lastClr="000000"/>
                </a:solidFill>
                <a:latin typeface="Times New Roman" panose="02020603050405020304" pitchFamily="18" charset="0"/>
                <a:cs typeface="Times New Roman" panose="02020603050405020304" pitchFamily="18" charset="0"/>
              </a:rPr>
              <a:t>Câu</a:t>
            </a:r>
            <a:r>
              <a:rPr lang="en-US" altLang="en-US" sz="3200" b="1" u="sng" dirty="0">
                <a:solidFill>
                  <a:sysClr val="windowText" lastClr="000000"/>
                </a:solidFill>
                <a:latin typeface="Times New Roman" panose="02020603050405020304" pitchFamily="18" charset="0"/>
                <a:cs typeface="Times New Roman" panose="02020603050405020304" pitchFamily="18" charset="0"/>
              </a:rPr>
              <a:t> 2</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Lần</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đầu</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ra</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phố</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Mến</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thấy</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thị</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xã</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có</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gì</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lạ</a:t>
            </a:r>
            <a:r>
              <a:rPr lang="en-US" altLang="en-US" sz="3200" b="1" dirty="0">
                <a:solidFill>
                  <a:sysClr val="windowText" lastClr="000000"/>
                </a:solidFill>
                <a:latin typeface="Times New Roman" panose="02020603050405020304" pitchFamily="18" charset="0"/>
                <a:cs typeface="Times New Roman" panose="02020603050405020304" pitchFamily="18" charset="0"/>
              </a:rPr>
              <a:t>?</a:t>
            </a:r>
          </a:p>
        </p:txBody>
      </p:sp>
      <p:sp>
        <p:nvSpPr>
          <p:cNvPr id="17" name="Text Box 20"/>
          <p:cNvSpPr txBox="1">
            <a:spLocks noChangeArrowheads="1"/>
          </p:cNvSpPr>
          <p:nvPr/>
        </p:nvSpPr>
        <p:spPr bwMode="auto">
          <a:xfrm>
            <a:off x="352696" y="4101745"/>
            <a:ext cx="1022821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Nhiều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phố</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quá</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ngói</a:t>
            </a:r>
            <a:r>
              <a:rPr lang="en-US" altLang="en-US" sz="3200" dirty="0">
                <a:solidFill>
                  <a:srgbClr val="0000CC"/>
                </a:solidFill>
                <a:latin typeface="Times New Roman" panose="02020603050405020304" pitchFamily="18" charset="0"/>
                <a:cs typeface="Times New Roman" panose="02020603050405020304" pitchFamily="18" charset="0"/>
              </a:rPr>
              <a:t> san </a:t>
            </a:r>
            <a:r>
              <a:rPr lang="en-US" altLang="en-US" sz="3200" dirty="0" err="1">
                <a:solidFill>
                  <a:srgbClr val="0000CC"/>
                </a:solidFill>
                <a:latin typeface="Times New Roman" panose="02020603050405020304" pitchFamily="18" charset="0"/>
                <a:cs typeface="Times New Roman" panose="02020603050405020304" pitchFamily="18" charset="0"/>
              </a:rPr>
              <a:t>sát</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xe</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cộ</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lại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nườm</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nượp</a:t>
            </a:r>
            <a:r>
              <a:rPr lang="en-US" altLang="en-US" sz="3200" dirty="0">
                <a:solidFill>
                  <a:srgbClr val="0000CC"/>
                </a:solidFill>
                <a:latin typeface="Times New Roman" panose="02020603050405020304" pitchFamily="18" charset="0"/>
                <a:cs typeface="Times New Roman" panose="02020603050405020304" pitchFamily="18" charset="0"/>
              </a:rPr>
              <a:t>, ban </a:t>
            </a:r>
            <a:r>
              <a:rPr lang="en-US" altLang="en-US" sz="3200" dirty="0" err="1">
                <a:solidFill>
                  <a:srgbClr val="0000CC"/>
                </a:solidFill>
                <a:latin typeface="Times New Roman" panose="02020603050405020304" pitchFamily="18" charset="0"/>
                <a:cs typeface="Times New Roman" panose="02020603050405020304" pitchFamily="18" charset="0"/>
              </a:rPr>
              <a:t>đêm</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đèn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điện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sáng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như</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sao</a:t>
            </a:r>
            <a:r>
              <a:rPr lang="en-US" altLang="en-US" sz="32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56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6" name="Text Box 3"/>
          <p:cNvSpPr txBox="1">
            <a:spLocks noChangeArrowheads="1"/>
          </p:cNvSpPr>
          <p:nvPr/>
        </p:nvSpPr>
        <p:spPr bwMode="auto">
          <a:xfrm>
            <a:off x="3727269" y="3366635"/>
            <a:ext cx="205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3200">
              <a:cs typeface="Times New Roman" panose="02020603050405020304" pitchFamily="18" charset="0"/>
            </a:endParaRPr>
          </a:p>
        </p:txBody>
      </p:sp>
      <p:sp>
        <p:nvSpPr>
          <p:cNvPr id="7" name="Text Box 4"/>
          <p:cNvSpPr txBox="1">
            <a:spLocks noChangeArrowheads="1"/>
          </p:cNvSpPr>
          <p:nvPr/>
        </p:nvSpPr>
        <p:spPr bwMode="auto">
          <a:xfrm>
            <a:off x="3803469" y="5119235"/>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b="1">
              <a:latin typeface="VNI-Times" pitchFamily="2" charset="0"/>
            </a:endParaRPr>
          </a:p>
        </p:txBody>
      </p:sp>
      <p:sp>
        <p:nvSpPr>
          <p:cNvPr id="8" name="Rectangle 19"/>
          <p:cNvSpPr>
            <a:spLocks noChangeArrowheads="1"/>
          </p:cNvSpPr>
          <p:nvPr/>
        </p:nvSpPr>
        <p:spPr bwMode="auto">
          <a:xfrm>
            <a:off x="5694182" y="1850572"/>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sz="3200">
              <a:solidFill>
                <a:schemeClr val="bg1"/>
              </a:solidFill>
              <a:cs typeface="Times New Roman" panose="02020603050405020304" pitchFamily="18" charset="0"/>
            </a:endParaRPr>
          </a:p>
        </p:txBody>
      </p:sp>
      <p:sp>
        <p:nvSpPr>
          <p:cNvPr id="9" name="Rectangle 20"/>
          <p:cNvSpPr>
            <a:spLocks noChangeArrowheads="1"/>
          </p:cNvSpPr>
          <p:nvPr/>
        </p:nvSpPr>
        <p:spPr bwMode="auto">
          <a:xfrm>
            <a:off x="5632269" y="2398260"/>
            <a:ext cx="2698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sz="3200">
              <a:solidFill>
                <a:schemeClr val="bg1"/>
              </a:solidFill>
              <a:cs typeface="Times New Roman" panose="02020603050405020304" pitchFamily="18" charset="0"/>
            </a:endParaRPr>
          </a:p>
        </p:txBody>
      </p:sp>
      <p:sp>
        <p:nvSpPr>
          <p:cNvPr id="10" name="Rectangle 21"/>
          <p:cNvSpPr>
            <a:spLocks noChangeArrowheads="1"/>
          </p:cNvSpPr>
          <p:nvPr/>
        </p:nvSpPr>
        <p:spPr bwMode="auto">
          <a:xfrm>
            <a:off x="6075182" y="2841172"/>
            <a:ext cx="1981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200">
                <a:solidFill>
                  <a:schemeClr val="bg1"/>
                </a:solidFill>
                <a:cs typeface="Times New Roman" panose="02020603050405020304" pitchFamily="18" charset="0"/>
              </a:rPr>
              <a:t>    </a:t>
            </a:r>
          </a:p>
        </p:txBody>
      </p:sp>
      <p:sp>
        <p:nvSpPr>
          <p:cNvPr id="12" name="Rectangle 22"/>
          <p:cNvSpPr>
            <a:spLocks noChangeArrowheads="1"/>
          </p:cNvSpPr>
          <p:nvPr/>
        </p:nvSpPr>
        <p:spPr bwMode="auto">
          <a:xfrm>
            <a:off x="5910082" y="3298372"/>
            <a:ext cx="2527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200">
                <a:solidFill>
                  <a:schemeClr val="bg1"/>
                </a:solidFill>
                <a:cs typeface="Times New Roman" panose="02020603050405020304" pitchFamily="18" charset="0"/>
              </a:rPr>
              <a:t>   </a:t>
            </a:r>
          </a:p>
        </p:txBody>
      </p:sp>
      <p:sp>
        <p:nvSpPr>
          <p:cNvPr id="14" name="Text Box 26"/>
          <p:cNvSpPr txBox="1">
            <a:spLocks noChangeArrowheads="1"/>
          </p:cNvSpPr>
          <p:nvPr/>
        </p:nvSpPr>
        <p:spPr bwMode="auto">
          <a:xfrm>
            <a:off x="679269" y="743245"/>
            <a:ext cx="99669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u="sng" dirty="0" err="1">
                <a:solidFill>
                  <a:sysClr val="windowText" lastClr="000000"/>
                </a:solidFill>
                <a:latin typeface="Times New Roman" panose="02020603050405020304" pitchFamily="18" charset="0"/>
                <a:cs typeface="Times New Roman" panose="02020603050405020304" pitchFamily="18" charset="0"/>
              </a:rPr>
              <a:t>Câu</a:t>
            </a:r>
            <a:r>
              <a:rPr lang="en-US" altLang="en-US" sz="3200" b="1" u="sng" dirty="0">
                <a:solidFill>
                  <a:sysClr val="windowText" lastClr="000000"/>
                </a:solidFill>
                <a:latin typeface="Times New Roman" panose="02020603050405020304" pitchFamily="18" charset="0"/>
                <a:cs typeface="Times New Roman" panose="02020603050405020304" pitchFamily="18" charset="0"/>
              </a:rPr>
              <a:t> 3:</a:t>
            </a:r>
            <a:r>
              <a:rPr lang="en-US" altLang="en-US" sz="3200" b="1" dirty="0">
                <a:solidFill>
                  <a:sysClr val="windowText" lastClr="000000"/>
                </a:solidFill>
                <a:latin typeface="Times New Roman" panose="02020603050405020304" pitchFamily="18" charset="0"/>
                <a:cs typeface="Times New Roman" panose="02020603050405020304" pitchFamily="18" charset="0"/>
              </a:rPr>
              <a:t> Ở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công</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viên</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Mến</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có</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hành</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động</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gì</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đáng</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khen</a:t>
            </a:r>
            <a:r>
              <a:rPr lang="en-US" altLang="en-US" sz="3200" b="1" dirty="0">
                <a:solidFill>
                  <a:sysClr val="windowText" lastClr="000000"/>
                </a:solidFill>
                <a:latin typeface="Times New Roman" panose="02020603050405020304" pitchFamily="18" charset="0"/>
                <a:cs typeface="Times New Roman" panose="02020603050405020304" pitchFamily="18" charset="0"/>
              </a:rPr>
              <a:t>?</a:t>
            </a:r>
          </a:p>
        </p:txBody>
      </p:sp>
      <p:sp>
        <p:nvSpPr>
          <p:cNvPr id="15" name="Text Box 28"/>
          <p:cNvSpPr txBox="1">
            <a:spLocks noChangeArrowheads="1"/>
          </p:cNvSpPr>
          <p:nvPr/>
        </p:nvSpPr>
        <p:spPr bwMode="auto">
          <a:xfrm>
            <a:off x="679268" y="1926772"/>
            <a:ext cx="104110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Qua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hành</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này</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em</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thấy</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Mến</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có</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đức</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tính</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gì</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đáng</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75000"/>
                  </a:schemeClr>
                </a:solidFill>
                <a:latin typeface="Times New Roman" panose="02020603050405020304" pitchFamily="18" charset="0"/>
                <a:cs typeface="Times New Roman" panose="02020603050405020304" pitchFamily="18" charset="0"/>
              </a:rPr>
              <a:t>quý</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17" name="Text Box 29"/>
          <p:cNvSpPr txBox="1">
            <a:spLocks noChangeArrowheads="1"/>
          </p:cNvSpPr>
          <p:nvPr/>
        </p:nvSpPr>
        <p:spPr bwMode="auto">
          <a:xfrm>
            <a:off x="679268" y="2594467"/>
            <a:ext cx="1102505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Mến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dũng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cảm</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sẵn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sàng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cứu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người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bạn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còn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rất</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khéo</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léo</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cứu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cậu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bé</a:t>
            </a:r>
            <a:r>
              <a:rPr lang="en-US" altLang="en-US" sz="3200" dirty="0">
                <a:solidFill>
                  <a:srgbClr val="0000CC"/>
                </a:solidFill>
                <a:latin typeface="Times New Roman" panose="02020603050405020304" pitchFamily="18" charset="0"/>
                <a:cs typeface="Times New Roman" panose="02020603050405020304" pitchFamily="18" charset="0"/>
              </a:rPr>
              <a:t>.</a:t>
            </a:r>
          </a:p>
        </p:txBody>
      </p:sp>
      <p:sp>
        <p:nvSpPr>
          <p:cNvPr id="18" name="Text Box 30"/>
          <p:cNvSpPr txBox="1">
            <a:spLocks noChangeArrowheads="1"/>
          </p:cNvSpPr>
          <p:nvPr/>
        </p:nvSpPr>
        <p:spPr bwMode="auto">
          <a:xfrm>
            <a:off x="707571" y="4281035"/>
            <a:ext cx="91440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u="sng" dirty="0" err="1">
                <a:solidFill>
                  <a:sysClr val="windowText" lastClr="000000"/>
                </a:solidFill>
                <a:latin typeface="Times New Roman" panose="02020603050405020304" pitchFamily="18" charset="0"/>
                <a:cs typeface="Times New Roman" panose="02020603050405020304" pitchFamily="18" charset="0"/>
              </a:rPr>
              <a:t>Câu</a:t>
            </a:r>
            <a:r>
              <a:rPr lang="en-US" altLang="en-US" sz="3200" b="1" u="sng" dirty="0">
                <a:solidFill>
                  <a:sysClr val="windowText" lastClr="000000"/>
                </a:solidFill>
                <a:latin typeface="Times New Roman" panose="02020603050405020304" pitchFamily="18" charset="0"/>
                <a:cs typeface="Times New Roman" panose="02020603050405020304" pitchFamily="18" charset="0"/>
              </a:rPr>
              <a:t> 4</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Em</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hiểu</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câu</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nói</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của</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người</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bố</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như</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thế</a:t>
            </a:r>
            <a:r>
              <a:rPr lang="en-US" altLang="en-US" sz="3200" b="1" dirty="0">
                <a:solidFill>
                  <a:sysClr val="windowText" lastClr="000000"/>
                </a:solidFill>
                <a:latin typeface="Times New Roman" panose="02020603050405020304" pitchFamily="18" charset="0"/>
                <a:cs typeface="Times New Roman" panose="02020603050405020304" pitchFamily="18" charset="0"/>
              </a:rPr>
              <a:t> </a:t>
            </a:r>
            <a:r>
              <a:rPr lang="en-US" altLang="en-US" sz="3200" b="1" dirty="0" err="1">
                <a:solidFill>
                  <a:sysClr val="windowText" lastClr="000000"/>
                </a:solidFill>
                <a:latin typeface="Times New Roman" panose="02020603050405020304" pitchFamily="18" charset="0"/>
                <a:cs typeface="Times New Roman" panose="02020603050405020304" pitchFamily="18" charset="0"/>
              </a:rPr>
              <a:t>nào</a:t>
            </a:r>
            <a:r>
              <a:rPr lang="en-US" altLang="en-US" sz="3200" b="1" dirty="0">
                <a:solidFill>
                  <a:sysClr val="windowText" lastClr="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84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4"/>
                                        </p:tgtEl>
                                        <p:attrNameLst>
                                          <p:attrName>style.visibility</p:attrName>
                                        </p:attrNameLst>
                                      </p:cBhvr>
                                      <p:to>
                                        <p:strVal val="visible"/>
                                      </p:to>
                                    </p:set>
                                    <p:anim calcmode="discrete" valueType="clr">
                                      <p:cBhvr override="childStyle">
                                        <p:cTn id="1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
                                        </p:tgtEl>
                                        <p:attrNameLst>
                                          <p:attrName>fillcolor</p:attrName>
                                        </p:attrNameLst>
                                      </p:cBhvr>
                                      <p:tavLst>
                                        <p:tav tm="0">
                                          <p:val>
                                            <p:clrVal>
                                              <a:schemeClr val="accent2"/>
                                            </p:clrVal>
                                          </p:val>
                                        </p:tav>
                                        <p:tav tm="50000">
                                          <p:val>
                                            <p:clrVal>
                                              <a:schemeClr val="hlink"/>
                                            </p:clrVal>
                                          </p:val>
                                        </p:tav>
                                      </p:tavLst>
                                    </p:anim>
                                    <p:set>
                                      <p:cBhvr>
                                        <p:cTn id="15" dur="80"/>
                                        <p:tgtEl>
                                          <p:spTgt spid="1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amond(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7"/>
                                        </p:tgtEl>
                                        <p:attrNameLst>
                                          <p:attrName>style.visibility</p:attrName>
                                        </p:attrNameLst>
                                      </p:cBhvr>
                                      <p:to>
                                        <p:strVal val="visible"/>
                                      </p:to>
                                    </p:set>
                                    <p:anim calcmode="discrete" valueType="clr">
                                      <p:cBhvr override="childStyle">
                                        <p:cTn id="25"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7"/>
                                        </p:tgtEl>
                                        <p:attrNameLst>
                                          <p:attrName>fillcolor</p:attrName>
                                        </p:attrNameLst>
                                      </p:cBhvr>
                                      <p:tavLst>
                                        <p:tav tm="0">
                                          <p:val>
                                            <p:clrVal>
                                              <a:schemeClr val="accent2"/>
                                            </p:clrVal>
                                          </p:val>
                                        </p:tav>
                                        <p:tav tm="50000">
                                          <p:val>
                                            <p:clrVal>
                                              <a:schemeClr val="hlink"/>
                                            </p:clrVal>
                                          </p:val>
                                        </p:tav>
                                      </p:tavLst>
                                    </p:anim>
                                    <p:set>
                                      <p:cBhvr>
                                        <p:cTn id="27" dur="80"/>
                                        <p:tgtEl>
                                          <p:spTgt spid="17"/>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8"/>
                                        </p:tgtEl>
                                        <p:attrNameLst>
                                          <p:attrName>fillcolor</p:attrName>
                                        </p:attrNameLst>
                                      </p:cBhvr>
                                      <p:tavLst>
                                        <p:tav tm="0">
                                          <p:val>
                                            <p:clrVal>
                                              <a:schemeClr val="accent2"/>
                                            </p:clrVal>
                                          </p:val>
                                        </p:tav>
                                        <p:tav tm="50000">
                                          <p:val>
                                            <p:clrVal>
                                              <a:schemeClr val="hlink"/>
                                            </p:clrVal>
                                          </p:val>
                                        </p:tav>
                                      </p:tavLst>
                                    </p:anim>
                                    <p:set>
                                      <p:cBhvr>
                                        <p:cTn id="34"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13" name="Text Box 3"/>
          <p:cNvSpPr txBox="1">
            <a:spLocks noChangeArrowheads="1"/>
          </p:cNvSpPr>
          <p:nvPr/>
        </p:nvSpPr>
        <p:spPr bwMode="auto">
          <a:xfrm>
            <a:off x="3962400" y="3640955"/>
            <a:ext cx="205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3200">
              <a:cs typeface="Times New Roman" panose="02020603050405020304" pitchFamily="18" charset="0"/>
            </a:endParaRPr>
          </a:p>
        </p:txBody>
      </p:sp>
      <p:sp>
        <p:nvSpPr>
          <p:cNvPr id="15" name="Text Box 8"/>
          <p:cNvSpPr txBox="1">
            <a:spLocks noChangeArrowheads="1"/>
          </p:cNvSpPr>
          <p:nvPr/>
        </p:nvSpPr>
        <p:spPr bwMode="auto">
          <a:xfrm>
            <a:off x="2057400" y="1058092"/>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endParaRPr lang="en-US" altLang="en-US" sz="3200">
              <a:cs typeface="Times New Roman" panose="02020603050405020304" pitchFamily="18" charset="0"/>
            </a:endParaRPr>
          </a:p>
        </p:txBody>
      </p:sp>
      <p:sp>
        <p:nvSpPr>
          <p:cNvPr id="18" name="Text Box 18"/>
          <p:cNvSpPr txBox="1">
            <a:spLocks noChangeArrowheads="1"/>
          </p:cNvSpPr>
          <p:nvPr/>
        </p:nvSpPr>
        <p:spPr bwMode="auto">
          <a:xfrm>
            <a:off x="176348" y="386273"/>
            <a:ext cx="119067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u="sng" dirty="0" err="1">
                <a:latin typeface="Times New Roman" panose="02020603050405020304" pitchFamily="18" charset="0"/>
                <a:cs typeface="Times New Roman" panose="02020603050405020304" pitchFamily="18" charset="0"/>
              </a:rPr>
              <a:t>Câu</a:t>
            </a:r>
            <a:r>
              <a:rPr lang="en-US" altLang="en-US" sz="3200" b="1" u="sng" dirty="0">
                <a:latin typeface="Times New Roman" panose="02020603050405020304" pitchFamily="18" charset="0"/>
                <a:cs typeface="Times New Roman" panose="02020603050405020304" pitchFamily="18" charset="0"/>
              </a:rPr>
              <a:t> 5</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Tìm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những</a:t>
            </a:r>
            <a:r>
              <a:rPr lang="en-US" altLang="en-US" sz="3200" b="1" dirty="0">
                <a:latin typeface="Times New Roman" panose="02020603050405020304" pitchFamily="18" charset="0"/>
                <a:cs typeface="Times New Roman" panose="02020603050405020304" pitchFamily="18" charset="0"/>
              </a:rPr>
              <a:t> chi </a:t>
            </a:r>
            <a:r>
              <a:rPr lang="en-US" altLang="en-US" sz="3200" b="1" dirty="0" err="1">
                <a:latin typeface="Times New Roman" panose="02020603050405020304" pitchFamily="18" charset="0"/>
                <a:cs typeface="Times New Roman" panose="02020603050405020304" pitchFamily="18" charset="0"/>
              </a:rPr>
              <a:t>tiết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nói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tình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cảm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thủy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đình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đối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những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giúp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mình</a:t>
            </a:r>
            <a:r>
              <a:rPr lang="en-US" altLang="en-US" sz="3200" b="1" dirty="0">
                <a:latin typeface="Times New Roman" panose="02020603050405020304" pitchFamily="18" charset="0"/>
                <a:cs typeface="Times New Roman" panose="02020603050405020304" pitchFamily="18" charset="0"/>
              </a:rPr>
              <a:t>.</a:t>
            </a:r>
          </a:p>
        </p:txBody>
      </p:sp>
      <p:sp>
        <p:nvSpPr>
          <p:cNvPr id="19" name="Text Box 19"/>
          <p:cNvSpPr txBox="1">
            <a:spLocks noChangeArrowheads="1"/>
          </p:cNvSpPr>
          <p:nvPr/>
        </p:nvSpPr>
        <p:spPr bwMode="auto">
          <a:xfrm>
            <a:off x="457200" y="2314329"/>
            <a:ext cx="11277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Gia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đình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Thành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tuy</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đã</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về</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thị</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xã</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nhưng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vẫn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nhớ</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gia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đình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Mến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bố</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Thành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về</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thăm</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lại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nơi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sơ</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tán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trước</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đây</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đón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Mến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ra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chơi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Thành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đưa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mến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thăm</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khắp</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thị</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xã</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Bố</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Thành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luôn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nhớ</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giành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những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suy</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nghĩ</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tốt</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đẹp</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cho</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Mến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những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người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dân</a:t>
            </a:r>
            <a:r>
              <a:rPr lang="en-US" altLang="en-US" sz="3200" dirty="0">
                <a:solidFill>
                  <a:srgbClr val="0000CC"/>
                </a:solidFill>
                <a:latin typeface="Times New Roman" panose="02020603050405020304" pitchFamily="18" charset="0"/>
                <a:cs typeface="Times New Roman" panose="02020603050405020304" pitchFamily="18" charset="0"/>
              </a:rPr>
              <a:t> ở </a:t>
            </a:r>
            <a:r>
              <a:rPr lang="en-US" altLang="en-US" sz="3200" dirty="0" err="1">
                <a:solidFill>
                  <a:srgbClr val="0000CC"/>
                </a:solidFill>
                <a:latin typeface="Times New Roman" panose="02020603050405020304" pitchFamily="18" charset="0"/>
                <a:cs typeface="Times New Roman" panose="02020603050405020304" pitchFamily="18" charset="0"/>
              </a:rPr>
              <a:t>quê</a:t>
            </a:r>
            <a:r>
              <a:rPr lang="en-US" altLang="en-US" sz="3200" dirty="0">
                <a:solidFill>
                  <a:srgbClr val="0000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069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8"/>
                                        </p:tgtEl>
                                        <p:attrNameLst>
                                          <p:attrName>style.visibility</p:attrName>
                                        </p:attrNameLst>
                                      </p:cBhvr>
                                      <p:to>
                                        <p:strVal val="visible"/>
                                      </p:to>
                                    </p:set>
                                    <p:anim calcmode="discrete" valueType="clr">
                                      <p:cBhvr override="childStyle">
                                        <p:cTn id="1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8"/>
                                        </p:tgtEl>
                                        <p:attrNameLst>
                                          <p:attrName>fillcolor</p:attrName>
                                        </p:attrNameLst>
                                      </p:cBhvr>
                                      <p:tavLst>
                                        <p:tav tm="0">
                                          <p:val>
                                            <p:clrVal>
                                              <a:schemeClr val="accent2"/>
                                            </p:clrVal>
                                          </p:val>
                                        </p:tav>
                                        <p:tav tm="50000">
                                          <p:val>
                                            <p:clrVal>
                                              <a:schemeClr val="hlink"/>
                                            </p:clrVal>
                                          </p:val>
                                        </p:tav>
                                      </p:tavLst>
                                    </p:anim>
                                    <p:set>
                                      <p:cBhvr>
                                        <p:cTn id="15" dur="80"/>
                                        <p:tgtEl>
                                          <p:spTgt spid="18"/>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9">
                                            <p:txEl>
                                              <p:pRg st="0" end="0"/>
                                            </p:txEl>
                                          </p:spTgt>
                                        </p:tgtEl>
                                        <p:attrNameLst>
                                          <p:attrName>style.visibility</p:attrName>
                                        </p:attrNameLst>
                                      </p:cBhvr>
                                      <p:to>
                                        <p:strVal val="visible"/>
                                      </p:to>
                                    </p:set>
                                    <p:anim calcmode="discrete" valueType="clr">
                                      <p:cBhvr override="childStyle">
                                        <p:cTn id="20" dur="80"/>
                                        <p:tgtEl>
                                          <p:spTgt spid="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9">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18" name="Text Box 13"/>
          <p:cNvSpPr txBox="1">
            <a:spLocks noChangeArrowheads="1"/>
          </p:cNvSpPr>
          <p:nvPr/>
        </p:nvSpPr>
        <p:spPr bwMode="auto">
          <a:xfrm>
            <a:off x="542108" y="2013857"/>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3200">
              <a:solidFill>
                <a:srgbClr val="FF3300"/>
              </a:solidFill>
              <a:cs typeface="Times New Roman" panose="02020603050405020304" pitchFamily="18" charset="0"/>
            </a:endParaRPr>
          </a:p>
        </p:txBody>
      </p:sp>
      <p:sp>
        <p:nvSpPr>
          <p:cNvPr id="19" name="Text Box 14"/>
          <p:cNvSpPr txBox="1">
            <a:spLocks noChangeArrowheads="1"/>
          </p:cNvSpPr>
          <p:nvPr/>
        </p:nvSpPr>
        <p:spPr bwMode="auto">
          <a:xfrm>
            <a:off x="1532708" y="2926670"/>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3200">
              <a:solidFill>
                <a:srgbClr val="3333CC"/>
              </a:solidFill>
              <a:cs typeface="Times New Roman" panose="02020603050405020304" pitchFamily="18" charset="0"/>
            </a:endParaRPr>
          </a:p>
        </p:txBody>
      </p:sp>
      <p:sp>
        <p:nvSpPr>
          <p:cNvPr id="20" name="Text Box 12"/>
          <p:cNvSpPr txBox="1">
            <a:spLocks noChangeArrowheads="1"/>
          </p:cNvSpPr>
          <p:nvPr/>
        </p:nvSpPr>
        <p:spPr bwMode="auto">
          <a:xfrm>
            <a:off x="93617" y="624821"/>
            <a:ext cx="120047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a:buFont typeface="Arial" panose="020B0604020202020204" pitchFamily="34" charset="0"/>
              <a:buChar char="•"/>
            </a:pPr>
            <a:r>
              <a:rPr lang="en-US" altLang="en-US" sz="3200" b="1" dirty="0" smtClean="0">
                <a:latin typeface="Times New Roman" panose="02020603050405020304" pitchFamily="18" charset="0"/>
                <a:cs typeface="Times New Roman" panose="02020603050405020304" pitchFamily="18" charset="0"/>
              </a:rPr>
              <a:t>Qua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em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suy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nghĩ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phẩm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chất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người</a:t>
            </a:r>
            <a:endParaRPr lang="en-US" altLang="en-US" sz="3200" b="1" dirty="0" smtClean="0">
              <a:latin typeface="Times New Roman" panose="02020603050405020304" pitchFamily="18" charset="0"/>
              <a:cs typeface="Times New Roman" panose="02020603050405020304" pitchFamily="18" charset="0"/>
            </a:endParaRPr>
          </a:p>
          <a:p>
            <a:pPr algn="just"/>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thôn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phố</a:t>
            </a:r>
            <a:r>
              <a:rPr lang="en-US" altLang="en-US" sz="3200" b="1" dirty="0">
                <a:latin typeface="Times New Roman" panose="02020603050405020304" pitchFamily="18" charset="0"/>
                <a:cs typeface="Times New Roman" panose="02020603050405020304" pitchFamily="18" charset="0"/>
              </a:rPr>
              <a:t>?</a:t>
            </a:r>
          </a:p>
        </p:txBody>
      </p:sp>
      <p:sp>
        <p:nvSpPr>
          <p:cNvPr id="23" name="Text Box 17"/>
          <p:cNvSpPr txBox="1">
            <a:spLocks noChangeArrowheads="1"/>
          </p:cNvSpPr>
          <p:nvPr/>
        </p:nvSpPr>
        <p:spPr bwMode="auto">
          <a:xfrm>
            <a:off x="875210" y="2862501"/>
            <a:ext cx="100192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Câu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chuyện</a:t>
            </a:r>
            <a:r>
              <a:rPr lang="en-US" altLang="en-US" sz="3200" dirty="0">
                <a:solidFill>
                  <a:srgbClr val="0000CC"/>
                </a:solidFill>
                <a:latin typeface="Times New Roman" panose="02020603050405020304" pitchFamily="18" charset="0"/>
                <a:cs typeface="Times New Roman" panose="02020603050405020304" pitchFamily="18" charset="0"/>
              </a:rPr>
              <a:t> c</a:t>
            </a:r>
            <a:r>
              <a:rPr lang="nl-NL" altLang="en-US" sz="3200" dirty="0">
                <a:solidFill>
                  <a:srgbClr val="0000CC"/>
                </a:solidFill>
                <a:latin typeface="Times New Roman" panose="02020603050405020304" pitchFamily="18" charset="0"/>
                <a:cs typeface="Times New Roman" panose="02020603050405020304" pitchFamily="18" charset="0"/>
              </a:rPr>
              <a:t>a ngợi phẩm chất tốt đẹp của người ở nông thôn và tình cảm thuỷ chung của người thành phố với những người đã giúp đỡ mình lúc gian khổ, khó khăn.</a:t>
            </a:r>
            <a:endParaRPr lang="en-US" altLang="en-US" sz="3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8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0"/>
                                        </p:tgtEl>
                                        <p:attrNameLst>
                                          <p:attrName>style.visibility</p:attrName>
                                        </p:attrNameLst>
                                      </p:cBhvr>
                                      <p:to>
                                        <p:strVal val="visible"/>
                                      </p:to>
                                    </p:set>
                                    <p:anim calcmode="discrete" valueType="clr">
                                      <p:cBhvr override="childStyle">
                                        <p:cTn id="13"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0"/>
                                        </p:tgtEl>
                                        <p:attrNameLst>
                                          <p:attrName>fillcolor</p:attrName>
                                        </p:attrNameLst>
                                      </p:cBhvr>
                                      <p:tavLst>
                                        <p:tav tm="0">
                                          <p:val>
                                            <p:clrVal>
                                              <a:schemeClr val="accent2"/>
                                            </p:clrVal>
                                          </p:val>
                                        </p:tav>
                                        <p:tav tm="50000">
                                          <p:val>
                                            <p:clrVal>
                                              <a:schemeClr val="hlink"/>
                                            </p:clrVal>
                                          </p:val>
                                        </p:tav>
                                      </p:tavLst>
                                    </p:anim>
                                    <p:set>
                                      <p:cBhvr>
                                        <p:cTn id="15" dur="80"/>
                                        <p:tgtEl>
                                          <p:spTgt spid="2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3"/>
                                        </p:tgtEl>
                                        <p:attrNameLst>
                                          <p:attrName>style.visibility</p:attrName>
                                        </p:attrNameLst>
                                      </p:cBhvr>
                                      <p:to>
                                        <p:strVal val="visible"/>
                                      </p:to>
                                    </p:set>
                                    <p:anim calcmode="discrete" valueType="clr">
                                      <p:cBhvr override="childStyle">
                                        <p:cTn id="20"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3"/>
                                        </p:tgtEl>
                                        <p:attrNameLst>
                                          <p:attrName>fillcolor</p:attrName>
                                        </p:attrNameLst>
                                      </p:cBhvr>
                                      <p:tavLst>
                                        <p:tav tm="0">
                                          <p:val>
                                            <p:clrVal>
                                              <a:schemeClr val="accent2"/>
                                            </p:clrVal>
                                          </p:val>
                                        </p:tav>
                                        <p:tav tm="50000">
                                          <p:val>
                                            <p:clrVal>
                                              <a:schemeClr val="hlink"/>
                                            </p:clrVal>
                                          </p:val>
                                        </p:tav>
                                      </p:tavLst>
                                    </p:anim>
                                    <p:set>
                                      <p:cBhvr>
                                        <p:cTn id="22"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extLst>
          </p:cNvPr>
          <p:cNvSpPr/>
          <p:nvPr/>
        </p:nvSpPr>
        <p:spPr>
          <a:xfrm>
            <a:off x="1703917" y="2266951"/>
            <a:ext cx="1547283" cy="1160463"/>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300" b="1">
              <a:solidFill>
                <a:prstClr val="white"/>
              </a:solidFill>
            </a:endParaRPr>
          </a:p>
        </p:txBody>
      </p:sp>
      <p:sp>
        <p:nvSpPr>
          <p:cNvPr id="21" name="Oval 20">
            <a:extLst>
              <a:ext uri="{FF2B5EF4-FFF2-40B4-BE49-F238E27FC236}"/>
            </a:extLst>
          </p:cNvPr>
          <p:cNvSpPr/>
          <p:nvPr/>
        </p:nvSpPr>
        <p:spPr>
          <a:xfrm>
            <a:off x="4119034" y="2276475"/>
            <a:ext cx="1547284" cy="1162050"/>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300" b="1">
              <a:solidFill>
                <a:prstClr val="white"/>
              </a:solidFill>
            </a:endParaRPr>
          </a:p>
        </p:txBody>
      </p:sp>
      <p:sp>
        <p:nvSpPr>
          <p:cNvPr id="22" name="Oval 21">
            <a:extLst>
              <a:ext uri="{FF2B5EF4-FFF2-40B4-BE49-F238E27FC236}"/>
            </a:extLst>
          </p:cNvPr>
          <p:cNvSpPr/>
          <p:nvPr/>
        </p:nvSpPr>
        <p:spPr>
          <a:xfrm>
            <a:off x="6532033" y="2266951"/>
            <a:ext cx="1549400" cy="1160463"/>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300" b="1">
              <a:solidFill>
                <a:prstClr val="white"/>
              </a:solidFill>
            </a:endParaRPr>
          </a:p>
        </p:txBody>
      </p:sp>
      <p:sp>
        <p:nvSpPr>
          <p:cNvPr id="23" name="Oval 22">
            <a:extLst>
              <a:ext uri="{FF2B5EF4-FFF2-40B4-BE49-F238E27FC236}"/>
            </a:extLst>
          </p:cNvPr>
          <p:cNvSpPr/>
          <p:nvPr/>
        </p:nvSpPr>
        <p:spPr>
          <a:xfrm>
            <a:off x="8947151" y="2266951"/>
            <a:ext cx="1547283" cy="1160463"/>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300" b="1">
              <a:solidFill>
                <a:prstClr val="white"/>
              </a:solidFill>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8285" y="2381250"/>
            <a:ext cx="1085849"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0118" y="2425700"/>
            <a:ext cx="1085849"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9467" y="2439989"/>
            <a:ext cx="1085851"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5385" y="2468564"/>
            <a:ext cx="1085849"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extLst>
          </p:cNvPr>
          <p:cNvSpPr/>
          <p:nvPr/>
        </p:nvSpPr>
        <p:spPr>
          <a:xfrm>
            <a:off x="1411817" y="3429001"/>
            <a:ext cx="2133600" cy="17319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2100" b="1">
                <a:solidFill>
                  <a:srgbClr val="222A35"/>
                </a:solidFill>
                <a:latin typeface="Times New Roman" pitchFamily="18" charset="0"/>
                <a:ea typeface="SimSun" pitchFamily="2" charset="-122"/>
                <a:cs typeface="Times New Roman" pitchFamily="18" charset="0"/>
                <a:sym typeface="+mn-ea"/>
              </a:rPr>
              <a:t>Chuẩn bị đầy đủ sách vở, đồ dùng</a:t>
            </a:r>
            <a:endParaRPr lang="zh-CN" altLang="en-US" sz="2100" b="1">
              <a:solidFill>
                <a:srgbClr val="222A35"/>
              </a:solidFill>
              <a:latin typeface="Times New Roman" pitchFamily="18" charset="0"/>
              <a:ea typeface="SimSun" pitchFamily="2" charset="-122"/>
              <a:cs typeface="Times New Roman" pitchFamily="18" charset="0"/>
              <a:sym typeface="+mn-ea"/>
            </a:endParaRPr>
          </a:p>
        </p:txBody>
      </p:sp>
      <p:sp>
        <p:nvSpPr>
          <p:cNvPr id="29" name="Rectangle: Rounded Corners 28">
            <a:extLst>
              <a:ext uri="{FF2B5EF4-FFF2-40B4-BE49-F238E27FC236}"/>
            </a:extLst>
          </p:cNvPr>
          <p:cNvSpPr/>
          <p:nvPr/>
        </p:nvSpPr>
        <p:spPr>
          <a:xfrm>
            <a:off x="3826934" y="3429001"/>
            <a:ext cx="2131484" cy="1731963"/>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lnSpc>
                <a:spcPct val="120000"/>
              </a:lnSpc>
              <a:defRPr/>
            </a:pPr>
            <a:r>
              <a:rPr lang="en-US" altLang="zh-CN" sz="2100" b="1">
                <a:solidFill>
                  <a:srgbClr val="222A35"/>
                </a:solidFill>
                <a:latin typeface="Times New Roman" pitchFamily="18" charset="0"/>
                <a:ea typeface="SimSun" pitchFamily="2" charset="-122"/>
                <a:cs typeface="Times New Roman" pitchFamily="18" charset="0"/>
                <a:sym typeface="+mn-ea"/>
              </a:rPr>
              <a:t>Tập trung lắng nghe</a:t>
            </a:r>
            <a:endParaRPr lang="zh-CN" altLang="en-US" sz="2100" b="1">
              <a:solidFill>
                <a:srgbClr val="222A35"/>
              </a:solidFill>
              <a:latin typeface="Times New Roman" pitchFamily="18" charset="0"/>
              <a:ea typeface="SimSun" pitchFamily="2" charset="-122"/>
              <a:cs typeface="Times New Roman" pitchFamily="18" charset="0"/>
              <a:sym typeface="+mn-ea"/>
            </a:endParaRPr>
          </a:p>
        </p:txBody>
      </p:sp>
      <p:sp>
        <p:nvSpPr>
          <p:cNvPr id="30" name="Rectangle: Rounded Corners 29">
            <a:extLst>
              <a:ext uri="{FF2B5EF4-FFF2-40B4-BE49-F238E27FC236}"/>
            </a:extLst>
          </p:cNvPr>
          <p:cNvSpPr/>
          <p:nvPr/>
        </p:nvSpPr>
        <p:spPr>
          <a:xfrm>
            <a:off x="6239933" y="3429001"/>
            <a:ext cx="2133600" cy="1731963"/>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lnSpc>
                <a:spcPct val="120000"/>
              </a:lnSpc>
              <a:defRPr/>
            </a:pPr>
            <a:r>
              <a:rPr lang="en-US" altLang="zh-CN" sz="2100" b="1">
                <a:solidFill>
                  <a:srgbClr val="222A35"/>
                </a:solidFill>
                <a:latin typeface="Times New Roman" pitchFamily="18" charset="0"/>
                <a:ea typeface="SimSun" pitchFamily="2" charset="-122"/>
                <a:cs typeface="Times New Roman" pitchFamily="18" charset="0"/>
                <a:sym typeface="+mn-ea"/>
              </a:rPr>
              <a:t>Chủ động ghi chép</a:t>
            </a:r>
            <a:endParaRPr lang="zh-CN" altLang="en-US" sz="2100" b="1">
              <a:solidFill>
                <a:srgbClr val="222A35"/>
              </a:solidFill>
              <a:latin typeface="Times New Roman" pitchFamily="18" charset="0"/>
              <a:ea typeface="SimSun" pitchFamily="2" charset="-122"/>
              <a:cs typeface="Times New Roman" pitchFamily="18" charset="0"/>
              <a:sym typeface="+mn-ea"/>
            </a:endParaRPr>
          </a:p>
        </p:txBody>
      </p:sp>
      <p:sp>
        <p:nvSpPr>
          <p:cNvPr id="31" name="Rectangle: Rounded Corners 30">
            <a:extLst>
              <a:ext uri="{FF2B5EF4-FFF2-40B4-BE49-F238E27FC236}"/>
            </a:extLst>
          </p:cNvPr>
          <p:cNvSpPr/>
          <p:nvPr/>
        </p:nvSpPr>
        <p:spPr>
          <a:xfrm>
            <a:off x="8655051" y="3429001"/>
            <a:ext cx="2131483" cy="1731963"/>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2100" b="1">
                <a:solidFill>
                  <a:srgbClr val="222A35"/>
                </a:solidFill>
                <a:latin typeface="Times New Roman" pitchFamily="18" charset="0"/>
                <a:ea typeface="SimSun" pitchFamily="2" charset="-122"/>
                <a:cs typeface="Times New Roman" pitchFamily="18" charset="0"/>
                <a:sym typeface="+mn-ea"/>
              </a:rPr>
              <a:t>Thực hành yêu cầu của giáo viên</a:t>
            </a:r>
            <a:endParaRPr lang="zh-CN" altLang="en-US" sz="2100" b="1">
              <a:solidFill>
                <a:srgbClr val="222A35"/>
              </a:solidFill>
              <a:latin typeface="Times New Roman" pitchFamily="18" charset="0"/>
              <a:ea typeface="SimSun" pitchFamily="2" charset="-122"/>
              <a:cs typeface="Times New Roman" pitchFamily="18" charset="0"/>
              <a:sym typeface="+mn-ea"/>
            </a:endParaRPr>
          </a:p>
        </p:txBody>
      </p:sp>
      <p:cxnSp>
        <p:nvCxnSpPr>
          <p:cNvPr id="15" name="Straight Connector 14"/>
          <p:cNvCxnSpPr/>
          <p:nvPr/>
        </p:nvCxnSpPr>
        <p:spPr>
          <a:xfrm>
            <a:off x="0" y="1325563"/>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p:cNvSpPr txBox="1"/>
          <p:nvPr/>
        </p:nvSpPr>
        <p:spPr>
          <a:xfrm>
            <a:off x="1833034" y="1071564"/>
            <a:ext cx="8525933" cy="511175"/>
          </a:xfrm>
          <a:prstGeom prst="roundRect">
            <a:avLst/>
          </a:prstGeom>
          <a:solidFill>
            <a:srgbClr val="257A14"/>
          </a:solidFill>
          <a:effectLst>
            <a:outerShdw blurRad="76200" dir="18900000" sy="23000" kx="-1200000" algn="bl" rotWithShape="0">
              <a:prstClr val="black">
                <a:alpha val="20000"/>
              </a:prstClr>
            </a:outerShdw>
          </a:effectLst>
        </p:spPr>
        <p:txBody>
          <a:bodyPr lIns="91436" tIns="45718" rIns="91436" bIns="45718">
            <a:spAutoFit/>
          </a:bodyPr>
          <a:lstStyle/>
          <a:p>
            <a:pPr algn="ctr">
              <a:defRPr/>
            </a:pPr>
            <a:r>
              <a:rPr lang="en-US" altLang="zh-CN" sz="2400" b="1">
                <a:solidFill>
                  <a:srgbClr val="FFFFFF"/>
                </a:solidFill>
                <a:latin typeface="Times New Roman" pitchFamily="18" charset="0"/>
                <a:ea typeface="SimSun" pitchFamily="2" charset="-122"/>
                <a:cs typeface="Times New Roman" pitchFamily="18" charset="0"/>
                <a:sym typeface="+mn-lt"/>
              </a:rPr>
              <a:t>YÊU CẦU THAM GIA TIẾT HỌC</a:t>
            </a:r>
            <a:endParaRPr lang="zh-CN" altLang="en-US" sz="2400" b="1">
              <a:solidFill>
                <a:srgbClr val="FFFFFF"/>
              </a:solidFill>
              <a:latin typeface="Times New Roman" pitchFamily="18" charset="0"/>
              <a:ea typeface="SimSun" pitchFamily="2" charset="-122"/>
              <a:cs typeface="Times New Roman" pitchFamily="18" charset="0"/>
              <a:sym typeface="+mn-lt"/>
            </a:endParaRPr>
          </a:p>
        </p:txBody>
      </p:sp>
    </p:spTree>
    <p:extLst>
      <p:ext uri="{BB962C8B-B14F-4D97-AF65-F5344CB8AC3E}">
        <p14:creationId xmlns:p14="http://schemas.microsoft.com/office/powerpoint/2010/main" val="34925325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16"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nodeType="afterGroup">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250"/>
                                        <p:tgtEl>
                                          <p:spTgt spid="2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250" fill="hold"/>
                                        <p:tgtEl>
                                          <p:spTgt spid="21"/>
                                        </p:tgtEl>
                                        <p:attrNameLst>
                                          <p:attrName>ppt_w</p:attrName>
                                        </p:attrNameLst>
                                      </p:cBhvr>
                                      <p:tavLst>
                                        <p:tav tm="0">
                                          <p:val>
                                            <p:fltVal val="0"/>
                                          </p:val>
                                        </p:tav>
                                        <p:tav tm="100000">
                                          <p:val>
                                            <p:strVal val="#ppt_w"/>
                                          </p:val>
                                        </p:tav>
                                      </p:tavLst>
                                    </p:anim>
                                    <p:anim calcmode="lin" valueType="num">
                                      <p:cBhvr>
                                        <p:cTn id="34" dur="250" fill="hold"/>
                                        <p:tgtEl>
                                          <p:spTgt spid="21"/>
                                        </p:tgtEl>
                                        <p:attrNameLst>
                                          <p:attrName>ppt_h</p:attrName>
                                        </p:attrNameLst>
                                      </p:cBhvr>
                                      <p:tavLst>
                                        <p:tav tm="0">
                                          <p:val>
                                            <p:fltVal val="0"/>
                                          </p:val>
                                        </p:tav>
                                        <p:tav tm="100000">
                                          <p:val>
                                            <p:strVal val="#ppt_h"/>
                                          </p:val>
                                        </p:tav>
                                      </p:tavLst>
                                    </p:anim>
                                    <p:animEffect transition="in" filter="fade">
                                      <p:cBhvr>
                                        <p:cTn id="35" dur="250"/>
                                        <p:tgtEl>
                                          <p:spTgt spid="21"/>
                                        </p:tgtEl>
                                      </p:cBhvr>
                                    </p:animEffect>
                                  </p:childTnLst>
                                </p:cTn>
                              </p:par>
                            </p:childTnLst>
                          </p:cTn>
                        </p:par>
                        <p:par>
                          <p:cTn id="36" fill="hold" nodeType="afterGroup">
                            <p:stCondLst>
                              <p:cond delay="25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fltVal val="0"/>
                                          </p:val>
                                        </p:tav>
                                        <p:tav tm="100000">
                                          <p:val>
                                            <p:strVal val="#ppt_w"/>
                                          </p:val>
                                        </p:tav>
                                      </p:tavLst>
                                    </p:anim>
                                    <p:anim calcmode="lin" valueType="num">
                                      <p:cBhvr>
                                        <p:cTn id="40" dur="250" fill="hold"/>
                                        <p:tgtEl>
                                          <p:spTgt spid="25"/>
                                        </p:tgtEl>
                                        <p:attrNameLst>
                                          <p:attrName>ppt_h</p:attrName>
                                        </p:attrNameLst>
                                      </p:cBhvr>
                                      <p:tavLst>
                                        <p:tav tm="0">
                                          <p:val>
                                            <p:fltVal val="0"/>
                                          </p:val>
                                        </p:tav>
                                        <p:tav tm="100000">
                                          <p:val>
                                            <p:strVal val="#ppt_h"/>
                                          </p:val>
                                        </p:tav>
                                      </p:tavLst>
                                    </p:anim>
                                    <p:animEffect transition="in" filter="fade">
                                      <p:cBhvr>
                                        <p:cTn id="41" dur="250"/>
                                        <p:tgtEl>
                                          <p:spTgt spid="25"/>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250"/>
                                        <p:tgtEl>
                                          <p:spTgt spid="2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250" fill="hold"/>
                                        <p:tgtEl>
                                          <p:spTgt spid="22"/>
                                        </p:tgtEl>
                                        <p:attrNameLst>
                                          <p:attrName>ppt_w</p:attrName>
                                        </p:attrNameLst>
                                      </p:cBhvr>
                                      <p:tavLst>
                                        <p:tav tm="0">
                                          <p:val>
                                            <p:fltVal val="0"/>
                                          </p:val>
                                        </p:tav>
                                        <p:tav tm="100000">
                                          <p:val>
                                            <p:strVal val="#ppt_w"/>
                                          </p:val>
                                        </p:tav>
                                      </p:tavLst>
                                    </p:anim>
                                    <p:anim calcmode="lin" valueType="num">
                                      <p:cBhvr>
                                        <p:cTn id="51" dur="250" fill="hold"/>
                                        <p:tgtEl>
                                          <p:spTgt spid="22"/>
                                        </p:tgtEl>
                                        <p:attrNameLst>
                                          <p:attrName>ppt_h</p:attrName>
                                        </p:attrNameLst>
                                      </p:cBhvr>
                                      <p:tavLst>
                                        <p:tav tm="0">
                                          <p:val>
                                            <p:fltVal val="0"/>
                                          </p:val>
                                        </p:tav>
                                        <p:tav tm="100000">
                                          <p:val>
                                            <p:strVal val="#ppt_h"/>
                                          </p:val>
                                        </p:tav>
                                      </p:tavLst>
                                    </p:anim>
                                    <p:animEffect transition="in" filter="fade">
                                      <p:cBhvr>
                                        <p:cTn id="52" dur="250"/>
                                        <p:tgtEl>
                                          <p:spTgt spid="22"/>
                                        </p:tgtEl>
                                      </p:cBhvr>
                                    </p:animEffect>
                                  </p:childTnLst>
                                </p:cTn>
                              </p:par>
                            </p:childTnLst>
                          </p:cTn>
                        </p:par>
                        <p:par>
                          <p:cTn id="53" fill="hold" nodeType="afterGroup">
                            <p:stCondLst>
                              <p:cond delay="250"/>
                            </p:stCondLst>
                            <p:childTnLst>
                              <p:par>
                                <p:cTn id="54" presetID="53" presetClass="entr" presetSubtype="16"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250" fill="hold"/>
                                        <p:tgtEl>
                                          <p:spTgt spid="26"/>
                                        </p:tgtEl>
                                        <p:attrNameLst>
                                          <p:attrName>ppt_w</p:attrName>
                                        </p:attrNameLst>
                                      </p:cBhvr>
                                      <p:tavLst>
                                        <p:tav tm="0">
                                          <p:val>
                                            <p:fltVal val="0"/>
                                          </p:val>
                                        </p:tav>
                                        <p:tav tm="100000">
                                          <p:val>
                                            <p:strVal val="#ppt_w"/>
                                          </p:val>
                                        </p:tav>
                                      </p:tavLst>
                                    </p:anim>
                                    <p:anim calcmode="lin" valueType="num">
                                      <p:cBhvr>
                                        <p:cTn id="57" dur="250" fill="hold"/>
                                        <p:tgtEl>
                                          <p:spTgt spid="26"/>
                                        </p:tgtEl>
                                        <p:attrNameLst>
                                          <p:attrName>ppt_h</p:attrName>
                                        </p:attrNameLst>
                                      </p:cBhvr>
                                      <p:tavLst>
                                        <p:tav tm="0">
                                          <p:val>
                                            <p:fltVal val="0"/>
                                          </p:val>
                                        </p:tav>
                                        <p:tav tm="100000">
                                          <p:val>
                                            <p:strVal val="#ppt_h"/>
                                          </p:val>
                                        </p:tav>
                                      </p:tavLst>
                                    </p:anim>
                                    <p:animEffect transition="in" filter="fade">
                                      <p:cBhvr>
                                        <p:cTn id="58" dur="250"/>
                                        <p:tgtEl>
                                          <p:spTgt spid="26"/>
                                        </p:tgtEl>
                                      </p:cBhvr>
                                    </p:animEffect>
                                  </p:childTnLst>
                                </p:cTn>
                              </p:par>
                            </p:childTnLst>
                          </p:cTn>
                        </p:par>
                        <p:par>
                          <p:cTn id="59" fill="hold" nodeType="afterGroup">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25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250" fill="hold"/>
                                        <p:tgtEl>
                                          <p:spTgt spid="23"/>
                                        </p:tgtEl>
                                        <p:attrNameLst>
                                          <p:attrName>ppt_w</p:attrName>
                                        </p:attrNameLst>
                                      </p:cBhvr>
                                      <p:tavLst>
                                        <p:tav tm="0">
                                          <p:val>
                                            <p:fltVal val="0"/>
                                          </p:val>
                                        </p:tav>
                                        <p:tav tm="100000">
                                          <p:val>
                                            <p:strVal val="#ppt_w"/>
                                          </p:val>
                                        </p:tav>
                                      </p:tavLst>
                                    </p:anim>
                                    <p:anim calcmode="lin" valueType="num">
                                      <p:cBhvr>
                                        <p:cTn id="68" dur="250" fill="hold"/>
                                        <p:tgtEl>
                                          <p:spTgt spid="23"/>
                                        </p:tgtEl>
                                        <p:attrNameLst>
                                          <p:attrName>ppt_h</p:attrName>
                                        </p:attrNameLst>
                                      </p:cBhvr>
                                      <p:tavLst>
                                        <p:tav tm="0">
                                          <p:val>
                                            <p:fltVal val="0"/>
                                          </p:val>
                                        </p:tav>
                                        <p:tav tm="100000">
                                          <p:val>
                                            <p:strVal val="#ppt_h"/>
                                          </p:val>
                                        </p:tav>
                                      </p:tavLst>
                                    </p:anim>
                                    <p:animEffect transition="in" filter="fade">
                                      <p:cBhvr>
                                        <p:cTn id="69" dur="250"/>
                                        <p:tgtEl>
                                          <p:spTgt spid="23"/>
                                        </p:tgtEl>
                                      </p:cBhvr>
                                    </p:animEffect>
                                  </p:childTnLst>
                                </p:cTn>
                              </p:par>
                            </p:childTnLst>
                          </p:cTn>
                        </p:par>
                        <p:par>
                          <p:cTn id="70" fill="hold" nodeType="afterGroup">
                            <p:stCondLst>
                              <p:cond delay="250"/>
                            </p:stCondLst>
                            <p:childTnLst>
                              <p:par>
                                <p:cTn id="71" presetID="53" presetClass="entr" presetSubtype="16"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250" fill="hold"/>
                                        <p:tgtEl>
                                          <p:spTgt spid="27"/>
                                        </p:tgtEl>
                                        <p:attrNameLst>
                                          <p:attrName>ppt_w</p:attrName>
                                        </p:attrNameLst>
                                      </p:cBhvr>
                                      <p:tavLst>
                                        <p:tav tm="0">
                                          <p:val>
                                            <p:fltVal val="0"/>
                                          </p:val>
                                        </p:tav>
                                        <p:tav tm="100000">
                                          <p:val>
                                            <p:strVal val="#ppt_w"/>
                                          </p:val>
                                        </p:tav>
                                      </p:tavLst>
                                    </p:anim>
                                    <p:anim calcmode="lin" valueType="num">
                                      <p:cBhvr>
                                        <p:cTn id="74" dur="250" fill="hold"/>
                                        <p:tgtEl>
                                          <p:spTgt spid="27"/>
                                        </p:tgtEl>
                                        <p:attrNameLst>
                                          <p:attrName>ppt_h</p:attrName>
                                        </p:attrNameLst>
                                      </p:cBhvr>
                                      <p:tavLst>
                                        <p:tav tm="0">
                                          <p:val>
                                            <p:fltVal val="0"/>
                                          </p:val>
                                        </p:tav>
                                        <p:tav tm="100000">
                                          <p:val>
                                            <p:strVal val="#ppt_h"/>
                                          </p:val>
                                        </p:tav>
                                      </p:tavLst>
                                    </p:anim>
                                    <p:animEffect transition="in" filter="fade">
                                      <p:cBhvr>
                                        <p:cTn id="75" dur="250"/>
                                        <p:tgtEl>
                                          <p:spTgt spid="27"/>
                                        </p:tgtEl>
                                      </p:cBhvr>
                                    </p:animEffect>
                                  </p:childTnLst>
                                </p:cTn>
                              </p:par>
                            </p:childTnLst>
                          </p:cTn>
                        </p:par>
                        <p:par>
                          <p:cTn id="76" fill="hold" nodeType="afterGroup">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P spid="29" grpId="0" animBg="1"/>
      <p:bldP spid="30" grpId="0" animBg="1"/>
      <p:bldP spid="31"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xmlns="" id="{9168ED31-FA61-4BCC-8139-AA858BAAF11C}"/>
              </a:ext>
            </a:extLst>
          </p:cNvPr>
          <p:cNvSpPr txBox="1">
            <a:spLocks noChangeArrowheads="1"/>
          </p:cNvSpPr>
          <p:nvPr/>
        </p:nvSpPr>
        <p:spPr bwMode="auto">
          <a:xfrm>
            <a:off x="4165600" y="4279900"/>
            <a:ext cx="233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1800" b="1">
              <a:latin typeface="VNI-Times" pitchFamily="2" charset="0"/>
            </a:endParaRPr>
          </a:p>
        </p:txBody>
      </p:sp>
      <p:pic>
        <p:nvPicPr>
          <p:cNvPr id="7" name="Picture 4" descr="695059t4d7nfe8k3">
            <a:extLst>
              <a:ext uri="{FF2B5EF4-FFF2-40B4-BE49-F238E27FC236}">
                <a16:creationId xmlns:a16="http://schemas.microsoft.com/office/drawing/2014/main" xmlns="" id="{8D76EE19-ECF1-4B00-BEEA-51DA8A42F15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5746750"/>
            <a:ext cx="15240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064982z6po9vz212">
            <a:extLst>
              <a:ext uri="{FF2B5EF4-FFF2-40B4-BE49-F238E27FC236}">
                <a16:creationId xmlns:a16="http://schemas.microsoft.com/office/drawing/2014/main" xmlns="" id="{4644CF4E-EC37-435E-8DBD-24544DBC2E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937250" y="3752850"/>
            <a:ext cx="571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2067166a35x1e8i0t">
            <a:extLst>
              <a:ext uri="{FF2B5EF4-FFF2-40B4-BE49-F238E27FC236}">
                <a16:creationId xmlns:a16="http://schemas.microsoft.com/office/drawing/2014/main" xmlns="" id="{5A5EC6A2-A590-4D63-8315-F9455B9BA03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86740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5">
            <a:extLst>
              <a:ext uri="{FF2B5EF4-FFF2-40B4-BE49-F238E27FC236}">
                <a16:creationId xmlns:a16="http://schemas.microsoft.com/office/drawing/2014/main" xmlns="" id="{4AB1D715-F548-4693-919F-087823237FF8}"/>
              </a:ext>
            </a:extLst>
          </p:cNvPr>
          <p:cNvSpPr>
            <a:spLocks noChangeArrowheads="1" noChangeShapeType="1" noTextEdit="1"/>
          </p:cNvSpPr>
          <p:nvPr/>
        </p:nvSpPr>
        <p:spPr bwMode="auto">
          <a:xfrm>
            <a:off x="1917701" y="0"/>
            <a:ext cx="7531100" cy="3028950"/>
          </a:xfrm>
          <a:prstGeom prst="rect">
            <a:avLst/>
          </a:prstGeom>
        </p:spPr>
        <p:txBody>
          <a:bodyPr wrap="none" fromWordArt="1">
            <a:prstTxWarp prst="textCurveDown">
              <a:avLst>
                <a:gd name="adj" fmla="val 43477"/>
              </a:avLst>
            </a:prstTxWarp>
            <a:scene3d>
              <a:camera prst="legacyPerspectiveFront">
                <a:rot lat="20519990" lon="1080000" rev="0"/>
              </a:camera>
              <a:lightRig rig="legacyHarsh2" dir="b"/>
            </a:scene3d>
            <a:sp3d extrusionH="430200" prstMaterial="legacyMatte">
              <a:extrusionClr>
                <a:srgbClr val="FF6600"/>
              </a:extrusionClr>
              <a:contourClr>
                <a:srgbClr val="FFE701"/>
              </a:contourClr>
            </a:sp3d>
          </a:bodyPr>
          <a:lstStyle/>
          <a:p>
            <a:pPr algn="ctr"/>
            <a:r>
              <a:rPr lang="en-US" sz="3600" b="1" kern="10" dirty="0">
                <a:ln w="9525">
                  <a:round/>
                  <a:headEnd/>
                  <a:tailEnd/>
                </a:ln>
                <a:gradFill rotWithShape="1">
                  <a:gsLst>
                    <a:gs pos="0">
                      <a:srgbClr val="FFE701"/>
                    </a:gs>
                    <a:gs pos="100000">
                      <a:srgbClr val="FE3E02"/>
                    </a:gs>
                  </a:gsLst>
                  <a:lin ang="5400000" scaled="1"/>
                </a:gradFill>
                <a:cs typeface="Times New Roman" panose="02020603050405020304" pitchFamily="18" charset="0"/>
              </a:rPr>
              <a:t>KỂ CHUYỆN</a:t>
            </a:r>
          </a:p>
        </p:txBody>
      </p:sp>
      <p:sp>
        <p:nvSpPr>
          <p:cNvPr id="11" name="Text Box 16">
            <a:extLst>
              <a:ext uri="{FF2B5EF4-FFF2-40B4-BE49-F238E27FC236}">
                <a16:creationId xmlns:a16="http://schemas.microsoft.com/office/drawing/2014/main" xmlns="" id="{7338D1F0-E34D-42AE-9A95-D5D48DB07921}"/>
              </a:ext>
            </a:extLst>
          </p:cNvPr>
          <p:cNvSpPr txBox="1">
            <a:spLocks noChangeArrowheads="1"/>
          </p:cNvSpPr>
          <p:nvPr/>
        </p:nvSpPr>
        <p:spPr bwMode="auto">
          <a:xfrm>
            <a:off x="0" y="3160713"/>
            <a:ext cx="12192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50000"/>
              </a:spcBef>
              <a:buFont typeface="Arial" panose="020B0604020202020204" pitchFamily="34" charset="0"/>
              <a:buChar char="•"/>
            </a:pPr>
            <a:r>
              <a:rPr lang="en-US" altLang="en-US" sz="2800" b="1" dirty="0" err="1">
                <a:solidFill>
                  <a:srgbClr val="0000CC"/>
                </a:solidFill>
                <a:latin typeface="Times New Roman" panose="02020603050405020304" pitchFamily="18" charset="0"/>
              </a:rPr>
              <a:t>Dựa</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vào</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gợi</a:t>
            </a:r>
            <a:r>
              <a:rPr lang="en-US" altLang="en-US" sz="2800" b="1" dirty="0">
                <a:solidFill>
                  <a:srgbClr val="0000CC"/>
                </a:solidFill>
                <a:latin typeface="Times New Roman" panose="02020603050405020304" pitchFamily="18" charset="0"/>
              </a:rPr>
              <a:t> ý </a:t>
            </a:r>
            <a:r>
              <a:rPr lang="en-US" altLang="en-US" sz="2800" b="1" dirty="0" err="1">
                <a:solidFill>
                  <a:srgbClr val="0000CC"/>
                </a:solidFill>
                <a:latin typeface="Times New Roman" panose="02020603050405020304" pitchFamily="18" charset="0"/>
              </a:rPr>
              <a:t>dưới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đây</a:t>
            </a:r>
            <a:r>
              <a:rPr lang="en-US" altLang="en-US" sz="2800" b="1" dirty="0">
                <a:solidFill>
                  <a:srgbClr val="0000CC"/>
                </a:solidFill>
                <a:latin typeface="Times New Roman" panose="02020603050405020304" pitchFamily="18" charset="0"/>
              </a:rPr>
              <a:t> , </a:t>
            </a:r>
            <a:r>
              <a:rPr lang="en-US" altLang="en-US" sz="2800" b="1" dirty="0" err="1">
                <a:solidFill>
                  <a:srgbClr val="0000CC"/>
                </a:solidFill>
                <a:latin typeface="Times New Roman" panose="02020603050405020304" pitchFamily="18" charset="0"/>
              </a:rPr>
              <a:t>kể</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lại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toàn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bộ</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câu</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chuyện</a:t>
            </a:r>
            <a:r>
              <a:rPr lang="en-US" altLang="en-US" sz="2800" b="1" dirty="0">
                <a:solidFill>
                  <a:srgbClr val="0000CC"/>
                </a:solidFill>
                <a:latin typeface="Times New Roman" panose="02020603050405020304" pitchFamily="18" charset="0"/>
              </a:rPr>
              <a:t> </a:t>
            </a:r>
          </a:p>
          <a:p>
            <a:pPr>
              <a:spcBef>
                <a:spcPct val="50000"/>
              </a:spcBef>
              <a:buNone/>
            </a:pPr>
            <a:r>
              <a:rPr lang="en-US" altLang="en-US" sz="2800" b="1" dirty="0">
                <a:solidFill>
                  <a:srgbClr val="0000CC"/>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Đôi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bạn</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94058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AutoShape 5"/>
          <p:cNvSpPr>
            <a:spLocks noChangeArrowheads="1"/>
          </p:cNvSpPr>
          <p:nvPr/>
        </p:nvSpPr>
        <p:spPr bwMode="auto">
          <a:xfrm>
            <a:off x="923636" y="1369689"/>
            <a:ext cx="10769600" cy="1828800"/>
          </a:xfrm>
          <a:prstGeom prst="cloudCallout">
            <a:avLst>
              <a:gd name="adj1" fmla="val -63671"/>
              <a:gd name="adj2" fmla="val 75523"/>
            </a:avLst>
          </a:prstGeom>
        </p:spPr>
        <p:style>
          <a:lnRef idx="1">
            <a:schemeClr val="accent2"/>
          </a:lnRef>
          <a:fillRef idx="2">
            <a:schemeClr val="accent2"/>
          </a:fillRef>
          <a:effectRef idx="1">
            <a:schemeClr val="accent2"/>
          </a:effectRef>
          <a:fontRef idx="minor">
            <a:schemeClr val="dk1"/>
          </a:fontRef>
        </p:style>
        <p:txBody>
          <a:bodyPr/>
          <a:lstStyle/>
          <a:p>
            <a:pPr algn="ctr" eaLnBrk="0" fontAlgn="base" hangingPunct="0">
              <a:spcBef>
                <a:spcPct val="0"/>
              </a:spcBef>
              <a:spcAft>
                <a:spcPct val="0"/>
              </a:spcAft>
            </a:pPr>
            <a:r>
              <a:rPr lang="nl-NL" sz="2800" b="1" u="sng" dirty="0">
                <a:solidFill>
                  <a:srgbClr val="0033CC"/>
                </a:solidFill>
                <a:latin typeface="Times New Roman" panose="02020603050405020304" pitchFamily="18" charset="0"/>
                <a:cs typeface="Times New Roman" panose="02020603050405020304" pitchFamily="18" charset="0"/>
              </a:rPr>
              <a:t>Hoạt động 1:</a:t>
            </a:r>
          </a:p>
          <a:p>
            <a:pPr algn="ctr" eaLnBrk="0" fontAlgn="base" hangingPunct="0">
              <a:spcBef>
                <a:spcPct val="0"/>
              </a:spcBef>
              <a:spcAft>
                <a:spcPct val="0"/>
              </a:spcAft>
            </a:pPr>
            <a:r>
              <a:rPr lang="nl-NL" sz="2400" dirty="0">
                <a:solidFill>
                  <a:prstClr val="black"/>
                </a:solidFill>
                <a:latin typeface="Times New Roman" panose="02020603050405020304" pitchFamily="18" charset="0"/>
                <a:cs typeface="Times New Roman" panose="02020603050405020304" pitchFamily="18" charset="0"/>
              </a:rPr>
              <a:t> </a:t>
            </a:r>
            <a:r>
              <a:rPr lang="nl-NL" sz="2800" b="1" dirty="0">
                <a:solidFill>
                  <a:srgbClr val="FF33CC"/>
                </a:solidFill>
                <a:latin typeface="Times New Roman" panose="02020603050405020304" pitchFamily="18" charset="0"/>
                <a:cs typeface="Times New Roman" panose="02020603050405020304" pitchFamily="18" charset="0"/>
              </a:rPr>
              <a:t>Đọc phần kể mẫu trong sách giáo khoa</a:t>
            </a:r>
            <a:endParaRPr lang="en-US" sz="2800" b="1" dirty="0">
              <a:solidFill>
                <a:srgbClr val="FF33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075709" y="415582"/>
            <a:ext cx="6151808" cy="954107"/>
          </a:xfrm>
          <a:prstGeom prst="rect">
            <a:avLst/>
          </a:prstGeom>
          <a:solidFill>
            <a:srgbClr val="FFFFCC"/>
          </a:solidFill>
        </p:spPr>
        <p:txBody>
          <a:bodyPr wrap="square" rtlCol="0">
            <a:spAutoFit/>
          </a:bodyPr>
          <a:lstStyle/>
          <a:p>
            <a:pPr algn="ctr" eaLnBrk="0" fontAlgn="base" hangingPunct="0">
              <a:spcBef>
                <a:spcPct val="0"/>
              </a:spcBef>
              <a:spcAft>
                <a:spcPct val="0"/>
              </a:spcAft>
            </a:pPr>
            <a:r>
              <a:rPr lang="en-US" sz="2400" b="1" dirty="0" err="1">
                <a:solidFill>
                  <a:srgbClr val="3333FF"/>
                </a:solidFill>
                <a:latin typeface="Times New Roman" panose="02020603050405020304" pitchFamily="18" charset="0"/>
                <a:cs typeface="Times New Roman" panose="02020603050405020304" pitchFamily="18" charset="0"/>
              </a:rPr>
              <a:t>Kể</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chuyện</a:t>
            </a:r>
            <a:endParaRPr lang="en-US" sz="2400" b="1" dirty="0">
              <a:solidFill>
                <a:srgbClr val="3333FF"/>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 Box 15">
            <a:extLst>
              <a:ext uri="{FF2B5EF4-FFF2-40B4-BE49-F238E27FC236}">
                <a16:creationId xmlns:a16="http://schemas.microsoft.com/office/drawing/2014/main" xmlns="" id="{94B6EE76-D4D6-4078-8B00-A54BB1C81847}"/>
              </a:ext>
            </a:extLst>
          </p:cNvPr>
          <p:cNvSpPr txBox="1">
            <a:spLocks noChangeArrowheads="1"/>
          </p:cNvSpPr>
          <p:nvPr/>
        </p:nvSpPr>
        <p:spPr bwMode="auto">
          <a:xfrm>
            <a:off x="0" y="3124201"/>
            <a:ext cx="7620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Đoạn</a:t>
            </a:r>
            <a:r>
              <a:rPr lang="en-US" altLang="en-US" sz="2800" b="1" u="sng" dirty="0">
                <a:solidFill>
                  <a:srgbClr val="0000CC"/>
                </a:solidFill>
                <a:latin typeface="Times New Roman" panose="02020603050405020304" pitchFamily="18" charset="0"/>
              </a:rPr>
              <a:t> 1</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Trên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đường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phố</a:t>
            </a:r>
            <a:r>
              <a:rPr lang="en-US" altLang="en-US" sz="2800" b="1" dirty="0">
                <a:solidFill>
                  <a:srgbClr val="0000CC"/>
                </a:solidFill>
                <a:latin typeface="Times New Roman" panose="02020603050405020304" pitchFamily="18" charset="0"/>
              </a:rPr>
              <a:t>.</a:t>
            </a:r>
          </a:p>
        </p:txBody>
      </p:sp>
      <p:sp>
        <p:nvSpPr>
          <p:cNvPr id="7" name="Text Box 16">
            <a:extLst>
              <a:ext uri="{FF2B5EF4-FFF2-40B4-BE49-F238E27FC236}">
                <a16:creationId xmlns:a16="http://schemas.microsoft.com/office/drawing/2014/main" xmlns="" id="{A152C371-D47B-4B0E-9D58-194516147608}"/>
              </a:ext>
            </a:extLst>
          </p:cNvPr>
          <p:cNvSpPr txBox="1">
            <a:spLocks noChangeArrowheads="1"/>
          </p:cNvSpPr>
          <p:nvPr/>
        </p:nvSpPr>
        <p:spPr bwMode="auto">
          <a:xfrm>
            <a:off x="0" y="3467100"/>
            <a:ext cx="1219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CC"/>
                </a:solidFill>
                <a:latin typeface="Times New Roman" panose="02020603050405020304" pitchFamily="18" charset="0"/>
              </a:rPr>
              <a:t>- Bạn ngày nhỏ:</a:t>
            </a:r>
          </a:p>
        </p:txBody>
      </p:sp>
      <p:sp>
        <p:nvSpPr>
          <p:cNvPr id="8" name="Text Box 17">
            <a:extLst>
              <a:ext uri="{FF2B5EF4-FFF2-40B4-BE49-F238E27FC236}">
                <a16:creationId xmlns:a16="http://schemas.microsoft.com/office/drawing/2014/main" xmlns="" id="{A7074188-C6BF-4094-85A5-7D2FA9F8EF79}"/>
              </a:ext>
            </a:extLst>
          </p:cNvPr>
          <p:cNvSpPr txBox="1">
            <a:spLocks noChangeArrowheads="1"/>
          </p:cNvSpPr>
          <p:nvPr/>
        </p:nvSpPr>
        <p:spPr bwMode="auto">
          <a:xfrm>
            <a:off x="0" y="4581526"/>
            <a:ext cx="1219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CC"/>
                </a:solidFill>
                <a:latin typeface="Times New Roman" panose="02020603050405020304" pitchFamily="18" charset="0"/>
              </a:rPr>
              <a:t>- Đón bạn ra chơi:</a:t>
            </a:r>
          </a:p>
        </p:txBody>
      </p:sp>
      <p:sp>
        <p:nvSpPr>
          <p:cNvPr id="9" name="Text Box 18">
            <a:extLst>
              <a:ext uri="{FF2B5EF4-FFF2-40B4-BE49-F238E27FC236}">
                <a16:creationId xmlns:a16="http://schemas.microsoft.com/office/drawing/2014/main" xmlns="" id="{8FF9FF74-3F30-4A6D-B6AD-7DE12A7B5DE5}"/>
              </a:ext>
            </a:extLst>
          </p:cNvPr>
          <p:cNvSpPr txBox="1">
            <a:spLocks noChangeArrowheads="1"/>
          </p:cNvSpPr>
          <p:nvPr/>
        </p:nvSpPr>
        <p:spPr bwMode="auto">
          <a:xfrm>
            <a:off x="0" y="3867150"/>
            <a:ext cx="1219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CC"/>
                </a:solidFill>
                <a:latin typeface="Times New Roman" panose="02020603050405020304" pitchFamily="18" charset="0"/>
              </a:rPr>
              <a:t>      Ngày Mỹ ném bom miền Bắc, Thành theo bố mẹ sơ tán về quê Mến.</a:t>
            </a:r>
            <a:endParaRPr lang="en-US" altLang="en-US" sz="2800">
              <a:latin typeface="Times New Roman" panose="02020603050405020304" pitchFamily="18" charset="0"/>
            </a:endParaRPr>
          </a:p>
        </p:txBody>
      </p:sp>
      <p:sp>
        <p:nvSpPr>
          <p:cNvPr id="10" name="Text Box 19">
            <a:extLst>
              <a:ext uri="{FF2B5EF4-FFF2-40B4-BE49-F238E27FC236}">
                <a16:creationId xmlns:a16="http://schemas.microsoft.com/office/drawing/2014/main" xmlns="" id="{64B5E31B-7227-4510-BBF1-F68C24055FAD}"/>
              </a:ext>
            </a:extLst>
          </p:cNvPr>
          <p:cNvSpPr txBox="1">
            <a:spLocks noChangeArrowheads="1"/>
          </p:cNvSpPr>
          <p:nvPr/>
        </p:nvSpPr>
        <p:spPr bwMode="auto">
          <a:xfrm>
            <a:off x="0" y="4965700"/>
            <a:ext cx="1219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CC"/>
                </a:solidFill>
                <a:latin typeface="Times New Roman" panose="02020603050405020304" pitchFamily="18" charset="0"/>
              </a:rPr>
              <a:t>        Hai </a:t>
            </a:r>
            <a:r>
              <a:rPr lang="en-US" altLang="en-US" sz="2800" b="1" dirty="0" err="1">
                <a:solidFill>
                  <a:srgbClr val="0000CC"/>
                </a:solidFill>
                <a:latin typeface="Times New Roman" panose="02020603050405020304" pitchFamily="18" charset="0"/>
              </a:rPr>
              <a:t>năm</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sau</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bố</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Thành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đón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Mến</a:t>
            </a:r>
            <a:r>
              <a:rPr lang="en-US" altLang="en-US" sz="2800" b="1" dirty="0">
                <a:solidFill>
                  <a:srgbClr val="0000CC"/>
                </a:solidFill>
                <a:latin typeface="Times New Roman" panose="02020603050405020304" pitchFamily="18" charset="0"/>
              </a:rPr>
              <a:t> ra </a:t>
            </a:r>
            <a:r>
              <a:rPr lang="en-US" altLang="en-US" sz="2800" b="1" dirty="0" err="1">
                <a:solidFill>
                  <a:srgbClr val="0000CC"/>
                </a:solidFill>
                <a:latin typeface="Times New Roman" panose="02020603050405020304" pitchFamily="18" charset="0"/>
              </a:rPr>
              <a:t>chơi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Thành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dẫn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bạn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tham</a:t>
            </a:r>
            <a:r>
              <a:rPr lang="en-US" altLang="en-US" sz="2800" b="1" dirty="0">
                <a:solidFill>
                  <a:srgbClr val="0000CC"/>
                </a:solidFill>
                <a:latin typeface="Times New Roman" panose="02020603050405020304" pitchFamily="18" charset="0"/>
              </a:rPr>
              <a:t> qua </a:t>
            </a:r>
            <a:r>
              <a:rPr lang="en-US" altLang="en-US" sz="2800" b="1" dirty="0" err="1">
                <a:solidFill>
                  <a:srgbClr val="0000CC"/>
                </a:solidFill>
                <a:latin typeface="Times New Roman" panose="02020603050405020304" pitchFamily="18" charset="0"/>
              </a:rPr>
              <a:t>khắp</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nơi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Mến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thấy</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cái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cũng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lạ</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nhiều</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phố</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nhà</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ngói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san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sát</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xe</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cộ</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lại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nườm</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nượp</a:t>
            </a:r>
            <a:r>
              <a:rPr lang="en-US" altLang="en-US" sz="2800" b="1" dirty="0">
                <a:solidFill>
                  <a:srgbClr val="0000CC"/>
                </a:solidFill>
                <a:latin typeface="Times New Roman" panose="02020603050405020304" pitchFamily="18" charset="0"/>
              </a:rPr>
              <a:t>, ban </a:t>
            </a:r>
            <a:r>
              <a:rPr lang="en-US" altLang="en-US" sz="2800" b="1" dirty="0" err="1">
                <a:solidFill>
                  <a:srgbClr val="0000CC"/>
                </a:solidFill>
                <a:latin typeface="Times New Roman" panose="02020603050405020304" pitchFamily="18" charset="0"/>
              </a:rPr>
              <a:t>đêm</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đèn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điện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sáng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như</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sao</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sa</a:t>
            </a:r>
            <a:r>
              <a:rPr lang="en-US" altLang="en-US" sz="2800" b="1" dirty="0">
                <a:solidFill>
                  <a:srgbClr val="0000CC"/>
                </a:solidFill>
                <a:latin typeface="Times New Roman" panose="02020603050405020304" pitchFamily="18" charset="0"/>
              </a:rPr>
              <a:t>.</a:t>
            </a:r>
            <a:endParaRPr lang="en-US" altLang="en-US" sz="2800" dirty="0">
              <a:latin typeface="Times New Roman" panose="02020603050405020304" pitchFamily="18" charset="0"/>
            </a:endParaRPr>
          </a:p>
        </p:txBody>
      </p:sp>
    </p:spTree>
    <p:extLst>
      <p:ext uri="{BB962C8B-B14F-4D97-AF65-F5344CB8AC3E}">
        <p14:creationId xmlns:p14="http://schemas.microsoft.com/office/powerpoint/2010/main" val="2838408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checkerboard(across)">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8"/>
                                        </p:tgtEl>
                                        <p:attrNameLst>
                                          <p:attrName>style.visibility</p:attrName>
                                        </p:attrNameLst>
                                      </p:cBhvr>
                                      <p:to>
                                        <p:strVal val="visible"/>
                                      </p:to>
                                    </p:set>
                                    <p:anim calcmode="discrete" valueType="clr">
                                      <p:cBhvr override="childStyle">
                                        <p:cTn id="2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8"/>
                                        </p:tgtEl>
                                        <p:attrNameLst>
                                          <p:attrName>fillcolor</p:attrName>
                                        </p:attrNameLst>
                                      </p:cBhvr>
                                      <p:tavLst>
                                        <p:tav tm="0">
                                          <p:val>
                                            <p:clrVal>
                                              <a:schemeClr val="accent2"/>
                                            </p:clrVal>
                                          </p:val>
                                        </p:tav>
                                        <p:tav tm="50000">
                                          <p:val>
                                            <p:clrVal>
                                              <a:schemeClr val="hlink"/>
                                            </p:clrVal>
                                          </p:val>
                                        </p:tav>
                                      </p:tavLst>
                                    </p:anim>
                                    <p:set>
                                      <p:cBhvr>
                                        <p:cTn id="26" dur="80"/>
                                        <p:tgtEl>
                                          <p:spTgt spid="8"/>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9"/>
                                        </p:tgtEl>
                                        <p:attrNameLst>
                                          <p:attrName>style.visibility</p:attrName>
                                        </p:attrNameLst>
                                      </p:cBhvr>
                                      <p:to>
                                        <p:strVal val="visible"/>
                                      </p:to>
                                    </p:set>
                                    <p:anim calcmode="discrete" valueType="clr">
                                      <p:cBhvr override="childStyle">
                                        <p:cTn id="3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9"/>
                                        </p:tgtEl>
                                        <p:attrNameLst>
                                          <p:attrName>fillcolor</p:attrName>
                                        </p:attrNameLst>
                                      </p:cBhvr>
                                      <p:tavLst>
                                        <p:tav tm="0">
                                          <p:val>
                                            <p:clrVal>
                                              <a:schemeClr val="accent2"/>
                                            </p:clrVal>
                                          </p:val>
                                        </p:tav>
                                        <p:tav tm="50000">
                                          <p:val>
                                            <p:clrVal>
                                              <a:schemeClr val="hlink"/>
                                            </p:clrVal>
                                          </p:val>
                                        </p:tav>
                                      </p:tavLst>
                                    </p:anim>
                                    <p:set>
                                      <p:cBhvr>
                                        <p:cTn id="33" dur="80"/>
                                        <p:tgtEl>
                                          <p:spTgt spid="9"/>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0"/>
                                        </p:tgtEl>
                                        <p:attrNameLst>
                                          <p:attrName>style.visibility</p:attrName>
                                        </p:attrNameLst>
                                      </p:cBhvr>
                                      <p:to>
                                        <p:strVal val="visible"/>
                                      </p:to>
                                    </p:set>
                                    <p:anim calcmode="discrete" valueType="clr">
                                      <p:cBhvr override="childStyle">
                                        <p:cTn id="38"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0"/>
                                        </p:tgtEl>
                                        <p:attrNameLst>
                                          <p:attrName>fillcolor</p:attrName>
                                        </p:attrNameLst>
                                      </p:cBhvr>
                                      <p:tavLst>
                                        <p:tav tm="0">
                                          <p:val>
                                            <p:clrVal>
                                              <a:schemeClr val="accent2"/>
                                            </p:clrVal>
                                          </p:val>
                                        </p:tav>
                                        <p:tav tm="50000">
                                          <p:val>
                                            <p:clrVal>
                                              <a:schemeClr val="hlink"/>
                                            </p:clrVal>
                                          </p:val>
                                        </p:tav>
                                      </p:tavLst>
                                    </p:anim>
                                    <p:set>
                                      <p:cBhvr>
                                        <p:cTn id="40"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5"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75709" y="415582"/>
            <a:ext cx="6151808" cy="954107"/>
          </a:xfrm>
          <a:prstGeom prst="rect">
            <a:avLst/>
          </a:prstGeom>
          <a:solidFill>
            <a:srgbClr val="FFFFCC"/>
          </a:solidFill>
        </p:spPr>
        <p:txBody>
          <a:bodyPr wrap="square" rtlCol="0">
            <a:spAutoFit/>
          </a:bodyPr>
          <a:lstStyle/>
          <a:p>
            <a:pPr algn="ctr" eaLnBrk="0" fontAlgn="base" hangingPunct="0">
              <a:spcBef>
                <a:spcPct val="0"/>
              </a:spcBef>
              <a:spcAft>
                <a:spcPct val="0"/>
              </a:spcAft>
            </a:pPr>
            <a:r>
              <a:rPr lang="en-US" sz="2400" b="1" dirty="0" err="1">
                <a:solidFill>
                  <a:srgbClr val="3333FF"/>
                </a:solidFill>
                <a:latin typeface="Times New Roman" panose="02020603050405020304" pitchFamily="18" charset="0"/>
                <a:cs typeface="Times New Roman" panose="02020603050405020304" pitchFamily="18" charset="0"/>
              </a:rPr>
              <a:t>Kể</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chuyện</a:t>
            </a:r>
            <a:endParaRPr lang="en-US" sz="2400" b="1" dirty="0">
              <a:solidFill>
                <a:srgbClr val="3333FF"/>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695059t4d7nfe8k3">
            <a:extLst>
              <a:ext uri="{FF2B5EF4-FFF2-40B4-BE49-F238E27FC236}">
                <a16:creationId xmlns:a16="http://schemas.microsoft.com/office/drawing/2014/main" xmlns="" id="{FCCA3CDF-5212-44AA-B5AC-920A092310C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92241" y="5735099"/>
            <a:ext cx="15240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1064982z6po9vz212">
            <a:extLst>
              <a:ext uri="{FF2B5EF4-FFF2-40B4-BE49-F238E27FC236}">
                <a16:creationId xmlns:a16="http://schemas.microsoft.com/office/drawing/2014/main" xmlns="" id="{F5B59BC0-6FB6-4856-B43D-8E49015A01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865863" y="3775418"/>
            <a:ext cx="571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067166a35x1e8i0t">
            <a:extLst>
              <a:ext uri="{FF2B5EF4-FFF2-40B4-BE49-F238E27FC236}">
                <a16:creationId xmlns:a16="http://schemas.microsoft.com/office/drawing/2014/main" xmlns="" id="{A714BD14-2B0F-48E2-BB8B-E53428ACCC6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875110"/>
            <a:ext cx="1676400" cy="185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7">
            <a:extLst>
              <a:ext uri="{FF2B5EF4-FFF2-40B4-BE49-F238E27FC236}">
                <a16:creationId xmlns:a16="http://schemas.microsoft.com/office/drawing/2014/main" xmlns="" id="{ED2C88AF-7E9B-41E7-AACF-DE8CF417681C}"/>
              </a:ext>
            </a:extLst>
          </p:cNvPr>
          <p:cNvSpPr txBox="1">
            <a:spLocks noChangeArrowheads="1"/>
          </p:cNvSpPr>
          <p:nvPr/>
        </p:nvSpPr>
        <p:spPr bwMode="auto">
          <a:xfrm>
            <a:off x="0" y="647701"/>
            <a:ext cx="7620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CC"/>
                </a:solidFill>
                <a:latin typeface="Times New Roman" panose="02020603050405020304" pitchFamily="18" charset="0"/>
              </a:rPr>
              <a:t>* </a:t>
            </a:r>
            <a:r>
              <a:rPr lang="en-US" altLang="en-US" sz="2800" b="1" u="sng" dirty="0" err="1">
                <a:solidFill>
                  <a:srgbClr val="0000CC"/>
                </a:solidFill>
                <a:latin typeface="Times New Roman" panose="02020603050405020304" pitchFamily="18" charset="0"/>
              </a:rPr>
              <a:t>Đoạn</a:t>
            </a:r>
            <a:r>
              <a:rPr lang="en-US" altLang="en-US" sz="2800" b="1" u="sng" dirty="0">
                <a:solidFill>
                  <a:srgbClr val="0000CC"/>
                </a:solidFill>
                <a:latin typeface="Times New Roman" panose="02020603050405020304" pitchFamily="18" charset="0"/>
              </a:rPr>
              <a:t> 2</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Trong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công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viên</a:t>
            </a:r>
            <a:r>
              <a:rPr lang="en-US" altLang="en-US" sz="2800" b="1" dirty="0">
                <a:solidFill>
                  <a:srgbClr val="0000CC"/>
                </a:solidFill>
                <a:latin typeface="Times New Roman" panose="02020603050405020304" pitchFamily="18" charset="0"/>
              </a:rPr>
              <a:t>:</a:t>
            </a:r>
          </a:p>
        </p:txBody>
      </p:sp>
      <p:sp>
        <p:nvSpPr>
          <p:cNvPr id="9" name="Text Box 18">
            <a:extLst>
              <a:ext uri="{FF2B5EF4-FFF2-40B4-BE49-F238E27FC236}">
                <a16:creationId xmlns:a16="http://schemas.microsoft.com/office/drawing/2014/main" xmlns="" id="{EE159645-0D05-4E6A-932F-93616899FC84}"/>
              </a:ext>
            </a:extLst>
          </p:cNvPr>
          <p:cNvSpPr txBox="1">
            <a:spLocks noChangeArrowheads="1"/>
          </p:cNvSpPr>
          <p:nvPr/>
        </p:nvSpPr>
        <p:spPr bwMode="auto">
          <a:xfrm>
            <a:off x="0" y="990601"/>
            <a:ext cx="6096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600" b="1">
                <a:solidFill>
                  <a:srgbClr val="0000CC"/>
                </a:solidFill>
                <a:latin typeface="Times New Roman" panose="02020603050405020304" pitchFamily="18" charset="0"/>
              </a:rPr>
              <a:t>- Công viên: </a:t>
            </a:r>
          </a:p>
        </p:txBody>
      </p:sp>
      <p:sp>
        <p:nvSpPr>
          <p:cNvPr id="10" name="Text Box 20">
            <a:extLst>
              <a:ext uri="{FF2B5EF4-FFF2-40B4-BE49-F238E27FC236}">
                <a16:creationId xmlns:a16="http://schemas.microsoft.com/office/drawing/2014/main" xmlns="" id="{E720AFCF-2E4E-4F47-A150-E82FD5923875}"/>
              </a:ext>
            </a:extLst>
          </p:cNvPr>
          <p:cNvSpPr txBox="1">
            <a:spLocks noChangeArrowheads="1"/>
          </p:cNvSpPr>
          <p:nvPr/>
        </p:nvSpPr>
        <p:spPr bwMode="auto">
          <a:xfrm>
            <a:off x="0" y="2841626"/>
            <a:ext cx="73152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600" b="1">
                <a:solidFill>
                  <a:srgbClr val="0000CC"/>
                </a:solidFill>
                <a:latin typeface="Times New Roman" panose="02020603050405020304" pitchFamily="18" charset="0"/>
              </a:rPr>
              <a:t>- Cứu em nhỏ: </a:t>
            </a:r>
          </a:p>
        </p:txBody>
      </p:sp>
      <p:sp>
        <p:nvSpPr>
          <p:cNvPr id="11" name="Text Box 21">
            <a:extLst>
              <a:ext uri="{FF2B5EF4-FFF2-40B4-BE49-F238E27FC236}">
                <a16:creationId xmlns:a16="http://schemas.microsoft.com/office/drawing/2014/main" xmlns="" id="{E353DE9B-AA4A-4C17-AC8E-CC2719FC2AB0}"/>
              </a:ext>
            </a:extLst>
          </p:cNvPr>
          <p:cNvSpPr txBox="1">
            <a:spLocks noChangeArrowheads="1"/>
          </p:cNvSpPr>
          <p:nvPr/>
        </p:nvSpPr>
        <p:spPr bwMode="auto">
          <a:xfrm>
            <a:off x="0" y="1333501"/>
            <a:ext cx="121920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600" b="1">
                <a:solidFill>
                  <a:srgbClr val="0000CC"/>
                </a:solidFill>
                <a:latin typeface="Times New Roman" panose="02020603050405020304" pitchFamily="18" charset="0"/>
              </a:rPr>
              <a:t>    Trong công viên có vườn hoa, cầu trượt, đu quay và một cái hồ lớn rộng hơn cái đầm làng của Mến nhưng không trồng sen, mặt hồ lăn tăn gợn sóng. Mến nhắc lại chuyện bơi thuyền thúng ra giữa đầm hái hoa cho Thành nghe. </a:t>
            </a:r>
          </a:p>
        </p:txBody>
      </p:sp>
      <p:sp>
        <p:nvSpPr>
          <p:cNvPr id="12" name="Text Box 22">
            <a:extLst>
              <a:ext uri="{FF2B5EF4-FFF2-40B4-BE49-F238E27FC236}">
                <a16:creationId xmlns:a16="http://schemas.microsoft.com/office/drawing/2014/main" xmlns="" id="{C0C63CAB-CBC2-4502-8229-6C19444A1BB7}"/>
              </a:ext>
            </a:extLst>
          </p:cNvPr>
          <p:cNvSpPr txBox="1">
            <a:spLocks noChangeArrowheads="1"/>
          </p:cNvSpPr>
          <p:nvPr/>
        </p:nvSpPr>
        <p:spPr bwMode="auto">
          <a:xfrm>
            <a:off x="55613" y="3182835"/>
            <a:ext cx="121920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Cứu</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với</a:t>
            </a:r>
            <a:r>
              <a:rPr lang="en-US" altLang="en-US" sz="2600" b="1" dirty="0">
                <a:solidFill>
                  <a:srgbClr val="0000CC"/>
                </a:solidFill>
                <a:latin typeface="Times New Roman" panose="02020603050405020304" pitchFamily="18" charset="0"/>
              </a:rPr>
              <a:t>!  Nghe </a:t>
            </a:r>
            <a:r>
              <a:rPr lang="en-US" altLang="en-US" sz="2600" b="1" dirty="0" err="1">
                <a:solidFill>
                  <a:srgbClr val="0000CC"/>
                </a:solidFill>
                <a:latin typeface="Times New Roman" panose="02020603050405020304" pitchFamily="18" charset="0"/>
              </a:rPr>
              <a:t>tiếng</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kêu</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thất</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thanh</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Thành</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chưa</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kịp</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hiểu</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chuyện</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gì</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thì</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Mến</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đã</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lao</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xuống</a:t>
            </a:r>
            <a:r>
              <a:rPr lang="en-US" altLang="en-US" sz="2600" b="1" dirty="0">
                <a:solidFill>
                  <a:srgbClr val="0000CC"/>
                </a:solidFill>
                <a:latin typeface="Times New Roman" panose="02020603050405020304" pitchFamily="18" charset="0"/>
              </a:rPr>
              <a:t> hồ </a:t>
            </a:r>
            <a:r>
              <a:rPr lang="en-US" altLang="en-US" sz="2600" b="1" dirty="0" err="1">
                <a:solidFill>
                  <a:srgbClr val="0000CC"/>
                </a:solidFill>
                <a:latin typeface="Times New Roman" panose="02020603050405020304" pitchFamily="18" charset="0"/>
              </a:rPr>
              <a:t>cứu</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một</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em</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đang</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vùng</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vẫy</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tuyệt</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vọng</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dười</a:t>
            </a:r>
            <a:r>
              <a:rPr lang="en-US" altLang="en-US" sz="2600" b="1" dirty="0">
                <a:solidFill>
                  <a:srgbClr val="0000CC"/>
                </a:solidFill>
                <a:latin typeface="Times New Roman" panose="02020603050405020304" pitchFamily="18" charset="0"/>
              </a:rPr>
              <a:t> hồ. </a:t>
            </a:r>
            <a:r>
              <a:rPr lang="en-US" altLang="en-US" sz="2600" b="1" dirty="0" err="1">
                <a:solidFill>
                  <a:srgbClr val="0000CC"/>
                </a:solidFill>
                <a:latin typeface="Times New Roman" panose="02020603050405020304" pitchFamily="18" charset="0"/>
              </a:rPr>
              <a:t>Mến</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bơi</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rất</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nhanh</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và</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khéo</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léo</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đưa</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cậu</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bé</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vào</a:t>
            </a:r>
            <a:r>
              <a:rPr lang="en-US" altLang="en-US" sz="2600" b="1" dirty="0">
                <a:solidFill>
                  <a:srgbClr val="0000CC"/>
                </a:solidFill>
                <a:latin typeface="Times New Roman" panose="02020603050405020304" pitchFamily="18" charset="0"/>
              </a:rPr>
              <a:t> </a:t>
            </a:r>
            <a:r>
              <a:rPr lang="en-US" altLang="en-US" sz="2600" b="1" dirty="0" err="1">
                <a:solidFill>
                  <a:srgbClr val="0000CC"/>
                </a:solidFill>
                <a:latin typeface="Times New Roman" panose="02020603050405020304" pitchFamily="18" charset="0"/>
              </a:rPr>
              <a:t>bờ</a:t>
            </a:r>
            <a:r>
              <a:rPr lang="en-US" altLang="en-US" sz="2600" b="1" dirty="0">
                <a:solidFill>
                  <a:srgbClr val="0000CC"/>
                </a:solidFill>
                <a:latin typeface="Times New Roman" panose="02020603050405020304" pitchFamily="18" charset="0"/>
              </a:rPr>
              <a:t>.</a:t>
            </a:r>
          </a:p>
        </p:txBody>
      </p:sp>
    </p:spTree>
    <p:extLst>
      <p:ext uri="{BB962C8B-B14F-4D97-AF65-F5344CB8AC3E}">
        <p14:creationId xmlns:p14="http://schemas.microsoft.com/office/powerpoint/2010/main" val="759892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8"/>
                                        </p:tgtEl>
                                        <p:attrNameLst>
                                          <p:attrName>style.visibility</p:attrName>
                                        </p:attrNameLst>
                                      </p:cBhvr>
                                      <p:to>
                                        <p:strVal val="visible"/>
                                      </p:to>
                                    </p:set>
                                    <p:anim calcmode="discrete" valueType="clr">
                                      <p:cBhvr override="childStyle">
                                        <p:cTn id="1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8"/>
                                        </p:tgtEl>
                                        <p:attrNameLst>
                                          <p:attrName>fillcolor</p:attrName>
                                        </p:attrNameLst>
                                      </p:cBhvr>
                                      <p:tavLst>
                                        <p:tav tm="0">
                                          <p:val>
                                            <p:clrVal>
                                              <a:schemeClr val="accent2"/>
                                            </p:clrVal>
                                          </p:val>
                                        </p:tav>
                                        <p:tav tm="50000">
                                          <p:val>
                                            <p:clrVal>
                                              <a:schemeClr val="hlink"/>
                                            </p:clrVal>
                                          </p:val>
                                        </p:tav>
                                      </p:tavLst>
                                    </p:anim>
                                    <p:set>
                                      <p:cBhvr>
                                        <p:cTn id="19" dur="80"/>
                                        <p:tgtEl>
                                          <p:spTgt spid="8"/>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1"/>
                                        </p:tgtEl>
                                        <p:attrNameLst>
                                          <p:attrName>style.visibility</p:attrName>
                                        </p:attrNameLst>
                                      </p:cBhvr>
                                      <p:to>
                                        <p:strVal val="visible"/>
                                      </p:to>
                                    </p:set>
                                    <p:anim calcmode="discrete" valueType="clr">
                                      <p:cBhvr override="childStyle">
                                        <p:cTn id="2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
                                        </p:tgtEl>
                                        <p:attrNameLst>
                                          <p:attrName>fillcolor</p:attrName>
                                        </p:attrNameLst>
                                      </p:cBhvr>
                                      <p:tavLst>
                                        <p:tav tm="0">
                                          <p:val>
                                            <p:clrVal>
                                              <a:schemeClr val="accent2"/>
                                            </p:clrVal>
                                          </p:val>
                                        </p:tav>
                                        <p:tav tm="50000">
                                          <p:val>
                                            <p:clrVal>
                                              <a:schemeClr val="hlink"/>
                                            </p:clrVal>
                                          </p:val>
                                        </p:tav>
                                      </p:tavLst>
                                    </p:anim>
                                    <p:set>
                                      <p:cBhvr>
                                        <p:cTn id="26" dur="80"/>
                                        <p:tgtEl>
                                          <p:spTgt spid="11"/>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695059t4d7nfe8k3">
            <a:extLst>
              <a:ext uri="{FF2B5EF4-FFF2-40B4-BE49-F238E27FC236}">
                <a16:creationId xmlns:a16="http://schemas.microsoft.com/office/drawing/2014/main" xmlns="" id="{08111886-E97D-4BFC-9D85-E156498DD45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5822950"/>
            <a:ext cx="15240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1064982z6po9vz212">
            <a:extLst>
              <a:ext uri="{FF2B5EF4-FFF2-40B4-BE49-F238E27FC236}">
                <a16:creationId xmlns:a16="http://schemas.microsoft.com/office/drawing/2014/main" xmlns="" id="{88F74B34-70FD-4F70-8BB2-1462539BCF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327650" y="3816350"/>
            <a:ext cx="571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2067166a35x1e8i0t">
            <a:extLst>
              <a:ext uri="{FF2B5EF4-FFF2-40B4-BE49-F238E27FC236}">
                <a16:creationId xmlns:a16="http://schemas.microsoft.com/office/drawing/2014/main" xmlns="" id="{9C54E632-6453-4399-A79C-836DF85922A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557" y="579120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a:extLst>
              <a:ext uri="{FF2B5EF4-FFF2-40B4-BE49-F238E27FC236}">
                <a16:creationId xmlns:a16="http://schemas.microsoft.com/office/drawing/2014/main" xmlns="" id="{04F23304-5235-41DA-97A2-FD231D5B90C0}"/>
              </a:ext>
            </a:extLst>
          </p:cNvPr>
          <p:cNvSpPr txBox="1">
            <a:spLocks noChangeArrowheads="1"/>
          </p:cNvSpPr>
          <p:nvPr/>
        </p:nvSpPr>
        <p:spPr bwMode="auto">
          <a:xfrm>
            <a:off x="0" y="152400"/>
            <a:ext cx="589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b="1" dirty="0">
                <a:solidFill>
                  <a:srgbClr val="0000CC"/>
                </a:solidFill>
                <a:latin typeface="Times New Roman" panose="02020603050405020304" pitchFamily="18" charset="0"/>
              </a:rPr>
              <a:t>* </a:t>
            </a:r>
            <a:r>
              <a:rPr lang="en-US" altLang="en-US" b="1" u="sng" dirty="0" err="1">
                <a:solidFill>
                  <a:srgbClr val="0000CC"/>
                </a:solidFill>
                <a:latin typeface="Times New Roman" panose="02020603050405020304" pitchFamily="18" charset="0"/>
              </a:rPr>
              <a:t>Đoạn</a:t>
            </a:r>
            <a:r>
              <a:rPr lang="en-US" altLang="en-US" b="1" u="sng" dirty="0">
                <a:solidFill>
                  <a:srgbClr val="0000CC"/>
                </a:solidFill>
                <a:latin typeface="Times New Roman" panose="02020603050405020304" pitchFamily="18" charset="0"/>
              </a:rPr>
              <a:t> 3</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Lời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của</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bố</a:t>
            </a:r>
            <a:endParaRPr lang="en-US" altLang="en-US" b="1" dirty="0">
              <a:solidFill>
                <a:srgbClr val="0000CC"/>
              </a:solidFill>
              <a:latin typeface="Times New Roman" panose="02020603050405020304" pitchFamily="18" charset="0"/>
            </a:endParaRPr>
          </a:p>
        </p:txBody>
      </p:sp>
      <p:sp>
        <p:nvSpPr>
          <p:cNvPr id="8" name="Text Box 14">
            <a:extLst>
              <a:ext uri="{FF2B5EF4-FFF2-40B4-BE49-F238E27FC236}">
                <a16:creationId xmlns:a16="http://schemas.microsoft.com/office/drawing/2014/main" xmlns="" id="{5CE11D38-B612-449B-88C9-653CFE86490E}"/>
              </a:ext>
            </a:extLst>
          </p:cNvPr>
          <p:cNvSpPr txBox="1">
            <a:spLocks noChangeArrowheads="1"/>
          </p:cNvSpPr>
          <p:nvPr/>
        </p:nvSpPr>
        <p:spPr bwMode="auto">
          <a:xfrm>
            <a:off x="0" y="1167826"/>
            <a:ext cx="1219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Bố</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biết</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chuyện</a:t>
            </a:r>
            <a:r>
              <a:rPr lang="en-US" altLang="en-US" b="1" dirty="0">
                <a:solidFill>
                  <a:srgbClr val="0000CC"/>
                </a:solidFill>
                <a:latin typeface="Times New Roman" panose="02020603050405020304" pitchFamily="18" charset="0"/>
              </a:rPr>
              <a:t>: </a:t>
            </a:r>
          </a:p>
        </p:txBody>
      </p:sp>
      <p:sp>
        <p:nvSpPr>
          <p:cNvPr id="9" name="Text Box 15">
            <a:extLst>
              <a:ext uri="{FF2B5EF4-FFF2-40B4-BE49-F238E27FC236}">
                <a16:creationId xmlns:a16="http://schemas.microsoft.com/office/drawing/2014/main" xmlns="" id="{0527FE7A-1BA4-490B-A95C-C3F67E9FDA6B}"/>
              </a:ext>
            </a:extLst>
          </p:cNvPr>
          <p:cNvSpPr txBox="1">
            <a:spLocks noChangeArrowheads="1"/>
          </p:cNvSpPr>
          <p:nvPr/>
        </p:nvSpPr>
        <p:spPr bwMode="auto">
          <a:xfrm>
            <a:off x="0" y="3072826"/>
            <a:ext cx="1219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Bố</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nói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gì</a:t>
            </a:r>
            <a:r>
              <a:rPr lang="en-US" altLang="en-US" b="1" dirty="0">
                <a:solidFill>
                  <a:srgbClr val="0000CC"/>
                </a:solidFill>
                <a:latin typeface="Times New Roman" panose="02020603050405020304" pitchFamily="18" charset="0"/>
              </a:rPr>
              <a:t>: </a:t>
            </a:r>
          </a:p>
        </p:txBody>
      </p:sp>
      <p:sp>
        <p:nvSpPr>
          <p:cNvPr id="10" name="Text Box 16">
            <a:extLst>
              <a:ext uri="{FF2B5EF4-FFF2-40B4-BE49-F238E27FC236}">
                <a16:creationId xmlns:a16="http://schemas.microsoft.com/office/drawing/2014/main" xmlns="" id="{EEC1AE5B-E962-4434-B4D0-9A92A6E2D7FF}"/>
              </a:ext>
            </a:extLst>
          </p:cNvPr>
          <p:cNvSpPr txBox="1">
            <a:spLocks noChangeArrowheads="1"/>
          </p:cNvSpPr>
          <p:nvPr/>
        </p:nvSpPr>
        <p:spPr bwMode="auto">
          <a:xfrm>
            <a:off x="0" y="1981200"/>
            <a:ext cx="12192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Về</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nhà</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Thành</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và</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Mến</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sợ</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bố</a:t>
            </a:r>
            <a:r>
              <a:rPr lang="en-US" altLang="en-US" b="1" dirty="0">
                <a:solidFill>
                  <a:srgbClr val="0000CC"/>
                </a:solidFill>
                <a:latin typeface="Times New Roman" panose="02020603050405020304" pitchFamily="18" charset="0"/>
              </a:rPr>
              <a:t> lo </a:t>
            </a:r>
            <a:r>
              <a:rPr lang="en-US" altLang="en-US" b="1" dirty="0" err="1">
                <a:solidFill>
                  <a:srgbClr val="0000CC"/>
                </a:solidFill>
                <a:latin typeface="Times New Roman" panose="02020603050405020304" pitchFamily="18" charset="0"/>
              </a:rPr>
              <a:t>nên</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không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nói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gì</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Đến</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khi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Mến</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về</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quê</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bố</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Thành</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mới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biết</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chuyện</a:t>
            </a:r>
            <a:r>
              <a:rPr lang="en-US" altLang="en-US" b="1" dirty="0">
                <a:solidFill>
                  <a:srgbClr val="0000CC"/>
                </a:solidFill>
                <a:latin typeface="Times New Roman" panose="02020603050405020304" pitchFamily="18" charset="0"/>
              </a:rPr>
              <a:t>.</a:t>
            </a:r>
          </a:p>
        </p:txBody>
      </p:sp>
      <p:sp>
        <p:nvSpPr>
          <p:cNvPr id="11" name="Text Box 17">
            <a:extLst>
              <a:ext uri="{FF2B5EF4-FFF2-40B4-BE49-F238E27FC236}">
                <a16:creationId xmlns:a16="http://schemas.microsoft.com/office/drawing/2014/main" xmlns="" id="{5BC81452-CBEC-415C-B5B5-2B3612E0E31D}"/>
              </a:ext>
            </a:extLst>
          </p:cNvPr>
          <p:cNvSpPr txBox="1">
            <a:spLocks noChangeArrowheads="1"/>
          </p:cNvSpPr>
          <p:nvPr/>
        </p:nvSpPr>
        <p:spPr bwMode="auto">
          <a:xfrm>
            <a:off x="0" y="3721100"/>
            <a:ext cx="12192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Người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làng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quê</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như</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thế</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đấy</a:t>
            </a:r>
            <a:r>
              <a:rPr lang="en-US" altLang="en-US" b="1" dirty="0">
                <a:solidFill>
                  <a:srgbClr val="0000CC"/>
                </a:solidFill>
                <a:latin typeface="Times New Roman" panose="02020603050405020304" pitchFamily="18" charset="0"/>
              </a:rPr>
              <a:t> con ạ. </a:t>
            </a:r>
            <a:r>
              <a:rPr lang="en-US" altLang="en-US" b="1" dirty="0" err="1">
                <a:solidFill>
                  <a:srgbClr val="0000CC"/>
                </a:solidFill>
                <a:latin typeface="Times New Roman" panose="02020603050405020304" pitchFamily="18" charset="0"/>
              </a:rPr>
              <a:t>Lúc</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đất</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nước</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có</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chiến</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tranh</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họ</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sẵn</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lòng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sẻ</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nhà</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sẻ</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cửa</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Cứu</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người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họ</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không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hề</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ngần</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ngại</a:t>
            </a:r>
            <a:r>
              <a:rPr lang="en-US" altLang="en-US" b="1" dirty="0">
                <a:solidFill>
                  <a:srgbClr val="0000CC"/>
                </a:solidFill>
                <a:latin typeface="Times New Roman" panose="02020603050405020304" pitchFamily="18" charset="0"/>
              </a:rPr>
              <a:t>.</a:t>
            </a:r>
          </a:p>
        </p:txBody>
      </p:sp>
    </p:spTree>
    <p:extLst>
      <p:ext uri="{BB962C8B-B14F-4D97-AF65-F5344CB8AC3E}">
        <p14:creationId xmlns:p14="http://schemas.microsoft.com/office/powerpoint/2010/main" val="307021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xmlns="" id="{FCDED9C2-5ED7-4AA8-BD6B-A4914D5A4BA8}"/>
              </a:ext>
            </a:extLst>
          </p:cNvPr>
          <p:cNvSpPr txBox="1">
            <a:spLocks noChangeArrowheads="1"/>
          </p:cNvSpPr>
          <p:nvPr/>
        </p:nvSpPr>
        <p:spPr bwMode="auto">
          <a:xfrm>
            <a:off x="203200" y="452823"/>
            <a:ext cx="1168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800" b="1" dirty="0">
                <a:solidFill>
                  <a:srgbClr val="800000"/>
                </a:solidFill>
                <a:latin typeface="Times New Roman" panose="02020603050405020304" pitchFamily="18" charset="0"/>
              </a:rPr>
              <a:t>* </a:t>
            </a:r>
            <a:r>
              <a:rPr lang="en-US" altLang="en-US" b="1" dirty="0">
                <a:solidFill>
                  <a:srgbClr val="800000"/>
                </a:solidFill>
                <a:latin typeface="Times New Roman" panose="02020603050405020304" pitchFamily="18" charset="0"/>
              </a:rPr>
              <a:t>Qua </a:t>
            </a:r>
            <a:r>
              <a:rPr lang="en-US" altLang="en-US" b="1" dirty="0" err="1">
                <a:solidFill>
                  <a:srgbClr val="800000"/>
                </a:solidFill>
                <a:latin typeface="Times New Roman" panose="02020603050405020304" pitchFamily="18" charset="0"/>
              </a:rPr>
              <a:t>câu</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chuyện</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em</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có</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suy</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nghĩ</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gì</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về</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phẩm</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chất</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của</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người</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nông</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thôn</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và</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người</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thành</a:t>
            </a:r>
            <a:r>
              <a:rPr lang="en-US" altLang="en-US" b="1" dirty="0">
                <a:solidFill>
                  <a:srgbClr val="800000"/>
                </a:solidFill>
                <a:latin typeface="Times New Roman" panose="02020603050405020304" pitchFamily="18" charset="0"/>
              </a:rPr>
              <a:t> </a:t>
            </a:r>
            <a:r>
              <a:rPr lang="en-US" altLang="en-US" b="1" dirty="0" err="1">
                <a:solidFill>
                  <a:srgbClr val="800000"/>
                </a:solidFill>
                <a:latin typeface="Times New Roman" panose="02020603050405020304" pitchFamily="18" charset="0"/>
              </a:rPr>
              <a:t>phố</a:t>
            </a:r>
            <a:r>
              <a:rPr lang="en-US" altLang="en-US" b="1" dirty="0">
                <a:solidFill>
                  <a:srgbClr val="800000"/>
                </a:solidFill>
                <a:latin typeface="Times New Roman" panose="02020603050405020304" pitchFamily="18" charset="0"/>
              </a:rPr>
              <a:t>?</a:t>
            </a:r>
            <a:endParaRPr lang="en-US" altLang="en-US" dirty="0">
              <a:solidFill>
                <a:srgbClr val="800000"/>
              </a:solidFill>
              <a:latin typeface="Times New Roman" panose="02020603050405020304" pitchFamily="18" charset="0"/>
            </a:endParaRPr>
          </a:p>
        </p:txBody>
      </p:sp>
      <p:sp>
        <p:nvSpPr>
          <p:cNvPr id="5" name="Text Box 17">
            <a:extLst>
              <a:ext uri="{FF2B5EF4-FFF2-40B4-BE49-F238E27FC236}">
                <a16:creationId xmlns:a16="http://schemas.microsoft.com/office/drawing/2014/main" xmlns="" id="{79F2D4B5-84D9-421F-B960-6DA150E8EBCA}"/>
              </a:ext>
            </a:extLst>
          </p:cNvPr>
          <p:cNvSpPr txBox="1">
            <a:spLocks noChangeArrowheads="1"/>
          </p:cNvSpPr>
          <p:nvPr/>
        </p:nvSpPr>
        <p:spPr bwMode="auto">
          <a:xfrm>
            <a:off x="203200" y="1747898"/>
            <a:ext cx="1168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800"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Câu</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chuyện</a:t>
            </a:r>
            <a:r>
              <a:rPr lang="en-US" altLang="en-US" b="1" dirty="0">
                <a:solidFill>
                  <a:srgbClr val="0000CC"/>
                </a:solidFill>
                <a:latin typeface="Times New Roman" panose="02020603050405020304" pitchFamily="18" charset="0"/>
              </a:rPr>
              <a:t> c</a:t>
            </a:r>
            <a:r>
              <a:rPr lang="nl-NL" altLang="en-US" b="1" dirty="0">
                <a:solidFill>
                  <a:srgbClr val="0000CC"/>
                </a:solidFill>
                <a:latin typeface="Times New Roman" panose="02020603050405020304" pitchFamily="18" charset="0"/>
              </a:rPr>
              <a:t>a ngợi phẩm chất tốt đẹp của người ở nông thôn và tình cảm thuỷ chung của người thành phố với những người đã giúp đỡ mình lúc gian khổ, khó khăn.</a:t>
            </a:r>
            <a:endParaRPr lang="en-US" altLang="en-US" b="1" dirty="0">
              <a:solidFill>
                <a:srgbClr val="0000CC"/>
              </a:solidFill>
              <a:latin typeface="Times New Roman" panose="02020603050405020304" pitchFamily="18" charset="0"/>
            </a:endParaRPr>
          </a:p>
        </p:txBody>
      </p:sp>
    </p:spTree>
    <p:extLst>
      <p:ext uri="{BB962C8B-B14F-4D97-AF65-F5344CB8AC3E}">
        <p14:creationId xmlns:p14="http://schemas.microsoft.com/office/powerpoint/2010/main" val="4160205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3" name="图片 2">
            <a:extLst>
              <a:ext uri="{FF2B5EF4-FFF2-40B4-BE49-F238E27FC236}">
                <a16:creationId xmlns="" xmlns:a16="http://schemas.microsoft.com/office/drawing/2014/main" id="{23D7AD81-CC5D-4366-AB16-E532894DC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657" y="176510"/>
            <a:ext cx="9418320" cy="5315366"/>
          </a:xfrm>
          <a:prstGeom prst="rect">
            <a:avLst/>
          </a:prstGeom>
        </p:spPr>
      </p:pic>
      <p:sp>
        <p:nvSpPr>
          <p:cNvPr id="2" name="TextBox 1"/>
          <p:cNvSpPr txBox="1"/>
          <p:nvPr/>
        </p:nvSpPr>
        <p:spPr>
          <a:xfrm>
            <a:off x="3644537" y="3922216"/>
            <a:ext cx="6479178" cy="1569660"/>
          </a:xfrm>
          <a:prstGeom prst="rect">
            <a:avLst/>
          </a:prstGeom>
          <a:noFill/>
        </p:spPr>
        <p:txBody>
          <a:bodyPr wrap="square" rtlCol="0">
            <a:spAutoFit/>
          </a:bodyPr>
          <a:lstStyle/>
          <a:p>
            <a:r>
              <a:rPr lang="en-US" sz="9600" dirty="0" smtClean="0">
                <a:latin typeface=".VnAristote" panose="020B7200000000000000" pitchFamily="34" charset="0"/>
              </a:rPr>
              <a:t>Thank you </a:t>
            </a:r>
            <a:endParaRPr lang="en-US" sz="9600" dirty="0">
              <a:latin typeface=".VnAristote" panose="020B7200000000000000" pitchFamily="34" charset="0"/>
            </a:endParaRPr>
          </a:p>
        </p:txBody>
      </p:sp>
    </p:spTree>
    <p:extLst>
      <p:ext uri="{BB962C8B-B14F-4D97-AF65-F5344CB8AC3E}">
        <p14:creationId xmlns:p14="http://schemas.microsoft.com/office/powerpoint/2010/main" val="7299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6268" y="3954464"/>
            <a:ext cx="1716617" cy="171608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800" y="4090988"/>
            <a:ext cx="1576917" cy="157956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667" y="2879726"/>
            <a:ext cx="1210733" cy="121126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a:grpSpLocks/>
          </p:cNvGrpSpPr>
          <p:nvPr/>
        </p:nvGrpSpPr>
        <p:grpSpPr bwMode="auto">
          <a:xfrm>
            <a:off x="3596217" y="492125"/>
            <a:ext cx="5156200" cy="4895850"/>
            <a:chOff x="3084810" y="-335112"/>
            <a:chExt cx="5809496" cy="5760000"/>
          </a:xfrm>
        </p:grpSpPr>
        <p:grpSp>
          <p:nvGrpSpPr>
            <p:cNvPr id="7180" name="组合 16"/>
            <p:cNvGrpSpPr>
              <a:grpSpLocks/>
            </p:cNvGrpSpPr>
            <p:nvPr/>
          </p:nvGrpSpPr>
          <p:grpSpPr bwMode="auto">
            <a:xfrm>
              <a:off x="3297693" y="-335112"/>
              <a:ext cx="5596613" cy="5760000"/>
              <a:chOff x="3297693" y="-335112"/>
              <a:chExt cx="5596613" cy="5760000"/>
            </a:xfrm>
          </p:grpSpPr>
          <p:cxnSp>
            <p:nvCxnSpPr>
              <p:cNvPr id="16" name="直接连接符 15"/>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7183" name="图片 12"/>
              <p:cNvPicPr>
                <a:picLocks noChangeAspect="1"/>
              </p:cNvPicPr>
              <p:nvPr/>
            </p:nvPicPr>
            <p:blipFill>
              <a:blip r:embed="rId3">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1"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p:cNvSpPr/>
          <p:nvPr/>
        </p:nvSpPr>
        <p:spPr>
          <a:xfrm>
            <a:off x="9040285" y="3259139"/>
            <a:ext cx="1238249" cy="123983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8587317" y="811214"/>
            <a:ext cx="176106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p:cNvSpPr/>
          <p:nvPr/>
        </p:nvSpPr>
        <p:spPr>
          <a:xfrm>
            <a:off x="1217084" y="598488"/>
            <a:ext cx="886883" cy="88741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59467" y="1216026"/>
            <a:ext cx="539751" cy="53816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479349" y="3006461"/>
            <a:ext cx="3674864" cy="904518"/>
          </a:xfrm>
          <a:prstGeom prst="rect">
            <a:avLst/>
          </a:prstGeom>
          <a:noFill/>
        </p:spPr>
        <p:txBody>
          <a:bodyPr wrap="none" lIns="57537" tIns="28785" rIns="57537" bIns="28785">
            <a:spAutoFit/>
            <a:scene3d>
              <a:camera prst="orthographicFront"/>
              <a:lightRig rig="soft" dir="t">
                <a:rot lat="0" lon="0" rev="15600000"/>
              </a:lightRig>
            </a:scene3d>
            <a:sp3d extrusionH="57150" prstMaterial="softEdge">
              <a:bevelT w="25400" h="38100"/>
            </a:sp3d>
          </a:bodyPr>
          <a:lstStyle/>
          <a:p>
            <a:pPr algn="ctr" defTabSz="767029">
              <a:defRPr/>
            </a:pPr>
            <a:r>
              <a:rPr lang="en-US" sz="55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55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55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55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7179"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01285" y="2728914"/>
            <a:ext cx="7818967"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597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4449005" y="5195104"/>
            <a:ext cx="2831471"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pSp>
        <p:nvGrpSpPr>
          <p:cNvPr id="2" name="Group 11">
            <a:extLst>
              <a:ext uri="{FF2B5EF4-FFF2-40B4-BE49-F238E27FC236}">
                <a16:creationId xmlns:a16="http://schemas.microsoft.com/office/drawing/2014/main" xmlns="" id="{B57FB169-B8F7-4034-9BF8-4C358B8F5E95}"/>
              </a:ext>
            </a:extLst>
          </p:cNvPr>
          <p:cNvGrpSpPr>
            <a:grpSpLocks/>
          </p:cNvGrpSpPr>
          <p:nvPr/>
        </p:nvGrpSpPr>
        <p:grpSpPr bwMode="auto">
          <a:xfrm>
            <a:off x="1620803" y="1128925"/>
            <a:ext cx="7579785" cy="3943350"/>
            <a:chOff x="1828800" y="-19050"/>
            <a:chExt cx="5638800" cy="6858000"/>
          </a:xfrm>
        </p:grpSpPr>
        <p:pic>
          <p:nvPicPr>
            <p:cNvPr id="8" name="Picture 2" descr="H:\hinh scan\HINH SCAN2.jpg">
              <a:extLst>
                <a:ext uri="{FF2B5EF4-FFF2-40B4-BE49-F238E27FC236}">
                  <a16:creationId xmlns:a16="http://schemas.microsoft.com/office/drawing/2014/main" xmlns="" id="{511BA958-089D-4278-BC9B-4365C1A741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9050"/>
              <a:ext cx="563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B925ECD9-3373-4A88-A083-D19490438B49}"/>
                </a:ext>
              </a:extLst>
            </p:cNvPr>
            <p:cNvSpPr>
              <a:spLocks noChangeArrowheads="1"/>
            </p:cNvSpPr>
            <p:nvPr/>
          </p:nvSpPr>
          <p:spPr bwMode="auto">
            <a:xfrm>
              <a:off x="2133804" y="210103"/>
              <a:ext cx="5333796" cy="455543"/>
            </a:xfrm>
            <a:prstGeom prst="rect">
              <a:avLst/>
            </a:prstGeom>
            <a:noFill/>
            <a:ln w="9525" algn="ctr">
              <a:noFill/>
              <a:round/>
              <a:headEnd/>
              <a:tailEnd/>
            </a:ln>
          </p:spPr>
          <p:txBody>
            <a:bodyPr/>
            <a:lstStyle/>
            <a:p>
              <a:pPr algn="ctr">
                <a:defRPr/>
              </a:pPr>
              <a:endParaRPr lang="en-US" sz="2800" dirty="0">
                <a:solidFill>
                  <a:schemeClr val="accent5">
                    <a:lumMod val="50000"/>
                  </a:schemeClr>
                </a:solidFill>
                <a:cs typeface="Times New Roman" pitchFamily="18" charset="0"/>
              </a:endParaRPr>
            </a:p>
          </p:txBody>
        </p:sp>
      </p:grpSp>
      <p:pic>
        <p:nvPicPr>
          <p:cNvPr id="10" name="Picture 13" descr="H:\hinh scan\HINH SCAN1.psd.jpg">
            <a:extLst>
              <a:ext uri="{FF2B5EF4-FFF2-40B4-BE49-F238E27FC236}">
                <a16:creationId xmlns:a16="http://schemas.microsoft.com/office/drawing/2014/main" xmlns="" id="{83B25DBF-3670-4596-A19F-3A9EFDDC18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4503" y="1175223"/>
            <a:ext cx="7637579"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par>
                          <p:cTn id="19" fill="hold">
                            <p:stCondLst>
                              <p:cond delay="500"/>
                            </p:stCondLst>
                            <p:childTnLst>
                              <p:par>
                                <p:cTn id="20" presetID="8"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E5907DFE-93F5-4A37-A622-CC79D547BA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
            <a:ext cx="12192000" cy="6857919"/>
          </a:xfrm>
          <a:prstGeom prst="rect">
            <a:avLst/>
          </a:prstGeom>
        </p:spPr>
      </p:pic>
      <p:pic>
        <p:nvPicPr>
          <p:cNvPr id="11" name="图片 10">
            <a:extLst>
              <a:ext uri="{FF2B5EF4-FFF2-40B4-BE49-F238E27FC236}">
                <a16:creationId xmlns="" xmlns:a16="http://schemas.microsoft.com/office/drawing/2014/main" id="{FFB13FFE-AF5B-4CBA-9F44-2656E7AF0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24449"/>
            <a:ext cx="12192000" cy="1833510"/>
          </a:xfrm>
          <a:prstGeom prst="rect">
            <a:avLst/>
          </a:prstGeom>
        </p:spPr>
      </p:pic>
      <p:pic>
        <p:nvPicPr>
          <p:cNvPr id="13" name="图片 12">
            <a:extLst>
              <a:ext uri="{FF2B5EF4-FFF2-40B4-BE49-F238E27FC236}">
                <a16:creationId xmlns="" xmlns:a16="http://schemas.microsoft.com/office/drawing/2014/main" id="{6ACC96DA-24A8-4674-B264-C507B17345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230" y="876298"/>
            <a:ext cx="2126894" cy="3140819"/>
          </a:xfrm>
          <a:prstGeom prst="rect">
            <a:avLst/>
          </a:prstGeom>
        </p:spPr>
      </p:pic>
      <p:pic>
        <p:nvPicPr>
          <p:cNvPr id="15" name="图片 14">
            <a:extLst>
              <a:ext uri="{FF2B5EF4-FFF2-40B4-BE49-F238E27FC236}">
                <a16:creationId xmlns="" xmlns:a16="http://schemas.microsoft.com/office/drawing/2014/main" id="{7F3EB684-E767-449C-9C46-8DC07FF7B1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4946" y="419873"/>
            <a:ext cx="964941" cy="648075"/>
          </a:xfrm>
          <a:prstGeom prst="rect">
            <a:avLst/>
          </a:prstGeom>
        </p:spPr>
      </p:pic>
      <p:pic>
        <p:nvPicPr>
          <p:cNvPr id="17" name="图片 16">
            <a:extLst>
              <a:ext uri="{FF2B5EF4-FFF2-40B4-BE49-F238E27FC236}">
                <a16:creationId xmlns="" xmlns:a16="http://schemas.microsoft.com/office/drawing/2014/main" id="{148436DC-BC4F-4FA0-830A-07A2DDE45F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6727" y="1471069"/>
            <a:ext cx="1723430" cy="938463"/>
          </a:xfrm>
          <a:prstGeom prst="rect">
            <a:avLst/>
          </a:prstGeom>
        </p:spPr>
      </p:pic>
      <p:pic>
        <p:nvPicPr>
          <p:cNvPr id="23" name="图片 22">
            <a:extLst>
              <a:ext uri="{FF2B5EF4-FFF2-40B4-BE49-F238E27FC236}">
                <a16:creationId xmlns="" xmlns:a16="http://schemas.microsoft.com/office/drawing/2014/main" id="{C16C9919-636D-4BE3-9D63-DE65E81294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5474" y="917221"/>
            <a:ext cx="2107283" cy="2962983"/>
          </a:xfrm>
          <a:prstGeom prst="rect">
            <a:avLst/>
          </a:prstGeom>
        </p:spPr>
      </p:pic>
      <p:sp>
        <p:nvSpPr>
          <p:cNvPr id="24" name="文本框 23">
            <a:extLst>
              <a:ext uri="{FF2B5EF4-FFF2-40B4-BE49-F238E27FC236}">
                <a16:creationId xmlns="" xmlns:a16="http://schemas.microsoft.com/office/drawing/2014/main" id="{B73A7436-6A7D-4191-AFA3-4E6035FEDC1E}"/>
              </a:ext>
            </a:extLst>
          </p:cNvPr>
          <p:cNvSpPr txBox="1"/>
          <p:nvPr/>
        </p:nvSpPr>
        <p:spPr>
          <a:xfrm>
            <a:off x="1242033" y="2385812"/>
            <a:ext cx="9098334" cy="2062103"/>
          </a:xfrm>
          <a:prstGeom prst="rect">
            <a:avLst/>
          </a:prstGeom>
          <a:noFill/>
        </p:spPr>
        <p:txBody>
          <a:bodyPr wrap="square" rtlCol="0">
            <a:spAutoFit/>
          </a:bodyPr>
          <a:lstStyle/>
          <a:p>
            <a:pPr algn="ctr"/>
            <a:r>
              <a:rPr lang="en-US" altLang="zh-CN" sz="3200" b="1" dirty="0" smtClean="0">
                <a:ln w="44450">
                  <a:noFill/>
                </a:ln>
                <a:solidFill>
                  <a:srgbClr val="D679B3"/>
                </a:solidFill>
                <a:effectLst>
                  <a:outerShdw sx="96000" sy="96000" algn="ctr" rotWithShape="0">
                    <a:schemeClr val="bg1"/>
                  </a:outerShdw>
                </a:effectLst>
                <a:latin typeface="Times New Roman" pitchFamily="18" charset="0"/>
                <a:ea typeface="华康少女文字W5(P)" panose="040F0500000000000000" pitchFamily="82" charset="-122"/>
                <a:cs typeface="Times New Roman" pitchFamily="18" charset="0"/>
              </a:rPr>
              <a:t>TẬP ĐỌC- KỂ CHUYỆN </a:t>
            </a:r>
          </a:p>
          <a:p>
            <a:pPr algn="ctr"/>
            <a:r>
              <a:rPr lang="en-US" altLang="zh-CN" sz="9600" b="1" dirty="0" smtClean="0">
                <a:ln w="44450">
                  <a:noFill/>
                </a:ln>
                <a:solidFill>
                  <a:srgbClr val="D679B3"/>
                </a:solidFill>
                <a:effectLst>
                  <a:outerShdw sx="96000" sy="96000" algn="ctr" rotWithShape="0">
                    <a:schemeClr val="bg1"/>
                  </a:outerShdw>
                </a:effectLst>
                <a:latin typeface="Times New Roman" pitchFamily="18" charset="0"/>
                <a:ea typeface="华康少女文字W5(P)" panose="040F0500000000000000" pitchFamily="82" charset="-122"/>
                <a:cs typeface="Times New Roman" pitchFamily="18" charset="0"/>
              </a:rPr>
              <a:t>ĐÔI BẠN </a:t>
            </a:r>
            <a:endParaRPr lang="zh-CN" altLang="en-US" sz="9600" b="1" dirty="0">
              <a:ln w="44450">
                <a:noFill/>
              </a:ln>
              <a:solidFill>
                <a:srgbClr val="60C2DC"/>
              </a:solidFill>
              <a:effectLst>
                <a:outerShdw sx="96000" sy="96000" algn="ctr" rotWithShape="0">
                  <a:schemeClr val="bg1"/>
                </a:outerShdw>
              </a:effectLst>
              <a:latin typeface="Times New Roman" pitchFamily="18" charset="0"/>
              <a:ea typeface="华康少女文字W5(P)" panose="040F0500000000000000" pitchFamily="82" charset="-122"/>
              <a:cs typeface="Times New Roman" pitchFamily="18" charset="0"/>
            </a:endParaRPr>
          </a:p>
        </p:txBody>
      </p:sp>
      <p:pic>
        <p:nvPicPr>
          <p:cNvPr id="2" name="佐藤利奈,大亀あすか - ごはんの練習">
            <a:hlinkClick r:id="" action="ppaction://media"/>
            <a:extLst>
              <a:ext uri="{FF2B5EF4-FFF2-40B4-BE49-F238E27FC236}">
                <a16:creationId xmlns="" xmlns:a16="http://schemas.microsoft.com/office/drawing/2014/main" id="{776854A9-EADB-46FA-92C4-DDEF53EDC776}"/>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937233" y="-1013716"/>
            <a:ext cx="609600" cy="609600"/>
          </a:xfrm>
          <a:prstGeom prst="rect">
            <a:avLst/>
          </a:prstGeom>
        </p:spPr>
      </p:pic>
    </p:spTree>
    <p:extLst>
      <p:ext uri="{BB962C8B-B14F-4D97-AF65-F5344CB8AC3E}">
        <p14:creationId xmlns:p14="http://schemas.microsoft.com/office/powerpoint/2010/main" val="1662144051"/>
      </p:ext>
    </p:extLst>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3" y="1781176"/>
            <a:ext cx="12192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1278467" y="2639292"/>
            <a:ext cx="10871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3600" b="1" dirty="0" err="1">
                <a:solidFill>
                  <a:srgbClr val="F2F2F2"/>
                </a:solidFill>
                <a:latin typeface="HP001 4 hàng" pitchFamily="34" charset="0"/>
              </a:rPr>
              <a:t>Thứ</a:t>
            </a:r>
            <a:r>
              <a:rPr lang="en-US" altLang="en-US" sz="3600" b="1" dirty="0">
                <a:solidFill>
                  <a:srgbClr val="F2F2F2"/>
                </a:solidFill>
                <a:latin typeface="HP001 4 hàng" pitchFamily="34" charset="0"/>
              </a:rPr>
              <a:t> </a:t>
            </a:r>
            <a:r>
              <a:rPr lang="en-US" altLang="en-US" sz="3600" b="1" dirty="0" err="1" smtClean="0">
                <a:solidFill>
                  <a:srgbClr val="F2F2F2"/>
                </a:solidFill>
                <a:latin typeface="HP001 4 hàng" pitchFamily="34" charset="0"/>
              </a:rPr>
              <a:t>hai</a:t>
            </a:r>
            <a:r>
              <a:rPr lang="en-US" altLang="en-US" sz="3600" b="1" dirty="0" smtClean="0">
                <a:solidFill>
                  <a:srgbClr val="F2F2F2"/>
                </a:solidFill>
                <a:latin typeface="HP001 4 hàng" pitchFamily="34" charset="0"/>
              </a:rPr>
              <a:t>, </a:t>
            </a:r>
            <a:r>
              <a:rPr lang="en-US" altLang="en-US" sz="3600" b="1" dirty="0" err="1">
                <a:solidFill>
                  <a:srgbClr val="F2F2F2"/>
                </a:solidFill>
                <a:latin typeface="HP001 4 hàng" pitchFamily="34" charset="0"/>
              </a:rPr>
              <a:t>ngày</a:t>
            </a:r>
            <a:r>
              <a:rPr lang="en-US" altLang="en-US" sz="3600" b="1" dirty="0">
                <a:solidFill>
                  <a:srgbClr val="F2F2F2"/>
                </a:solidFill>
                <a:latin typeface="HP001 4 hàng" pitchFamily="34" charset="0"/>
              </a:rPr>
              <a:t> </a:t>
            </a:r>
            <a:r>
              <a:rPr lang="en-US" altLang="en-US" sz="3600" b="1" dirty="0" smtClean="0">
                <a:solidFill>
                  <a:srgbClr val="F2F2F2"/>
                </a:solidFill>
                <a:latin typeface="HP001 4 hàng" pitchFamily="34" charset="0"/>
              </a:rPr>
              <a:t>20 </a:t>
            </a:r>
            <a:r>
              <a:rPr lang="en-US" altLang="en-US" sz="3600" b="1" dirty="0" err="1">
                <a:solidFill>
                  <a:srgbClr val="F2F2F2"/>
                </a:solidFill>
                <a:latin typeface="HP001 4 hàng" pitchFamily="34" charset="0"/>
              </a:rPr>
              <a:t>tháng</a:t>
            </a:r>
            <a:r>
              <a:rPr lang="en-US" altLang="en-US" sz="3600" b="1" dirty="0">
                <a:solidFill>
                  <a:srgbClr val="F2F2F2"/>
                </a:solidFill>
                <a:latin typeface="HP001 4 hàng" pitchFamily="34" charset="0"/>
              </a:rPr>
              <a:t> 12 </a:t>
            </a:r>
            <a:r>
              <a:rPr lang="en-US" altLang="en-US" sz="3600" b="1" dirty="0" err="1">
                <a:solidFill>
                  <a:srgbClr val="F2F2F2"/>
                </a:solidFill>
                <a:latin typeface="HP001 4 hàng" pitchFamily="34" charset="0"/>
              </a:rPr>
              <a:t>năm</a:t>
            </a:r>
            <a:r>
              <a:rPr lang="en-US" altLang="en-US" sz="3600" b="1" dirty="0">
                <a:solidFill>
                  <a:srgbClr val="F2F2F2"/>
                </a:solidFill>
                <a:latin typeface="HP001 4 hàng" pitchFamily="34" charset="0"/>
              </a:rPr>
              <a:t> 2021</a:t>
            </a:r>
            <a:endParaRPr lang="vi-VN" altLang="en-US" sz="3600" b="1" dirty="0">
              <a:solidFill>
                <a:srgbClr val="F2F2F2"/>
              </a:solidFill>
              <a:latin typeface="HP001 4 hàng" pitchFamily="34" charset="0"/>
            </a:endParaRPr>
          </a:p>
        </p:txBody>
      </p:sp>
      <p:sp>
        <p:nvSpPr>
          <p:cNvPr id="10244" name="TextBox 9"/>
          <p:cNvSpPr txBox="1">
            <a:spLocks noChangeArrowheads="1"/>
          </p:cNvSpPr>
          <p:nvPr/>
        </p:nvSpPr>
        <p:spPr bwMode="auto">
          <a:xfrm>
            <a:off x="2334682" y="3443435"/>
            <a:ext cx="807508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4400" b="1" dirty="0" err="1">
                <a:solidFill>
                  <a:srgbClr val="F2F2F2"/>
                </a:solidFill>
                <a:latin typeface="HP001 4 hàng" pitchFamily="34" charset="0"/>
              </a:rPr>
              <a:t>Tập</a:t>
            </a:r>
            <a:r>
              <a:rPr lang="en-US" altLang="en-US" sz="4400" b="1" dirty="0">
                <a:solidFill>
                  <a:srgbClr val="F2F2F2"/>
                </a:solidFill>
                <a:latin typeface="HP001 4 hàng" pitchFamily="34" charset="0"/>
              </a:rPr>
              <a:t> </a:t>
            </a:r>
            <a:r>
              <a:rPr lang="en-US" altLang="en-US" sz="4400" b="1" dirty="0" err="1">
                <a:solidFill>
                  <a:srgbClr val="F2F2F2"/>
                </a:solidFill>
                <a:latin typeface="HP001 4 hàng" pitchFamily="34" charset="0"/>
              </a:rPr>
              <a:t>đọc</a:t>
            </a:r>
            <a:r>
              <a:rPr lang="en-US" altLang="en-US" sz="4400" b="1" dirty="0">
                <a:solidFill>
                  <a:srgbClr val="F2F2F2"/>
                </a:solidFill>
                <a:latin typeface="HP001 4 hàng" pitchFamily="34" charset="0"/>
              </a:rPr>
              <a:t> - </a:t>
            </a:r>
            <a:r>
              <a:rPr lang="en-US" altLang="en-US" sz="4400" b="1" dirty="0" err="1">
                <a:solidFill>
                  <a:srgbClr val="F2F2F2"/>
                </a:solidFill>
                <a:latin typeface="HP001 4 hàng" pitchFamily="34" charset="0"/>
              </a:rPr>
              <a:t>Kể</a:t>
            </a:r>
            <a:r>
              <a:rPr lang="en-US" altLang="en-US" sz="4400" b="1" dirty="0">
                <a:solidFill>
                  <a:srgbClr val="F2F2F2"/>
                </a:solidFill>
                <a:latin typeface="HP001 4 hàng" pitchFamily="34" charset="0"/>
              </a:rPr>
              <a:t> </a:t>
            </a:r>
            <a:r>
              <a:rPr lang="en-US" altLang="en-US" sz="4400" b="1" dirty="0" err="1">
                <a:solidFill>
                  <a:srgbClr val="F2F2F2"/>
                </a:solidFill>
                <a:latin typeface="HP001 4 hàng" pitchFamily="34" charset="0"/>
              </a:rPr>
              <a:t>chuyện</a:t>
            </a:r>
            <a:endParaRPr lang="vi-VN" altLang="en-US" sz="4400" b="1" dirty="0">
              <a:solidFill>
                <a:srgbClr val="F2F2F2"/>
              </a:solidFill>
              <a:latin typeface="HP001 4 hàng" pitchFamily="34" charset="0"/>
            </a:endParaRPr>
          </a:p>
        </p:txBody>
      </p:sp>
      <p:sp>
        <p:nvSpPr>
          <p:cNvPr id="10245" name="TextBox 10"/>
          <p:cNvSpPr txBox="1">
            <a:spLocks noChangeArrowheads="1"/>
          </p:cNvSpPr>
          <p:nvPr/>
        </p:nvSpPr>
        <p:spPr bwMode="auto">
          <a:xfrm>
            <a:off x="1354667" y="4322764"/>
            <a:ext cx="939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4000" b="1" dirty="0">
                <a:solidFill>
                  <a:srgbClr val="FFFF00"/>
                </a:solidFill>
                <a:latin typeface="HP001 4 hàng" pitchFamily="34" charset="0"/>
              </a:rPr>
              <a:t>      </a:t>
            </a:r>
            <a:r>
              <a:rPr lang="en-US" altLang="en-US" sz="4000" b="1" dirty="0" smtClean="0">
                <a:solidFill>
                  <a:srgbClr val="FFFF00"/>
                </a:solidFill>
                <a:latin typeface="HP001 4 hàng" pitchFamily="34" charset="0"/>
              </a:rPr>
              <a:t>      </a:t>
            </a:r>
            <a:r>
              <a:rPr lang="en-US" altLang="en-US" sz="4000" b="1" dirty="0" err="1" smtClean="0">
                <a:solidFill>
                  <a:srgbClr val="FFFF00"/>
                </a:solidFill>
                <a:latin typeface="HP001 4 hàng" pitchFamily="34" charset="0"/>
              </a:rPr>
              <a:t>Đôi</a:t>
            </a:r>
            <a:r>
              <a:rPr lang="en-US" altLang="en-US" sz="4000" b="1" dirty="0" smtClean="0">
                <a:solidFill>
                  <a:srgbClr val="FFFF00"/>
                </a:solidFill>
                <a:latin typeface="HP001 4 hàng" pitchFamily="34" charset="0"/>
              </a:rPr>
              <a:t> </a:t>
            </a:r>
            <a:r>
              <a:rPr lang="en-US" altLang="en-US" sz="4000" b="1" dirty="0" err="1" smtClean="0">
                <a:solidFill>
                  <a:srgbClr val="FFFF00"/>
                </a:solidFill>
                <a:latin typeface="HP001 4 hàng" pitchFamily="34" charset="0"/>
              </a:rPr>
              <a:t>bạn</a:t>
            </a:r>
            <a:r>
              <a:rPr lang="en-US" altLang="en-US" sz="4000" b="1" dirty="0" smtClean="0">
                <a:solidFill>
                  <a:srgbClr val="FFFF00"/>
                </a:solidFill>
                <a:latin typeface="HP001 4 hàng" pitchFamily="34" charset="0"/>
              </a:rPr>
              <a:t>      </a:t>
            </a:r>
            <a:endParaRPr lang="vi-VN" altLang="en-US" sz="4000" b="1" dirty="0">
              <a:solidFill>
                <a:srgbClr val="FFFF00"/>
              </a:solidFill>
              <a:latin typeface="HP001 4 hàng" pitchFamily="34" charset="0"/>
            </a:endParaRPr>
          </a:p>
        </p:txBody>
      </p:sp>
      <p:sp>
        <p:nvSpPr>
          <p:cNvPr id="13" name="Rectangle: Rounded Corners 27">
            <a:extLst>
              <a:ext uri="{FF2B5EF4-FFF2-40B4-BE49-F238E27FC236}"/>
            </a:extLst>
          </p:cNvPr>
          <p:cNvSpPr/>
          <p:nvPr/>
        </p:nvSpPr>
        <p:spPr>
          <a:xfrm>
            <a:off x="1418167" y="823913"/>
            <a:ext cx="8991600" cy="855662"/>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3200" b="1">
                <a:solidFill>
                  <a:srgbClr val="000000"/>
                </a:solidFill>
                <a:latin typeface="Times New Roman" pitchFamily="18" charset="0"/>
                <a:ea typeface="SimSun" pitchFamily="2" charset="-122"/>
                <a:cs typeface="Times New Roman" pitchFamily="18" charset="0"/>
                <a:sym typeface="+mn-ea"/>
              </a:rPr>
              <a:t>Các con lưu ý trình bày vở như sau: </a:t>
            </a:r>
            <a:endParaRPr lang="zh-CN" altLang="en-US" sz="3200" b="1">
              <a:solidFill>
                <a:srgbClr val="000000"/>
              </a:solidFill>
              <a:latin typeface="Times New Roman" pitchFamily="18" charset="0"/>
              <a:ea typeface="SimSun" pitchFamily="2" charset="-122"/>
              <a:cs typeface="Times New Roman" pitchFamily="18" charset="0"/>
              <a:sym typeface="+mn-ea"/>
            </a:endParaRPr>
          </a:p>
        </p:txBody>
      </p:sp>
    </p:spTree>
    <p:extLst>
      <p:ext uri="{BB962C8B-B14F-4D97-AF65-F5344CB8AC3E}">
        <p14:creationId xmlns:p14="http://schemas.microsoft.com/office/powerpoint/2010/main" val="32047350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3797" descr="1-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1384" y="407988"/>
            <a:ext cx="2184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622301"/>
            <a:ext cx="190923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
          <p:cNvSpPr txBox="1"/>
          <p:nvPr/>
        </p:nvSpPr>
        <p:spPr>
          <a:xfrm>
            <a:off x="1917700" y="314325"/>
            <a:ext cx="8525933" cy="522288"/>
          </a:xfrm>
          <a:prstGeom prst="roundRect">
            <a:avLst/>
          </a:prstGeom>
          <a:solidFill>
            <a:srgbClr val="257A14"/>
          </a:solidFill>
          <a:effectLst>
            <a:outerShdw blurRad="76200" dir="18900000" sy="23000" kx="-1200000" algn="bl" rotWithShape="0">
              <a:prstClr val="black">
                <a:alpha val="20000"/>
              </a:prstClr>
            </a:outerShdw>
          </a:effectLst>
        </p:spPr>
        <p:txBody>
          <a:bodyPr lIns="55733" tIns="27866" rIns="55733" bIns="27866">
            <a:spAutoFit/>
          </a:bodyPr>
          <a:lstStyle/>
          <a:p>
            <a:pPr algn="ctr">
              <a:defRPr/>
            </a:pPr>
            <a:r>
              <a:rPr lang="en-US" altLang="zh-CN" sz="2700" b="1">
                <a:solidFill>
                  <a:srgbClr val="FFFFFF"/>
                </a:solidFill>
                <a:latin typeface="Times New Roman" pitchFamily="18" charset="0"/>
                <a:ea typeface="SimSun" pitchFamily="2" charset="-122"/>
                <a:cs typeface="Times New Roman" pitchFamily="18" charset="0"/>
                <a:sym typeface="+mn-lt"/>
              </a:rPr>
              <a:t>YÊU CẦU CẦN ĐẠT </a:t>
            </a:r>
            <a:endParaRPr lang="zh-CN" altLang="en-US" sz="2700" b="1">
              <a:solidFill>
                <a:srgbClr val="FFFFFF"/>
              </a:solidFill>
              <a:latin typeface="Times New Roman" pitchFamily="18" charset="0"/>
              <a:ea typeface="SimSun" pitchFamily="2" charset="-122"/>
              <a:cs typeface="Times New Roman" pitchFamily="18" charset="0"/>
              <a:sym typeface="+mn-lt"/>
            </a:endParaRPr>
          </a:p>
        </p:txBody>
      </p:sp>
      <p:cxnSp>
        <p:nvCxnSpPr>
          <p:cNvPr id="17" name="Straight Connector 16"/>
          <p:cNvCxnSpPr/>
          <p:nvPr/>
        </p:nvCxnSpPr>
        <p:spPr>
          <a:xfrm>
            <a:off x="-8466" y="622300"/>
            <a:ext cx="1926167"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265834" y="555625"/>
            <a:ext cx="1926167"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24" name="Rectangle: Rounded Corners 27">
            <a:extLst>
              <a:ext uri="{FF2B5EF4-FFF2-40B4-BE49-F238E27FC236}"/>
            </a:extLst>
          </p:cNvPr>
          <p:cNvSpPr/>
          <p:nvPr/>
        </p:nvSpPr>
        <p:spPr>
          <a:xfrm>
            <a:off x="2247900" y="1395413"/>
            <a:ext cx="8136467" cy="779462"/>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anchor="ctr"/>
          <a:lstStyle/>
          <a:p>
            <a:pPr algn="ctr">
              <a:defRPr/>
            </a:pPr>
            <a:r>
              <a:rPr lang="en-US" altLang="zh-CN" sz="3000" b="1">
                <a:solidFill>
                  <a:srgbClr val="000000"/>
                </a:solidFill>
                <a:latin typeface="Times New Roman" pitchFamily="18" charset="0"/>
                <a:ea typeface="SimSun" pitchFamily="2" charset="-122"/>
                <a:cs typeface="Times New Roman" pitchFamily="18" charset="0"/>
                <a:sym typeface="+mn-ea"/>
              </a:rPr>
              <a:t>Đọc đúng, rõ ràng, lưu loát toàn bài . </a:t>
            </a:r>
            <a:endParaRPr lang="zh-CN" altLang="en-US" sz="3000" b="1">
              <a:solidFill>
                <a:srgbClr val="000000"/>
              </a:solidFill>
              <a:latin typeface="Times New Roman" pitchFamily="18" charset="0"/>
              <a:ea typeface="SimSun" pitchFamily="2" charset="-122"/>
              <a:cs typeface="Times New Roman" pitchFamily="18" charset="0"/>
              <a:sym typeface="+mn-ea"/>
            </a:endParaRPr>
          </a:p>
        </p:txBody>
      </p:sp>
      <p:sp>
        <p:nvSpPr>
          <p:cNvPr id="32" name="Rectangle: Rounded Corners 29">
            <a:extLst>
              <a:ext uri="{FF2B5EF4-FFF2-40B4-BE49-F238E27FC236}"/>
            </a:extLst>
          </p:cNvPr>
          <p:cNvSpPr/>
          <p:nvPr/>
        </p:nvSpPr>
        <p:spPr>
          <a:xfrm>
            <a:off x="2247901" y="2389189"/>
            <a:ext cx="8208433" cy="1093787"/>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anchor="ctr"/>
          <a:lstStyle/>
          <a:p>
            <a:pPr algn="ctr">
              <a:lnSpc>
                <a:spcPct val="120000"/>
              </a:lnSpc>
              <a:defRPr/>
            </a:pPr>
            <a:r>
              <a:rPr lang="en-US" sz="3000" b="1" dirty="0" err="1">
                <a:solidFill>
                  <a:schemeClr val="tx1"/>
                </a:solidFill>
                <a:latin typeface="Times New Roman" pitchFamily="18" charset="0"/>
                <a:cs typeface="Times New Roman" pitchFamily="18" charset="0"/>
              </a:rPr>
              <a:t>Hiểu</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nội</a:t>
            </a:r>
            <a:r>
              <a:rPr lang="en-US" sz="3000" b="1" dirty="0">
                <a:solidFill>
                  <a:schemeClr val="tx1"/>
                </a:solidFill>
                <a:latin typeface="Times New Roman" pitchFamily="18" charset="0"/>
                <a:cs typeface="Times New Roman" pitchFamily="18" charset="0"/>
              </a:rPr>
              <a:t> dung , ý </a:t>
            </a:r>
            <a:r>
              <a:rPr lang="en-US" sz="3000" b="1" dirty="0" err="1">
                <a:solidFill>
                  <a:schemeClr val="tx1"/>
                </a:solidFill>
                <a:latin typeface="Times New Roman" pitchFamily="18" charset="0"/>
                <a:cs typeface="Times New Roman" pitchFamily="18" charset="0"/>
              </a:rPr>
              <a:t>nghĩa</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của</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bài</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đọc</a:t>
            </a:r>
            <a:r>
              <a:rPr lang="en-US" sz="3000" b="1" dirty="0">
                <a:solidFill>
                  <a:schemeClr val="tx1"/>
                </a:solidFill>
                <a:latin typeface="Times New Roman" pitchFamily="18" charset="0"/>
                <a:cs typeface="Times New Roman" pitchFamily="18" charset="0"/>
              </a:rPr>
              <a:t>.</a:t>
            </a:r>
            <a:endParaRPr lang="zh-CN" altLang="en-US" sz="3000" b="1" dirty="0">
              <a:solidFill>
                <a:schemeClr val="tx2">
                  <a:lumMod val="50000"/>
                </a:schemeClr>
              </a:solidFill>
              <a:latin typeface="Times New Roman" panose="02020603050405020304" pitchFamily="18" charset="0"/>
              <a:cs typeface="Times New Roman" panose="02020603050405020304" pitchFamily="18" charset="0"/>
              <a:sym typeface="+mn-ea"/>
            </a:endParaRPr>
          </a:p>
        </p:txBody>
      </p:sp>
      <p:sp>
        <p:nvSpPr>
          <p:cNvPr id="35" name="Rectangle: Rounded Corners 30">
            <a:extLst>
              <a:ext uri="{FF2B5EF4-FFF2-40B4-BE49-F238E27FC236}"/>
            </a:extLst>
          </p:cNvPr>
          <p:cNvSpPr/>
          <p:nvPr/>
        </p:nvSpPr>
        <p:spPr>
          <a:xfrm>
            <a:off x="2247901" y="3741738"/>
            <a:ext cx="8208433" cy="1250950"/>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anchor="ctr"/>
          <a:lstStyle/>
          <a:p>
            <a:pPr>
              <a:defRPr/>
            </a:pPr>
            <a:r>
              <a:rPr lang="en-US" sz="3000" b="1" dirty="0" err="1">
                <a:solidFill>
                  <a:schemeClr val="tx2">
                    <a:lumMod val="50000"/>
                  </a:schemeClr>
                </a:solidFill>
                <a:latin typeface="Times New Roman" panose="02020603050405020304" pitchFamily="18" charset="0"/>
                <a:cs typeface="Times New Roman" panose="02020603050405020304" pitchFamily="18" charset="0"/>
                <a:sym typeface="+mn-ea"/>
              </a:rPr>
              <a:t>Phân</a:t>
            </a:r>
            <a:r>
              <a:rPr lang="en-US" sz="3000" b="1" dirty="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dirty="0" err="1">
                <a:solidFill>
                  <a:schemeClr val="tx2">
                    <a:lumMod val="50000"/>
                  </a:schemeClr>
                </a:solidFill>
                <a:latin typeface="Times New Roman" panose="02020603050405020304" pitchFamily="18" charset="0"/>
                <a:cs typeface="Times New Roman" panose="02020603050405020304" pitchFamily="18" charset="0"/>
                <a:sym typeface="+mn-ea"/>
              </a:rPr>
              <a:t>biệt</a:t>
            </a:r>
            <a:r>
              <a:rPr lang="en-US" sz="3000" b="1" dirty="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dirty="0" err="1">
                <a:solidFill>
                  <a:schemeClr val="tx2">
                    <a:lumMod val="50000"/>
                  </a:schemeClr>
                </a:solidFill>
                <a:latin typeface="Times New Roman" panose="02020603050405020304" pitchFamily="18" charset="0"/>
                <a:cs typeface="Times New Roman" panose="02020603050405020304" pitchFamily="18" charset="0"/>
                <a:sym typeface="+mn-ea"/>
              </a:rPr>
              <a:t>giọng</a:t>
            </a:r>
            <a:r>
              <a:rPr lang="en-US" sz="3000" b="1" dirty="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dirty="0" err="1">
                <a:solidFill>
                  <a:schemeClr val="tx2">
                    <a:lumMod val="50000"/>
                  </a:schemeClr>
                </a:solidFill>
                <a:latin typeface="Times New Roman" panose="02020603050405020304" pitchFamily="18" charset="0"/>
                <a:cs typeface="Times New Roman" panose="02020603050405020304" pitchFamily="18" charset="0"/>
                <a:sym typeface="+mn-ea"/>
              </a:rPr>
              <a:t>dẫn</a:t>
            </a:r>
            <a:r>
              <a:rPr lang="en-US" sz="3000" b="1" dirty="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dirty="0" err="1" smtClean="0">
                <a:solidFill>
                  <a:schemeClr val="tx2">
                    <a:lumMod val="50000"/>
                  </a:schemeClr>
                </a:solidFill>
                <a:latin typeface="Times New Roman" panose="02020603050405020304" pitchFamily="18" charset="0"/>
                <a:cs typeface="Times New Roman" panose="02020603050405020304" pitchFamily="18" charset="0"/>
                <a:sym typeface="+mn-ea"/>
              </a:rPr>
              <a:t>ch</a:t>
            </a:r>
            <a:r>
              <a:rPr lang="en-US" sz="3000" b="1" dirty="0" err="1" smtClean="0">
                <a:solidFill>
                  <a:schemeClr val="tx2">
                    <a:lumMod val="50000"/>
                  </a:schemeClr>
                </a:solidFill>
                <a:latin typeface="Times New Roman" panose="02020603050405020304" pitchFamily="18" charset="0"/>
                <a:cs typeface="Times New Roman" panose="02020603050405020304" pitchFamily="18" charset="0"/>
                <a:sym typeface="+mn-ea"/>
              </a:rPr>
              <a:t>uyện</a:t>
            </a:r>
            <a:r>
              <a:rPr lang="en-US" sz="3000" b="1" dirty="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dirty="0" err="1" smtClean="0">
                <a:solidFill>
                  <a:schemeClr val="tx2">
                    <a:lumMod val="50000"/>
                  </a:schemeClr>
                </a:solidFill>
                <a:latin typeface="Times New Roman" panose="02020603050405020304" pitchFamily="18" charset="0"/>
                <a:cs typeface="Times New Roman" panose="02020603050405020304" pitchFamily="18" charset="0"/>
                <a:sym typeface="+mn-ea"/>
              </a:rPr>
              <a:t>với</a:t>
            </a:r>
            <a:r>
              <a:rPr lang="en-US" sz="3000" b="1" dirty="0" smtClean="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dirty="0" err="1" smtClean="0">
                <a:solidFill>
                  <a:schemeClr val="tx2">
                    <a:lumMod val="50000"/>
                  </a:schemeClr>
                </a:solidFill>
                <a:latin typeface="Times New Roman" panose="02020603050405020304" pitchFamily="18" charset="0"/>
                <a:cs typeface="Times New Roman" panose="02020603050405020304" pitchFamily="18" charset="0"/>
                <a:sym typeface="+mn-ea"/>
              </a:rPr>
              <a:t>lời</a:t>
            </a:r>
            <a:r>
              <a:rPr lang="en-US" sz="3000" b="1" dirty="0" smtClean="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dirty="0" err="1" smtClean="0">
                <a:solidFill>
                  <a:schemeClr val="tx2">
                    <a:lumMod val="50000"/>
                  </a:schemeClr>
                </a:solidFill>
                <a:latin typeface="Times New Roman" panose="02020603050405020304" pitchFamily="18" charset="0"/>
                <a:cs typeface="Times New Roman" panose="02020603050405020304" pitchFamily="18" charset="0"/>
                <a:sym typeface="+mn-ea"/>
              </a:rPr>
              <a:t>các</a:t>
            </a:r>
            <a:r>
              <a:rPr lang="en-US" sz="3000" b="1" dirty="0" smtClean="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dirty="0" err="1" smtClean="0">
                <a:solidFill>
                  <a:schemeClr val="tx2">
                    <a:lumMod val="50000"/>
                  </a:schemeClr>
                </a:solidFill>
                <a:latin typeface="Times New Roman" panose="02020603050405020304" pitchFamily="18" charset="0"/>
                <a:cs typeface="Times New Roman" panose="02020603050405020304" pitchFamily="18" charset="0"/>
                <a:sym typeface="+mn-ea"/>
              </a:rPr>
              <a:t>nhân</a:t>
            </a:r>
            <a:r>
              <a:rPr lang="en-US" sz="3000" b="1" dirty="0" smtClean="0">
                <a:solidFill>
                  <a:schemeClr val="tx2">
                    <a:lumMod val="50000"/>
                  </a:schemeClr>
                </a:solidFill>
                <a:latin typeface="Times New Roman" panose="02020603050405020304" pitchFamily="18" charset="0"/>
                <a:cs typeface="Times New Roman" panose="02020603050405020304" pitchFamily="18" charset="0"/>
                <a:sym typeface="+mn-ea"/>
              </a:rPr>
              <a:t> </a:t>
            </a:r>
            <a:r>
              <a:rPr lang="en-US" sz="3000" b="1" smtClean="0">
                <a:solidFill>
                  <a:schemeClr val="tx2">
                    <a:lumMod val="50000"/>
                  </a:schemeClr>
                </a:solidFill>
                <a:latin typeface="Times New Roman" panose="02020603050405020304" pitchFamily="18" charset="0"/>
                <a:cs typeface="Times New Roman" panose="02020603050405020304" pitchFamily="18" charset="0"/>
                <a:sym typeface="+mn-ea"/>
              </a:rPr>
              <a:t>vật.</a:t>
            </a:r>
            <a:endParaRPr lang="vi-VN" sz="3000" dirty="0"/>
          </a:p>
        </p:txBody>
      </p:sp>
    </p:spTree>
    <p:extLst>
      <p:ext uri="{BB962C8B-B14F-4D97-AF65-F5344CB8AC3E}">
        <p14:creationId xmlns:p14="http://schemas.microsoft.com/office/powerpoint/2010/main" val="31396615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nodeType="afterGroup">
                            <p:stCondLst>
                              <p:cond delay="15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nodeType="afterGroup">
                            <p:stCondLst>
                              <p:cond delay="2000"/>
                            </p:stCondLst>
                            <p:childTnLst>
                              <p:par>
                                <p:cTn id="19" presetID="22" presetClass="entr" presetSubtype="8"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6503044" y="1543974"/>
            <a:ext cx="3806598" cy="1107996"/>
          </a:xfrm>
          <a:prstGeom prst="rect">
            <a:avLst/>
          </a:prstGeom>
          <a:noFill/>
          <a:ln w="9525">
            <a:solidFill>
              <a:srgbClr val="002060"/>
            </a:solidFill>
            <a:miter lim="800000"/>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r>
              <a:rPr lang="en-US" sz="6600" b="1" dirty="0" err="1">
                <a:solidFill>
                  <a:srgbClr val="FF0000"/>
                </a:solidFill>
                <a:latin typeface="Times New Roman" panose="02020603050405020304" pitchFamily="18" charset="0"/>
                <a:cs typeface="Times New Roman" panose="02020603050405020304" pitchFamily="18" charset="0"/>
              </a:rPr>
              <a:t>Đọc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mẫu</a:t>
            </a:r>
            <a:endParaRPr lang="vi-VN" sz="6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circle(in)">
                                      <p:cBhvr>
                                        <p:cTn id="2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484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673" y="-632"/>
            <a:ext cx="5112327" cy="6858632"/>
          </a:xfrm>
          <a:prstGeom prst="rect">
            <a:avLst/>
          </a:prstGeom>
        </p:spPr>
      </p:pic>
    </p:spTree>
    <p:extLst>
      <p:ext uri="{BB962C8B-B14F-4D97-AF65-F5344CB8AC3E}">
        <p14:creationId xmlns:p14="http://schemas.microsoft.com/office/powerpoint/2010/main" val="1143983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393</TotalTime>
  <Words>1154</Words>
  <Application>Microsoft Office PowerPoint</Application>
  <PresentationFormat>Custom</PresentationFormat>
  <Paragraphs>95</Paragraphs>
  <Slides>25</Slides>
  <Notes>3</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zhoulingyun</dc:creator>
  <cp:lastModifiedBy>Admin</cp:lastModifiedBy>
  <cp:revision>52</cp:revision>
  <dcterms:created xsi:type="dcterms:W3CDTF">2018-02-07T08:36:30Z</dcterms:created>
  <dcterms:modified xsi:type="dcterms:W3CDTF">2021-12-25T01:09:02Z</dcterms:modified>
</cp:coreProperties>
</file>