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2.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3.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4.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5.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6.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7.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18.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19.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0.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1.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2.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3.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24.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25.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26.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27.xml" ContentType="application/vnd.openxmlformats-officedocument.theme+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theme/theme28.xml" ContentType="application/vnd.openxmlformats-officedocument.theme+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theme/theme29.xml" ContentType="application/vnd.openxmlformats-officedocument.theme+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theme/theme30.xml" ContentType="application/vnd.openxmlformats-officedocument.theme+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theme/theme31.xml" ContentType="application/vnd.openxmlformats-officedocument.theme+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theme/theme32.xml" ContentType="application/vnd.openxmlformats-officedocument.theme+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33.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20" r:id="rId3"/>
    <p:sldMasterId id="2147483735" r:id="rId4"/>
    <p:sldMasterId id="2147483750" r:id="rId5"/>
    <p:sldMasterId id="2147483765" r:id="rId6"/>
    <p:sldMasterId id="2147483780" r:id="rId7"/>
    <p:sldMasterId id="2147483795" r:id="rId8"/>
    <p:sldMasterId id="2147483810" r:id="rId9"/>
    <p:sldMasterId id="2147483825" r:id="rId10"/>
    <p:sldMasterId id="2147483840" r:id="rId11"/>
    <p:sldMasterId id="2147483855" r:id="rId12"/>
    <p:sldMasterId id="2147483870" r:id="rId13"/>
    <p:sldMasterId id="2147483885" r:id="rId14"/>
    <p:sldMasterId id="2147483900" r:id="rId15"/>
    <p:sldMasterId id="2147483915" r:id="rId16"/>
    <p:sldMasterId id="2147483930" r:id="rId17"/>
    <p:sldMasterId id="2147483945" r:id="rId18"/>
    <p:sldMasterId id="2147483960" r:id="rId19"/>
    <p:sldMasterId id="2147483975" r:id="rId20"/>
    <p:sldMasterId id="2147483990" r:id="rId21"/>
    <p:sldMasterId id="2147484020" r:id="rId22"/>
    <p:sldMasterId id="2147484035" r:id="rId23"/>
    <p:sldMasterId id="2147484050" r:id="rId24"/>
    <p:sldMasterId id="2147484065" r:id="rId25"/>
    <p:sldMasterId id="2147484080" r:id="rId26"/>
    <p:sldMasterId id="2147484095" r:id="rId27"/>
    <p:sldMasterId id="2147484108" r:id="rId28"/>
    <p:sldMasterId id="2147484121" r:id="rId29"/>
    <p:sldMasterId id="2147484133" r:id="rId30"/>
    <p:sldMasterId id="2147484145" r:id="rId31"/>
    <p:sldMasterId id="2147484157" r:id="rId32"/>
    <p:sldMasterId id="2147484169" r:id="rId33"/>
    <p:sldMasterId id="2147484184" r:id="rId34"/>
  </p:sldMasterIdLst>
  <p:notesMasterIdLst>
    <p:notesMasterId r:id="rId83"/>
  </p:notesMasterIdLst>
  <p:sldIdLst>
    <p:sldId id="392" r:id="rId35"/>
    <p:sldId id="394" r:id="rId36"/>
    <p:sldId id="395" r:id="rId37"/>
    <p:sldId id="343" r:id="rId38"/>
    <p:sldId id="315" r:id="rId39"/>
    <p:sldId id="393" r:id="rId40"/>
    <p:sldId id="396" r:id="rId41"/>
    <p:sldId id="397" r:id="rId42"/>
    <p:sldId id="356" r:id="rId43"/>
    <p:sldId id="358" r:id="rId44"/>
    <p:sldId id="359" r:id="rId45"/>
    <p:sldId id="360" r:id="rId46"/>
    <p:sldId id="361" r:id="rId47"/>
    <p:sldId id="362" r:id="rId48"/>
    <p:sldId id="363" r:id="rId49"/>
    <p:sldId id="364" r:id="rId50"/>
    <p:sldId id="365" r:id="rId51"/>
    <p:sldId id="366" r:id="rId52"/>
    <p:sldId id="367" r:id="rId53"/>
    <p:sldId id="368" r:id="rId54"/>
    <p:sldId id="369" r:id="rId55"/>
    <p:sldId id="370" r:id="rId56"/>
    <p:sldId id="398" r:id="rId57"/>
    <p:sldId id="371" r:id="rId58"/>
    <p:sldId id="372" r:id="rId59"/>
    <p:sldId id="373" r:id="rId60"/>
    <p:sldId id="374" r:id="rId61"/>
    <p:sldId id="375" r:id="rId62"/>
    <p:sldId id="376" r:id="rId63"/>
    <p:sldId id="377" r:id="rId64"/>
    <p:sldId id="379" r:id="rId65"/>
    <p:sldId id="380" r:id="rId66"/>
    <p:sldId id="381" r:id="rId67"/>
    <p:sldId id="382" r:id="rId68"/>
    <p:sldId id="383" r:id="rId69"/>
    <p:sldId id="384" r:id="rId70"/>
    <p:sldId id="385" r:id="rId71"/>
    <p:sldId id="334" r:id="rId72"/>
    <p:sldId id="325" r:id="rId73"/>
    <p:sldId id="316" r:id="rId74"/>
    <p:sldId id="352" r:id="rId75"/>
    <p:sldId id="327" r:id="rId76"/>
    <p:sldId id="386" r:id="rId77"/>
    <p:sldId id="387" r:id="rId78"/>
    <p:sldId id="388" r:id="rId79"/>
    <p:sldId id="389" r:id="rId80"/>
    <p:sldId id="390" r:id="rId81"/>
    <p:sldId id="391" r:id="rId8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FFFFCC"/>
    <a:srgbClr val="FFFF66"/>
    <a:srgbClr val="006600"/>
    <a:srgbClr val="D60093"/>
    <a:srgbClr val="FF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94646" autoAdjust="0"/>
  </p:normalViewPr>
  <p:slideViewPr>
    <p:cSldViewPr>
      <p:cViewPr varScale="1">
        <p:scale>
          <a:sx n="65" d="100"/>
          <a:sy n="65" d="100"/>
        </p:scale>
        <p:origin x="-106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5.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8.xml"/><Relationship Id="rId47" Type="http://schemas.openxmlformats.org/officeDocument/2006/relationships/slide" Target="slides/slide13.xml"/><Relationship Id="rId50" Type="http://schemas.openxmlformats.org/officeDocument/2006/relationships/slide" Target="slides/slide16.xml"/><Relationship Id="rId55" Type="http://schemas.openxmlformats.org/officeDocument/2006/relationships/slide" Target="slides/slide21.xml"/><Relationship Id="rId63" Type="http://schemas.openxmlformats.org/officeDocument/2006/relationships/slide" Target="slides/slide29.xml"/><Relationship Id="rId68" Type="http://schemas.openxmlformats.org/officeDocument/2006/relationships/slide" Target="slides/slide34.xml"/><Relationship Id="rId76" Type="http://schemas.openxmlformats.org/officeDocument/2006/relationships/slide" Target="slides/slide42.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slide" Target="slides/slide19.xml"/><Relationship Id="rId58" Type="http://schemas.openxmlformats.org/officeDocument/2006/relationships/slide" Target="slides/slide24.xml"/><Relationship Id="rId66" Type="http://schemas.openxmlformats.org/officeDocument/2006/relationships/slide" Target="slides/slide32.xml"/><Relationship Id="rId74" Type="http://schemas.openxmlformats.org/officeDocument/2006/relationships/slide" Target="slides/slide40.xml"/><Relationship Id="rId79" Type="http://schemas.openxmlformats.org/officeDocument/2006/relationships/slide" Target="slides/slide45.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27.xml"/><Relationship Id="rId82" Type="http://schemas.openxmlformats.org/officeDocument/2006/relationships/slide" Target="slides/slide48.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slide" Target="slides/slide22.xml"/><Relationship Id="rId64" Type="http://schemas.openxmlformats.org/officeDocument/2006/relationships/slide" Target="slides/slide30.xml"/><Relationship Id="rId69" Type="http://schemas.openxmlformats.org/officeDocument/2006/relationships/slide" Target="slides/slide35.xml"/><Relationship Id="rId77" Type="http://schemas.openxmlformats.org/officeDocument/2006/relationships/slide" Target="slides/slide43.xml"/><Relationship Id="rId8" Type="http://schemas.openxmlformats.org/officeDocument/2006/relationships/slideMaster" Target="slideMasters/slideMaster8.xml"/><Relationship Id="rId51" Type="http://schemas.openxmlformats.org/officeDocument/2006/relationships/slide" Target="slides/slide17.xml"/><Relationship Id="rId72" Type="http://schemas.openxmlformats.org/officeDocument/2006/relationships/slide" Target="slides/slide38.xml"/><Relationship Id="rId80" Type="http://schemas.openxmlformats.org/officeDocument/2006/relationships/slide" Target="slides/slide46.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slide" Target="slides/slide33.xml"/><Relationship Id="rId20" Type="http://schemas.openxmlformats.org/officeDocument/2006/relationships/slideMaster" Target="slideMasters/slideMaster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slide" Target="slides/slide41.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slide" Target="slides/slide39.xml"/><Relationship Id="rId78" Type="http://schemas.openxmlformats.org/officeDocument/2006/relationships/slide" Target="slides/slide44.xml"/><Relationship Id="rId81" Type="http://schemas.openxmlformats.org/officeDocument/2006/relationships/slide" Target="slides/slide47.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8456E-443F-4892-88CC-7AFB3573C61C}" type="datetimeFigureOut">
              <a:rPr lang="en-US" smtClean="0"/>
              <a:t>12/16/2021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2F80F-E4D8-437C-A244-FA42BE171F8C}" type="slidenum">
              <a:rPr lang="en-US" smtClean="0"/>
              <a:t>‹#›</a:t>
            </a:fld>
            <a:endParaRPr lang="en-US"/>
          </a:p>
        </p:txBody>
      </p:sp>
    </p:spTree>
    <p:extLst>
      <p:ext uri="{BB962C8B-B14F-4D97-AF65-F5344CB8AC3E}">
        <p14:creationId xmlns:p14="http://schemas.microsoft.com/office/powerpoint/2010/main" val="201763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30721"/>
          <p:cNvSpPr>
            <a:spLocks noGrp="1" noRot="1" noChangeAspect="1" noTextEdit="1"/>
          </p:cNvSpPr>
          <p:nvPr>
            <p:ph type="sldImg"/>
          </p:nvPr>
        </p:nvSpPr>
        <p:spPr>
          <a:xfrm>
            <a:off x="1371600" y="1143000"/>
            <a:ext cx="4114800" cy="3086100"/>
          </a:xfrm>
          <a:ln/>
        </p:spPr>
      </p:sp>
      <p:sp>
        <p:nvSpPr>
          <p:cNvPr id="30723" name="文本占位符 307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2769668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8294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文本占位符 8294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4340" name="灯片编号占位符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eaLnBrk="1" fontAlgn="base" latinLnBrk="0" hangingPunct="1">
              <a:lnSpc>
                <a:spcPct val="100000"/>
              </a:lnSpc>
              <a:spcBef>
                <a:spcPct val="0"/>
              </a:spcBef>
              <a:spcAft>
                <a:spcPct val="0"/>
              </a:spcAft>
              <a:buClrTx/>
              <a:buSzTx/>
              <a:buFontTx/>
              <a:buNone/>
              <a:tabLst/>
              <a:defRPr/>
            </a:pPr>
            <a:fld id="{A4B32D68-3B9E-449D-95F1-C98AAE5FE692}"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等线"/>
              </a:rPr>
              <a:pPr marL="0" marR="0" lvl="0" indent="0" algn="l" defTabSz="914400" eaLnBrk="1" fontAlgn="base" latinLnBrk="0" hangingPunct="1">
                <a:lnSpc>
                  <a:spcPct val="100000"/>
                </a:lnSpc>
                <a:spcBef>
                  <a:spcPct val="0"/>
                </a:spcBef>
                <a:spcAft>
                  <a:spcPct val="0"/>
                </a:spcAft>
                <a:buClrTx/>
                <a:buSzTx/>
                <a:buFontTx/>
                <a:buNone/>
                <a:tabLst/>
                <a:defRPr/>
              </a:pPr>
              <a:t>17</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等线"/>
            </a:endParaRPr>
          </a:p>
        </p:txBody>
      </p:sp>
    </p:spTree>
    <p:extLst>
      <p:ext uri="{BB962C8B-B14F-4D97-AF65-F5344CB8AC3E}">
        <p14:creationId xmlns:p14="http://schemas.microsoft.com/office/powerpoint/2010/main" val="3031696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a:ln/>
        </p:spPr>
      </p:sp>
      <p:sp>
        <p:nvSpPr>
          <p:cNvPr id="68611" name="文本占位符 686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18</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079424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ln/>
        </p:spPr>
      </p:sp>
      <p:sp>
        <p:nvSpPr>
          <p:cNvPr id="79875" name="文本占位符 798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53502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20</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57442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705632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a:ln/>
        </p:spPr>
      </p:sp>
      <p:sp>
        <p:nvSpPr>
          <p:cNvPr id="68611" name="文本占位符 686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22</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18102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25</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855678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69633"/>
          <p:cNvSpPr>
            <a:spLocks noGrp="1" noRot="1" noChangeAspect="1" noTextEdit="1"/>
          </p:cNvSpPr>
          <p:nvPr>
            <p:ph type="sldImg"/>
          </p:nvPr>
        </p:nvSpPr>
        <p:spPr>
          <a:ln/>
        </p:spPr>
      </p:sp>
      <p:sp>
        <p:nvSpPr>
          <p:cNvPr id="69635" name="文本占位符 696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162265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81921"/>
          <p:cNvSpPr>
            <a:spLocks noGrp="1" noRot="1" noChangeAspect="1" noTextEdit="1"/>
          </p:cNvSpPr>
          <p:nvPr>
            <p:ph type="sldImg"/>
          </p:nvPr>
        </p:nvSpPr>
        <p:spPr>
          <a:ln/>
        </p:spPr>
      </p:sp>
      <p:sp>
        <p:nvSpPr>
          <p:cNvPr id="81923" name="文本占位符 819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27</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414862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a:ln/>
        </p:spPr>
      </p:sp>
      <p:sp>
        <p:nvSpPr>
          <p:cNvPr id="84995" name="文本占位符 849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28</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245578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83969"/>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文本占位符 83970"/>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292" name="灯片编号占位符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eaLnBrk="1" fontAlgn="base" latinLnBrk="0" hangingPunct="1">
              <a:lnSpc>
                <a:spcPct val="100000"/>
              </a:lnSpc>
              <a:spcBef>
                <a:spcPct val="0"/>
              </a:spcBef>
              <a:spcAft>
                <a:spcPct val="0"/>
              </a:spcAft>
              <a:buClrTx/>
              <a:buSzTx/>
              <a:buFontTx/>
              <a:buNone/>
              <a:tabLst/>
              <a:defRPr/>
            </a:pPr>
            <a:fld id="{F368E9ED-117D-4E8F-88C6-CE9825AA2308}"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等线"/>
              </a:rPr>
              <a:pPr marL="0" marR="0" lvl="0" indent="0" algn="l" defTabSz="91440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等线"/>
            </a:endParaRPr>
          </a:p>
        </p:txBody>
      </p:sp>
    </p:spTree>
    <p:extLst>
      <p:ext uri="{BB962C8B-B14F-4D97-AF65-F5344CB8AC3E}">
        <p14:creationId xmlns:p14="http://schemas.microsoft.com/office/powerpoint/2010/main" val="81659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29</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184277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30</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793051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a:ln/>
        </p:spPr>
      </p:sp>
      <p:sp>
        <p:nvSpPr>
          <p:cNvPr id="68611" name="文本占位符 686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31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281756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32</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440364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33</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426156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a:ln/>
        </p:spPr>
      </p:sp>
      <p:sp>
        <p:nvSpPr>
          <p:cNvPr id="60419" name="文本占位符 604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35</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072511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47</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640754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3700" y="685800"/>
            <a:ext cx="60706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C73AC2-4FF3-463E-8886-A6A0A3ACDF9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8118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975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806291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9746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688972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525243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121456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a:ln/>
        </p:spPr>
      </p:sp>
      <p:sp>
        <p:nvSpPr>
          <p:cNvPr id="68611" name="文本占位符 686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595125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94A710D-3E9D-4465-8243-3D45227F7654}" type="datetimeFigureOut">
              <a:rPr lang="en-US"/>
              <a:pPr>
                <a:defRPr/>
              </a:pPr>
              <a:t>12/16/2021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D34CC0-DEDD-487F-B1F4-630DD6063303}" type="slidenum">
              <a:rPr lang="en-US" altLang="en-US"/>
              <a:pPr>
                <a:defRPr/>
              </a:pPr>
              <a:t>‹#›</a:t>
            </a:fld>
            <a:endParaRPr lang="en-US" altLang="en-US"/>
          </a:p>
        </p:txBody>
      </p:sp>
    </p:spTree>
    <p:extLst>
      <p:ext uri="{BB962C8B-B14F-4D97-AF65-F5344CB8AC3E}">
        <p14:creationId xmlns:p14="http://schemas.microsoft.com/office/powerpoint/2010/main" val="4013609734"/>
      </p:ext>
    </p:extLst>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EDF3BC-6850-4EB2-912D-5E8F4C7783B0}" type="datetimeFigureOut">
              <a:rPr lang="en-US"/>
              <a:pPr>
                <a:defRPr/>
              </a:pPr>
              <a:t>12/16/2021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8EDF5C-06FA-4048-9A78-C7CAA096BCF2}" type="slidenum">
              <a:rPr lang="en-US" altLang="en-US"/>
              <a:pPr>
                <a:defRPr/>
              </a:pPr>
              <a:t>‹#›</a:t>
            </a:fld>
            <a:endParaRPr lang="en-US" altLang="en-US"/>
          </a:p>
        </p:txBody>
      </p:sp>
    </p:spTree>
    <p:extLst>
      <p:ext uri="{BB962C8B-B14F-4D97-AF65-F5344CB8AC3E}">
        <p14:creationId xmlns:p14="http://schemas.microsoft.com/office/powerpoint/2010/main" val="1160764563"/>
      </p:ext>
    </p:extLst>
  </p:cSld>
  <p:clrMapOvr>
    <a:masterClrMapping/>
  </p:clrMapOvr>
  <p:transition>
    <p:comb/>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1700991210"/>
      </p:ext>
    </p:extLst>
  </p:cSld>
  <p:clrMapOvr>
    <a:masterClrMapping/>
  </p:clrMapOvr>
  <p:transition advClick="0" advTm="3000">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3030277586"/>
      </p:ext>
    </p:extLst>
  </p:cSld>
  <p:clrMapOvr>
    <a:masterClrMapping/>
  </p:clrMapOvr>
  <p:transition advClick="0" advTm="3000">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98076701"/>
      </p:ext>
    </p:extLst>
  </p:cSld>
  <p:clrMapOvr>
    <a:masterClrMapping/>
  </p:clrMapOvr>
  <p:transition advClick="0" advTm="3000">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63255517"/>
      </p:ext>
    </p:extLst>
  </p:cSld>
  <p:clrMapOvr>
    <a:masterClrMapping/>
  </p:clrMapOvr>
  <p:transition advClick="0" advTm="3000">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15210096"/>
      </p:ext>
    </p:extLst>
  </p:cSld>
  <p:clrMapOvr>
    <a:masterClrMapping/>
  </p:clrMapOvr>
  <p:transition advClick="0" advTm="3000">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66798"/>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23572524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572001548"/>
      </p:ext>
    </p:extLst>
  </p:cSld>
  <p:clrMapOvr>
    <a:masterClrMapping/>
  </p:clrMapOvr>
  <p:transition advClick="0" advTm="3000">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146276"/>
      </p:ext>
    </p:extLst>
  </p:cSld>
  <p:clrMapOvr>
    <a:masterClrMapping/>
  </p:clrMapOvr>
  <p:transition advClick="0" advTm="3000">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158593148"/>
      </p:ext>
    </p:extLst>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4679BE-E7E6-46EA-B493-57B24127F9FA}" type="datetimeFigureOut">
              <a:rPr lang="en-US"/>
              <a:pPr>
                <a:defRPr/>
              </a:pPr>
              <a:t>12/16/2021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F61E1-644A-4388-87DF-584C94A5CB0B}" type="slidenum">
              <a:rPr lang="en-US" altLang="en-US"/>
              <a:pPr>
                <a:defRPr/>
              </a:pPr>
              <a:t>‹#›</a:t>
            </a:fld>
            <a:endParaRPr lang="en-US" altLang="en-US"/>
          </a:p>
        </p:txBody>
      </p:sp>
    </p:spTree>
    <p:extLst>
      <p:ext uri="{BB962C8B-B14F-4D97-AF65-F5344CB8AC3E}">
        <p14:creationId xmlns:p14="http://schemas.microsoft.com/office/powerpoint/2010/main" val="1807944959"/>
      </p:ext>
    </p:extLst>
  </p:cSld>
  <p:clrMapOvr>
    <a:masterClrMapping/>
  </p:clrMapOvr>
  <p:transition>
    <p:comb/>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26438994"/>
      </p:ext>
    </p:extLst>
  </p:cSld>
  <p:clrMapOvr>
    <a:masterClrMapping/>
  </p:clrMapOvr>
  <p:transition advClick="0" advTm="3000">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37217851"/>
      </p:ext>
    </p:extLst>
  </p:cSld>
  <p:clrMapOvr>
    <a:masterClrMapping/>
  </p:clrMapOvr>
  <p:transition advClick="0" advTm="3000">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7869330"/>
      </p:ext>
    </p:extLst>
  </p:cSld>
  <p:clrMapOvr>
    <a:masterClrMapping/>
  </p:clrMapOvr>
  <p:transition advClick="0" advTm="3000">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118979"/>
      </p:ext>
    </p:extLst>
  </p:cSld>
  <p:clrMapOvr>
    <a:masterClrMapping/>
  </p:clrMapOvr>
  <p:transition advClick="0" advTm="3000">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1217081629"/>
      </p:ext>
    </p:extLst>
  </p:cSld>
  <p:clrMapOvr>
    <a:masterClrMapping/>
  </p:clrMapOvr>
  <p:transition advClick="0" advTm="3000">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2943652955"/>
      </p:ext>
    </p:extLst>
  </p:cSld>
  <p:clrMapOvr>
    <a:masterClrMapping/>
  </p:clrMapOvr>
  <p:transition advClick="0" advTm="3000">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85114591"/>
      </p:ext>
    </p:extLst>
  </p:cSld>
  <p:clrMapOvr>
    <a:masterClrMapping/>
  </p:clrMapOvr>
  <p:transition advClick="0" advTm="3000">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47727244"/>
      </p:ext>
    </p:extLst>
  </p:cSld>
  <p:clrMapOvr>
    <a:masterClrMapping/>
  </p:clrMapOvr>
  <p:transition advClick="0" advTm="3000">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38027677"/>
      </p:ext>
    </p:extLst>
  </p:cSld>
  <p:clrMapOvr>
    <a:masterClrMapping/>
  </p:clrMapOvr>
  <p:transition advClick="0" advTm="3000">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756811"/>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89"/>
            </a:lvl1pPr>
          </a:lstStyle>
          <a:p>
            <a:r>
              <a:rPr lang="en-US"/>
              <a:t>Click to edit Master title style</a:t>
            </a:r>
            <a:endParaRPr lang="vi-VN"/>
          </a:p>
        </p:txBody>
      </p:sp>
      <p:sp>
        <p:nvSpPr>
          <p:cNvPr id="3" name="Subtitle 2"/>
          <p:cNvSpPr>
            <a:spLocks noGrp="1"/>
          </p:cNvSpPr>
          <p:nvPr>
            <p:ph type="subTitle" idx="1"/>
          </p:nvPr>
        </p:nvSpPr>
        <p:spPr>
          <a:xfrm>
            <a:off x="1143000" y="3602039"/>
            <a:ext cx="6858000" cy="1655763"/>
          </a:xfrm>
        </p:spPr>
        <p:txBody>
          <a:bodyPr/>
          <a:lstStyle>
            <a:lvl1pPr marL="0" indent="0" algn="ctr">
              <a:buNone/>
              <a:defRPr sz="1355"/>
            </a:lvl1pPr>
            <a:lvl2pPr marL="258207" indent="0" algn="ctr">
              <a:buNone/>
              <a:defRPr sz="1130"/>
            </a:lvl2pPr>
            <a:lvl3pPr marL="516413" indent="0" algn="ctr">
              <a:buNone/>
              <a:defRPr sz="1016"/>
            </a:lvl3pPr>
            <a:lvl4pPr marL="774619" indent="0" algn="ctr">
              <a:buNone/>
              <a:defRPr sz="904"/>
            </a:lvl4pPr>
            <a:lvl5pPr marL="1032826" indent="0" algn="ctr">
              <a:buNone/>
              <a:defRPr sz="904"/>
            </a:lvl5pPr>
            <a:lvl6pPr marL="1291031" indent="0" algn="ctr">
              <a:buNone/>
              <a:defRPr sz="904"/>
            </a:lvl6pPr>
            <a:lvl7pPr marL="1549238" indent="0" algn="ctr">
              <a:buNone/>
              <a:defRPr sz="904"/>
            </a:lvl7pPr>
            <a:lvl8pPr marL="1807445" indent="0" algn="ctr">
              <a:buNone/>
              <a:defRPr sz="904"/>
            </a:lvl8pPr>
            <a:lvl9pPr marL="2065651" indent="0" algn="ctr">
              <a:buNone/>
              <a:defRPr sz="904"/>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ea typeface="宋体" panose="02010600030101010101" pitchFamily="2" charset="-122"/>
            </a:endParaRPr>
          </a:p>
        </p:txBody>
      </p:sp>
      <p:sp>
        <p:nvSpPr>
          <p:cNvPr id="5" name="Footer Placeholder 4"/>
          <p:cNvSpPr>
            <a:spLocks noGrp="1"/>
          </p:cNvSpPr>
          <p:nvPr>
            <p:ph type="ftr" sz="quarter" idx="11"/>
          </p:nvPr>
        </p:nvSpPr>
        <p:spPr/>
        <p:txBody>
          <a:bodyPr/>
          <a:lstStyle>
            <a:lvl1pPr>
              <a:defRPr/>
            </a:lvl1pPr>
          </a:lstStyle>
          <a:p>
            <a:pPr>
              <a:defRPr/>
            </a:pPr>
            <a:endParaRPr lang="en-US">
              <a:ea typeface="宋体" panose="02010600030101010101" pitchFamily="2" charset="-122"/>
            </a:endParaRPr>
          </a:p>
        </p:txBody>
      </p:sp>
      <p:sp>
        <p:nvSpPr>
          <p:cNvPr id="6" name="Slide Number Placeholder 5"/>
          <p:cNvSpPr>
            <a:spLocks noGrp="1"/>
          </p:cNvSpPr>
          <p:nvPr>
            <p:ph type="sldNum" sz="quarter" idx="12"/>
          </p:nvPr>
        </p:nvSpPr>
        <p:spPr/>
        <p:txBody>
          <a:bodyPr/>
          <a:lstStyle>
            <a:lvl1pPr>
              <a:defRPr/>
            </a:lvl1pPr>
          </a:lstStyle>
          <a:p>
            <a:pPr>
              <a:defRPr/>
            </a:pPr>
            <a:fld id="{569DC30B-3767-4DEF-8B80-38ADF17E3076}" type="slidenum">
              <a:rPr lang="en-US" altLang="vi-VN" smtClean="0">
                <a:ea typeface="宋体" panose="02010600030101010101" pitchFamily="2" charset="-122"/>
              </a:rPr>
              <a:pPr>
                <a:defRPr/>
              </a:pPr>
              <a:t>‹#›</a:t>
            </a:fld>
            <a:endParaRPr lang="en-US" altLang="vi-VN">
              <a:ea typeface="宋体" panose="02010600030101010101" pitchFamily="2" charset="-122"/>
            </a:endParaRPr>
          </a:p>
        </p:txBody>
      </p:sp>
    </p:spTree>
    <p:extLst>
      <p:ext uri="{BB962C8B-B14F-4D97-AF65-F5344CB8AC3E}">
        <p14:creationId xmlns:p14="http://schemas.microsoft.com/office/powerpoint/2010/main" val="25978812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28904838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4213161447"/>
      </p:ext>
    </p:extLst>
  </p:cSld>
  <p:clrMapOvr>
    <a:masterClrMapping/>
  </p:clrMapOvr>
  <p:transition advClick="0" advTm="3000">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49937543"/>
      </p:ext>
    </p:extLst>
  </p:cSld>
  <p:clrMapOvr>
    <a:masterClrMapping/>
  </p:clrMapOvr>
  <p:transition advClick="0" advTm="3000">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185751722"/>
      </p:ext>
    </p:extLst>
  </p:cSld>
  <p:clrMapOvr>
    <a:masterClrMapping/>
  </p:clrMapOvr>
  <p:transition advClick="0" advTm="3000">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23435140"/>
      </p:ext>
    </p:extLst>
  </p:cSld>
  <p:clrMapOvr>
    <a:masterClrMapping/>
  </p:clrMapOvr>
  <p:transition advClick="0" advTm="3000">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06605295"/>
      </p:ext>
    </p:extLst>
  </p:cSld>
  <p:clrMapOvr>
    <a:masterClrMapping/>
  </p:clrMapOvr>
  <p:transition advClick="0" advTm="3000">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31848502"/>
      </p:ext>
    </p:extLst>
  </p:cSld>
  <p:clrMapOvr>
    <a:masterClrMapping/>
  </p:clrMapOvr>
  <p:transition advClick="0" advTm="3000">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872581"/>
      </p:ext>
    </p:extLst>
  </p:cSld>
  <p:clrMapOvr>
    <a:masterClrMapping/>
  </p:clrMapOvr>
  <p:transition advClick="0" advTm="3000">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1117217989"/>
      </p:ext>
    </p:extLst>
  </p:cSld>
  <p:clrMapOvr>
    <a:masterClrMapping/>
  </p:clrMapOvr>
  <p:transition advClick="0" advTm="3000">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2017591764"/>
      </p:ext>
    </p:extLst>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ea typeface="宋体" panose="02010600030101010101" pitchFamily="2" charset="-122"/>
            </a:endParaRPr>
          </a:p>
        </p:txBody>
      </p:sp>
      <p:sp>
        <p:nvSpPr>
          <p:cNvPr id="5" name="Footer Placeholder 4"/>
          <p:cNvSpPr>
            <a:spLocks noGrp="1"/>
          </p:cNvSpPr>
          <p:nvPr>
            <p:ph type="ftr" sz="quarter" idx="11"/>
          </p:nvPr>
        </p:nvSpPr>
        <p:spPr/>
        <p:txBody>
          <a:bodyPr/>
          <a:lstStyle>
            <a:lvl1pPr>
              <a:defRPr/>
            </a:lvl1pPr>
          </a:lstStyle>
          <a:p>
            <a:pPr>
              <a:defRPr/>
            </a:pPr>
            <a:endParaRPr lang="en-US">
              <a:ea typeface="宋体" panose="02010600030101010101" pitchFamily="2" charset="-122"/>
            </a:endParaRPr>
          </a:p>
        </p:txBody>
      </p:sp>
      <p:sp>
        <p:nvSpPr>
          <p:cNvPr id="6" name="Slide Number Placeholder 5"/>
          <p:cNvSpPr>
            <a:spLocks noGrp="1"/>
          </p:cNvSpPr>
          <p:nvPr>
            <p:ph type="sldNum" sz="quarter" idx="12"/>
          </p:nvPr>
        </p:nvSpPr>
        <p:spPr/>
        <p:txBody>
          <a:bodyPr/>
          <a:lstStyle>
            <a:lvl1pPr>
              <a:defRPr/>
            </a:lvl1pPr>
          </a:lstStyle>
          <a:p>
            <a:pPr>
              <a:defRPr/>
            </a:pPr>
            <a:fld id="{AF82AC8C-A16B-44B4-BE79-7846E887A8B9}" type="slidenum">
              <a:rPr lang="en-US" altLang="vi-VN" smtClean="0">
                <a:ea typeface="宋体" panose="02010600030101010101" pitchFamily="2" charset="-122"/>
              </a:rPr>
              <a:pPr>
                <a:defRPr/>
              </a:pPr>
              <a:t>‹#›</a:t>
            </a:fld>
            <a:endParaRPr lang="en-US" altLang="vi-VN">
              <a:ea typeface="宋体" panose="02010600030101010101" pitchFamily="2" charset="-122"/>
            </a:endParaRPr>
          </a:p>
        </p:txBody>
      </p:sp>
    </p:spTree>
    <p:extLst>
      <p:ext uri="{BB962C8B-B14F-4D97-AF65-F5344CB8AC3E}">
        <p14:creationId xmlns:p14="http://schemas.microsoft.com/office/powerpoint/2010/main" val="5562784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07612474"/>
      </p:ext>
    </p:extLst>
  </p:cSld>
  <p:clrMapOvr>
    <a:masterClrMapping/>
  </p:clrMapOvr>
  <p:transition advClick="0" advTm="3000">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27546320"/>
      </p:ext>
    </p:extLst>
  </p:cSld>
  <p:clrMapOvr>
    <a:masterClrMapping/>
  </p:clrMapOvr>
  <p:transition advClick="0" advTm="3000">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69687816"/>
      </p:ext>
    </p:extLst>
  </p:cSld>
  <p:clrMapOvr>
    <a:masterClrMapping/>
  </p:clrMapOvr>
  <p:transition advClick="0" advTm="3000">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64834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1741941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2164397278"/>
      </p:ext>
    </p:extLst>
  </p:cSld>
  <p:clrMapOvr>
    <a:masterClrMapping/>
  </p:clrMapOvr>
  <p:transition advClick="0" advTm="3000">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53603164"/>
      </p:ext>
    </p:extLst>
  </p:cSld>
  <p:clrMapOvr>
    <a:masterClrMapping/>
  </p:clrMapOvr>
  <p:transition advClick="0" advTm="3000">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322228835"/>
      </p:ext>
    </p:extLst>
  </p:cSld>
  <p:clrMapOvr>
    <a:masterClrMapping/>
  </p:clrMapOvr>
  <p:transition advClick="0" advTm="3000">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7300151"/>
      </p:ext>
    </p:extLst>
  </p:cSld>
  <p:clrMapOvr>
    <a:masterClrMapping/>
  </p:clrMapOvr>
  <p:transition advClick="0" advTm="3000">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75134465"/>
      </p:ext>
    </p:extLst>
  </p:cSld>
  <p:clrMapOvr>
    <a:masterClrMapping/>
  </p:clrMapOvr>
  <p:transition advClick="0" advTm="3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89"/>
            </a:lvl1pPr>
          </a:lstStyle>
          <a:p>
            <a:r>
              <a:rPr lang="en-US"/>
              <a:t>Click to edit Master title style</a:t>
            </a:r>
            <a:endParaRPr lang="vi-VN"/>
          </a:p>
        </p:txBody>
      </p:sp>
      <p:sp>
        <p:nvSpPr>
          <p:cNvPr id="3" name="Text Placeholder 2"/>
          <p:cNvSpPr>
            <a:spLocks noGrp="1"/>
          </p:cNvSpPr>
          <p:nvPr>
            <p:ph type="body" idx="1"/>
          </p:nvPr>
        </p:nvSpPr>
        <p:spPr>
          <a:xfrm>
            <a:off x="623888" y="4589465"/>
            <a:ext cx="7886700" cy="1500187"/>
          </a:xfrm>
        </p:spPr>
        <p:txBody>
          <a:bodyPr/>
          <a:lstStyle>
            <a:lvl1pPr marL="0" indent="0">
              <a:buNone/>
              <a:defRPr sz="1355">
                <a:solidFill>
                  <a:schemeClr val="tx1">
                    <a:tint val="75000"/>
                  </a:schemeClr>
                </a:solidFill>
              </a:defRPr>
            </a:lvl1pPr>
            <a:lvl2pPr marL="258207" indent="0">
              <a:buNone/>
              <a:defRPr sz="1130">
                <a:solidFill>
                  <a:schemeClr val="tx1">
                    <a:tint val="75000"/>
                  </a:schemeClr>
                </a:solidFill>
              </a:defRPr>
            </a:lvl2pPr>
            <a:lvl3pPr marL="516413" indent="0">
              <a:buNone/>
              <a:defRPr sz="1016">
                <a:solidFill>
                  <a:schemeClr val="tx1">
                    <a:tint val="75000"/>
                  </a:schemeClr>
                </a:solidFill>
              </a:defRPr>
            </a:lvl3pPr>
            <a:lvl4pPr marL="774619" indent="0">
              <a:buNone/>
              <a:defRPr sz="904">
                <a:solidFill>
                  <a:schemeClr val="tx1">
                    <a:tint val="75000"/>
                  </a:schemeClr>
                </a:solidFill>
              </a:defRPr>
            </a:lvl4pPr>
            <a:lvl5pPr marL="1032826" indent="0">
              <a:buNone/>
              <a:defRPr sz="904">
                <a:solidFill>
                  <a:schemeClr val="tx1">
                    <a:tint val="75000"/>
                  </a:schemeClr>
                </a:solidFill>
              </a:defRPr>
            </a:lvl5pPr>
            <a:lvl6pPr marL="1291031" indent="0">
              <a:buNone/>
              <a:defRPr sz="904">
                <a:solidFill>
                  <a:schemeClr val="tx1">
                    <a:tint val="75000"/>
                  </a:schemeClr>
                </a:solidFill>
              </a:defRPr>
            </a:lvl6pPr>
            <a:lvl7pPr marL="1549238" indent="0">
              <a:buNone/>
              <a:defRPr sz="904">
                <a:solidFill>
                  <a:schemeClr val="tx1">
                    <a:tint val="75000"/>
                  </a:schemeClr>
                </a:solidFill>
              </a:defRPr>
            </a:lvl7pPr>
            <a:lvl8pPr marL="1807445" indent="0">
              <a:buNone/>
              <a:defRPr sz="904">
                <a:solidFill>
                  <a:schemeClr val="tx1">
                    <a:tint val="75000"/>
                  </a:schemeClr>
                </a:solidFill>
              </a:defRPr>
            </a:lvl8pPr>
            <a:lvl9pPr marL="2065651" indent="0">
              <a:buNone/>
              <a:defRPr sz="90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ea typeface="宋体" panose="02010600030101010101" pitchFamily="2" charset="-122"/>
            </a:endParaRPr>
          </a:p>
        </p:txBody>
      </p:sp>
      <p:sp>
        <p:nvSpPr>
          <p:cNvPr id="5" name="Footer Placeholder 4"/>
          <p:cNvSpPr>
            <a:spLocks noGrp="1"/>
          </p:cNvSpPr>
          <p:nvPr>
            <p:ph type="ftr" sz="quarter" idx="11"/>
          </p:nvPr>
        </p:nvSpPr>
        <p:spPr/>
        <p:txBody>
          <a:bodyPr/>
          <a:lstStyle>
            <a:lvl1pPr>
              <a:defRPr/>
            </a:lvl1pPr>
          </a:lstStyle>
          <a:p>
            <a:pPr>
              <a:defRPr/>
            </a:pPr>
            <a:endParaRPr lang="en-US">
              <a:ea typeface="宋体" panose="02010600030101010101" pitchFamily="2" charset="-122"/>
            </a:endParaRPr>
          </a:p>
        </p:txBody>
      </p:sp>
      <p:sp>
        <p:nvSpPr>
          <p:cNvPr id="6" name="Slide Number Placeholder 5"/>
          <p:cNvSpPr>
            <a:spLocks noGrp="1"/>
          </p:cNvSpPr>
          <p:nvPr>
            <p:ph type="sldNum" sz="quarter" idx="12"/>
          </p:nvPr>
        </p:nvSpPr>
        <p:spPr/>
        <p:txBody>
          <a:bodyPr/>
          <a:lstStyle>
            <a:lvl1pPr>
              <a:defRPr/>
            </a:lvl1pPr>
          </a:lstStyle>
          <a:p>
            <a:pPr>
              <a:defRPr/>
            </a:pPr>
            <a:fld id="{A917146C-59FD-4B28-884B-B3436E7EE9D3}" type="slidenum">
              <a:rPr lang="en-US" altLang="vi-VN" smtClean="0">
                <a:ea typeface="宋体" panose="02010600030101010101" pitchFamily="2" charset="-122"/>
              </a:rPr>
              <a:pPr>
                <a:defRPr/>
              </a:pPr>
              <a:t>‹#›</a:t>
            </a:fld>
            <a:endParaRPr lang="en-US" altLang="vi-VN">
              <a:ea typeface="宋体" panose="02010600030101010101" pitchFamily="2" charset="-122"/>
            </a:endParaRPr>
          </a:p>
        </p:txBody>
      </p:sp>
    </p:spTree>
    <p:extLst>
      <p:ext uri="{BB962C8B-B14F-4D97-AF65-F5344CB8AC3E}">
        <p14:creationId xmlns:p14="http://schemas.microsoft.com/office/powerpoint/2010/main" val="39735557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94698197"/>
      </p:ext>
    </p:extLst>
  </p:cSld>
  <p:clrMapOvr>
    <a:masterClrMapping/>
  </p:clrMapOvr>
  <p:transition advClick="0" advTm="3000">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620510"/>
      </p:ext>
    </p:extLst>
  </p:cSld>
  <p:clrMapOvr>
    <a:masterClrMapping/>
  </p:clrMapOvr>
  <p:transition advClick="0" advTm="3000">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1690430473"/>
      </p:ext>
    </p:extLst>
  </p:cSld>
  <p:clrMapOvr>
    <a:masterClrMapping/>
  </p:clrMapOvr>
  <p:transition advClick="0" advTm="3000">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917732019"/>
      </p:ext>
    </p:extLst>
  </p:cSld>
  <p:clrMapOvr>
    <a:masterClrMapping/>
  </p:clrMapOvr>
  <p:transition advClick="0" advTm="3000">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72579444"/>
      </p:ext>
    </p:extLst>
  </p:cSld>
  <p:clrMapOvr>
    <a:masterClrMapping/>
  </p:clrMapOvr>
  <p:transition advClick="0" advTm="3000">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39404448"/>
      </p:ext>
    </p:extLst>
  </p:cSld>
  <p:clrMapOvr>
    <a:masterClrMapping/>
  </p:clrMapOvr>
  <p:transition advClick="0" advTm="3000">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15320607"/>
      </p:ext>
    </p:extLst>
  </p:cSld>
  <p:clrMapOvr>
    <a:masterClrMapping/>
  </p:clrMapOvr>
  <p:transition advClick="0" advTm="3000">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261995"/>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1288779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2873740204"/>
      </p:ext>
    </p:extLst>
  </p:cSld>
  <p:clrMapOvr>
    <a:masterClrMapping/>
  </p:clrMapOvr>
  <p:transition advClick="0" advTm="3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ea typeface="宋体" panose="02010600030101010101" pitchFamily="2" charset="-122"/>
            </a:endParaRPr>
          </a:p>
        </p:txBody>
      </p:sp>
      <p:sp>
        <p:nvSpPr>
          <p:cNvPr id="6" name="Footer Placeholder 4"/>
          <p:cNvSpPr>
            <a:spLocks noGrp="1"/>
          </p:cNvSpPr>
          <p:nvPr>
            <p:ph type="ftr" sz="quarter" idx="11"/>
          </p:nvPr>
        </p:nvSpPr>
        <p:spPr/>
        <p:txBody>
          <a:bodyPr/>
          <a:lstStyle>
            <a:lvl1pPr>
              <a:defRPr/>
            </a:lvl1pPr>
          </a:lstStyle>
          <a:p>
            <a:pPr>
              <a:defRPr/>
            </a:pPr>
            <a:endParaRPr lang="en-US">
              <a:ea typeface="宋体" panose="02010600030101010101" pitchFamily="2" charset="-122"/>
            </a:endParaRPr>
          </a:p>
        </p:txBody>
      </p:sp>
      <p:sp>
        <p:nvSpPr>
          <p:cNvPr id="7" name="Slide Number Placeholder 5"/>
          <p:cNvSpPr>
            <a:spLocks noGrp="1"/>
          </p:cNvSpPr>
          <p:nvPr>
            <p:ph type="sldNum" sz="quarter" idx="12"/>
          </p:nvPr>
        </p:nvSpPr>
        <p:spPr/>
        <p:txBody>
          <a:bodyPr/>
          <a:lstStyle>
            <a:lvl1pPr>
              <a:defRPr/>
            </a:lvl1pPr>
          </a:lstStyle>
          <a:p>
            <a:pPr>
              <a:defRPr/>
            </a:pPr>
            <a:fld id="{39E0AA18-DE67-4EA6-A089-E2772405F4B9}" type="slidenum">
              <a:rPr lang="en-US" altLang="vi-VN" smtClean="0">
                <a:ea typeface="宋体" panose="02010600030101010101" pitchFamily="2" charset="-122"/>
              </a:rPr>
              <a:pPr>
                <a:defRPr/>
              </a:pPr>
              <a:t>‹#›</a:t>
            </a:fld>
            <a:endParaRPr lang="en-US" altLang="vi-VN">
              <a:ea typeface="宋体" panose="02010600030101010101" pitchFamily="2" charset="-122"/>
            </a:endParaRPr>
          </a:p>
        </p:txBody>
      </p:sp>
    </p:spTree>
    <p:extLst>
      <p:ext uri="{BB962C8B-B14F-4D97-AF65-F5344CB8AC3E}">
        <p14:creationId xmlns:p14="http://schemas.microsoft.com/office/powerpoint/2010/main" val="310109707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07042116"/>
      </p:ext>
    </p:extLst>
  </p:cSld>
  <p:clrMapOvr>
    <a:masterClrMapping/>
  </p:clrMapOvr>
  <p:transition advClick="0" advTm="3000">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931779021"/>
      </p:ext>
    </p:extLst>
  </p:cSld>
  <p:clrMapOvr>
    <a:masterClrMapping/>
  </p:clrMapOvr>
  <p:transition advClick="0" advTm="3000">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84003945"/>
      </p:ext>
    </p:extLst>
  </p:cSld>
  <p:clrMapOvr>
    <a:masterClrMapping/>
  </p:clrMapOvr>
  <p:transition advClick="0" advTm="3000">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79392789"/>
      </p:ext>
    </p:extLst>
  </p:cSld>
  <p:clrMapOvr>
    <a:masterClrMapping/>
  </p:clrMapOvr>
  <p:transition advClick="0" advTm="3000">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23678779"/>
      </p:ext>
    </p:extLst>
  </p:cSld>
  <p:clrMapOvr>
    <a:masterClrMapping/>
  </p:clrMapOvr>
  <p:transition advClick="0" advTm="3000">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729297"/>
      </p:ext>
    </p:extLst>
  </p:cSld>
  <p:clrMapOvr>
    <a:masterClrMapping/>
  </p:clrMapOvr>
  <p:transition advClick="0" advTm="3000">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190023325"/>
      </p:ext>
    </p:extLst>
  </p:cSld>
  <p:clrMapOvr>
    <a:masterClrMapping/>
  </p:clrMapOvr>
  <p:transition advClick="0" advTm="3000">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2437165697"/>
      </p:ext>
    </p:extLst>
  </p:cSld>
  <p:clrMapOvr>
    <a:masterClrMapping/>
  </p:clrMapOvr>
  <p:transition advClick="0" advTm="3000">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77427986"/>
      </p:ext>
    </p:extLst>
  </p:cSld>
  <p:clrMapOvr>
    <a:masterClrMapping/>
  </p:clrMapOvr>
  <p:transition advClick="0" advTm="3000">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0124028"/>
      </p:ext>
    </p:extLst>
  </p:cSld>
  <p:clrMapOvr>
    <a:masterClrMapping/>
  </p:clrMapOvr>
  <p:transition advClick="0" advTm="3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29843" y="1681163"/>
            <a:ext cx="3868340" cy="823912"/>
          </a:xfrm>
        </p:spPr>
        <p:txBody>
          <a:bodyPr anchor="b"/>
          <a:lstStyle>
            <a:lvl1pPr marL="0" indent="0">
              <a:buNone/>
              <a:defRPr sz="1355" b="1"/>
            </a:lvl1pPr>
            <a:lvl2pPr marL="258207" indent="0">
              <a:buNone/>
              <a:defRPr sz="1130" b="1"/>
            </a:lvl2pPr>
            <a:lvl3pPr marL="516413" indent="0">
              <a:buNone/>
              <a:defRPr sz="1016" b="1"/>
            </a:lvl3pPr>
            <a:lvl4pPr marL="774619" indent="0">
              <a:buNone/>
              <a:defRPr sz="904" b="1"/>
            </a:lvl4pPr>
            <a:lvl5pPr marL="1032826" indent="0">
              <a:buNone/>
              <a:defRPr sz="904" b="1"/>
            </a:lvl5pPr>
            <a:lvl6pPr marL="1291031" indent="0">
              <a:buNone/>
              <a:defRPr sz="904" b="1"/>
            </a:lvl6pPr>
            <a:lvl7pPr marL="1549238" indent="0">
              <a:buNone/>
              <a:defRPr sz="904" b="1"/>
            </a:lvl7pPr>
            <a:lvl8pPr marL="1807445" indent="0">
              <a:buNone/>
              <a:defRPr sz="904" b="1"/>
            </a:lvl8pPr>
            <a:lvl9pPr marL="2065651" indent="0">
              <a:buNone/>
              <a:defRPr sz="904" b="1"/>
            </a:lvl9pPr>
          </a:lstStyle>
          <a:p>
            <a:pPr lvl="0"/>
            <a:r>
              <a:rPr lang="en-US"/>
              <a:t>Click to edit Master text styles</a:t>
            </a:r>
          </a:p>
        </p:txBody>
      </p:sp>
      <p:sp>
        <p:nvSpPr>
          <p:cNvPr id="4" name="Content Placeholder 3"/>
          <p:cNvSpPr>
            <a:spLocks noGrp="1"/>
          </p:cNvSpPr>
          <p:nvPr>
            <p:ph sz="half" idx="2"/>
          </p:nvPr>
        </p:nvSpPr>
        <p:spPr>
          <a:xfrm>
            <a:off x="629843"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355" b="1"/>
            </a:lvl1pPr>
            <a:lvl2pPr marL="258207" indent="0">
              <a:buNone/>
              <a:defRPr sz="1130" b="1"/>
            </a:lvl2pPr>
            <a:lvl3pPr marL="516413" indent="0">
              <a:buNone/>
              <a:defRPr sz="1016" b="1"/>
            </a:lvl3pPr>
            <a:lvl4pPr marL="774619" indent="0">
              <a:buNone/>
              <a:defRPr sz="904" b="1"/>
            </a:lvl4pPr>
            <a:lvl5pPr marL="1032826" indent="0">
              <a:buNone/>
              <a:defRPr sz="904" b="1"/>
            </a:lvl5pPr>
            <a:lvl6pPr marL="1291031" indent="0">
              <a:buNone/>
              <a:defRPr sz="904" b="1"/>
            </a:lvl6pPr>
            <a:lvl7pPr marL="1549238" indent="0">
              <a:buNone/>
              <a:defRPr sz="904" b="1"/>
            </a:lvl7pPr>
            <a:lvl8pPr marL="1807445" indent="0">
              <a:buNone/>
              <a:defRPr sz="904" b="1"/>
            </a:lvl8pPr>
            <a:lvl9pPr marL="2065651" indent="0">
              <a:buNone/>
              <a:defRPr sz="904"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ea typeface="宋体" panose="02010600030101010101" pitchFamily="2" charset="-122"/>
            </a:endParaRPr>
          </a:p>
        </p:txBody>
      </p:sp>
      <p:sp>
        <p:nvSpPr>
          <p:cNvPr id="8" name="Footer Placeholder 4"/>
          <p:cNvSpPr>
            <a:spLocks noGrp="1"/>
          </p:cNvSpPr>
          <p:nvPr>
            <p:ph type="ftr" sz="quarter" idx="11"/>
          </p:nvPr>
        </p:nvSpPr>
        <p:spPr/>
        <p:txBody>
          <a:bodyPr/>
          <a:lstStyle>
            <a:lvl1pPr>
              <a:defRPr/>
            </a:lvl1pPr>
          </a:lstStyle>
          <a:p>
            <a:pPr>
              <a:defRPr/>
            </a:pPr>
            <a:endParaRPr lang="en-US">
              <a:ea typeface="宋体" panose="02010600030101010101" pitchFamily="2" charset="-122"/>
            </a:endParaRPr>
          </a:p>
        </p:txBody>
      </p:sp>
      <p:sp>
        <p:nvSpPr>
          <p:cNvPr id="9" name="Slide Number Placeholder 5"/>
          <p:cNvSpPr>
            <a:spLocks noGrp="1"/>
          </p:cNvSpPr>
          <p:nvPr>
            <p:ph type="sldNum" sz="quarter" idx="12"/>
          </p:nvPr>
        </p:nvSpPr>
        <p:spPr/>
        <p:txBody>
          <a:bodyPr/>
          <a:lstStyle>
            <a:lvl1pPr>
              <a:defRPr/>
            </a:lvl1pPr>
          </a:lstStyle>
          <a:p>
            <a:pPr>
              <a:defRPr/>
            </a:pPr>
            <a:fld id="{F6755A91-9E41-4E1A-BFDE-8E0E4C061003}" type="slidenum">
              <a:rPr lang="en-US" altLang="vi-VN" smtClean="0">
                <a:ea typeface="宋体" panose="02010600030101010101" pitchFamily="2" charset="-122"/>
              </a:rPr>
              <a:pPr>
                <a:defRPr/>
              </a:pPr>
              <a:t>‹#›</a:t>
            </a:fld>
            <a:endParaRPr lang="en-US" altLang="vi-VN">
              <a:ea typeface="宋体" panose="02010600030101010101" pitchFamily="2" charset="-122"/>
            </a:endParaRPr>
          </a:p>
        </p:txBody>
      </p:sp>
    </p:spTree>
    <p:extLst>
      <p:ext uri="{BB962C8B-B14F-4D97-AF65-F5344CB8AC3E}">
        <p14:creationId xmlns:p14="http://schemas.microsoft.com/office/powerpoint/2010/main" val="124313525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80366560"/>
      </p:ext>
    </p:extLst>
  </p:cSld>
  <p:clrMapOvr>
    <a:masterClrMapping/>
  </p:clrMapOvr>
  <p:transition advClick="0" advTm="3000">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5507822"/>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17369192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2271308311"/>
      </p:ext>
    </p:extLst>
  </p:cSld>
  <p:clrMapOvr>
    <a:masterClrMapping/>
  </p:clrMapOvr>
  <p:transition advClick="0" advTm="3000">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385924"/>
      </p:ext>
    </p:extLst>
  </p:cSld>
  <p:clrMapOvr>
    <a:masterClrMapping/>
  </p:clrMapOvr>
  <p:transition advClick="0" advTm="3000">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779683293"/>
      </p:ext>
    </p:extLst>
  </p:cSld>
  <p:clrMapOvr>
    <a:masterClrMapping/>
  </p:clrMapOvr>
  <p:transition advClick="0" advTm="3000">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84103054"/>
      </p:ext>
    </p:extLst>
  </p:cSld>
  <p:clrMapOvr>
    <a:masterClrMapping/>
  </p:clrMapOvr>
  <p:transition advClick="0" advTm="3000">
    <p:rand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13310939"/>
      </p:ext>
    </p:extLst>
  </p:cSld>
  <p:clrMapOvr>
    <a:masterClrMapping/>
  </p:clrMapOvr>
  <p:transition advClick="0" advTm="3000">
    <p:random/>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73518579"/>
      </p:ext>
    </p:extLst>
  </p:cSld>
  <p:clrMapOvr>
    <a:masterClrMapping/>
  </p:clrMapOvr>
  <p:transition advClick="0" advTm="3000">
    <p:random/>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967157"/>
      </p:ext>
    </p:extLst>
  </p:cSld>
  <p:clrMapOvr>
    <a:masterClrMapping/>
  </p:clrMapOvr>
  <p:transition advClick="0" advTm="300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ea typeface="宋体" panose="02010600030101010101" pitchFamily="2" charset="-122"/>
            </a:endParaRPr>
          </a:p>
        </p:txBody>
      </p:sp>
      <p:sp>
        <p:nvSpPr>
          <p:cNvPr id="4" name="Footer Placeholder 4"/>
          <p:cNvSpPr>
            <a:spLocks noGrp="1"/>
          </p:cNvSpPr>
          <p:nvPr>
            <p:ph type="ftr" sz="quarter" idx="11"/>
          </p:nvPr>
        </p:nvSpPr>
        <p:spPr/>
        <p:txBody>
          <a:bodyPr/>
          <a:lstStyle>
            <a:lvl1pPr>
              <a:defRPr/>
            </a:lvl1pPr>
          </a:lstStyle>
          <a:p>
            <a:pPr>
              <a:defRPr/>
            </a:pPr>
            <a:endParaRPr lang="en-US">
              <a:ea typeface="宋体" panose="02010600030101010101" pitchFamily="2" charset="-122"/>
            </a:endParaRPr>
          </a:p>
        </p:txBody>
      </p:sp>
      <p:sp>
        <p:nvSpPr>
          <p:cNvPr id="5" name="Slide Number Placeholder 5"/>
          <p:cNvSpPr>
            <a:spLocks noGrp="1"/>
          </p:cNvSpPr>
          <p:nvPr>
            <p:ph type="sldNum" sz="quarter" idx="12"/>
          </p:nvPr>
        </p:nvSpPr>
        <p:spPr/>
        <p:txBody>
          <a:bodyPr/>
          <a:lstStyle>
            <a:lvl1pPr>
              <a:defRPr/>
            </a:lvl1pPr>
          </a:lstStyle>
          <a:p>
            <a:pPr>
              <a:defRPr/>
            </a:pPr>
            <a:fld id="{F8AE348B-943E-412D-AAB0-FF4B2C8F0B5D}" type="slidenum">
              <a:rPr lang="en-US" altLang="vi-VN" smtClean="0">
                <a:ea typeface="宋体" panose="02010600030101010101" pitchFamily="2" charset="-122"/>
              </a:rPr>
              <a:pPr>
                <a:defRPr/>
              </a:pPr>
              <a:t>‹#›</a:t>
            </a:fld>
            <a:endParaRPr lang="en-US" altLang="vi-VN">
              <a:ea typeface="宋体" panose="02010600030101010101" pitchFamily="2" charset="-122"/>
            </a:endParaRPr>
          </a:p>
        </p:txBody>
      </p:sp>
    </p:spTree>
    <p:extLst>
      <p:ext uri="{BB962C8B-B14F-4D97-AF65-F5344CB8AC3E}">
        <p14:creationId xmlns:p14="http://schemas.microsoft.com/office/powerpoint/2010/main" val="247439054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1884182375"/>
      </p:ext>
    </p:extLst>
  </p:cSld>
  <p:clrMapOvr>
    <a:masterClrMapping/>
  </p:clrMapOvr>
  <p:transition advClick="0" advTm="3000">
    <p:rand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472602011"/>
      </p:ext>
    </p:extLst>
  </p:cSld>
  <p:clrMapOvr>
    <a:masterClrMapping/>
  </p:clrMapOvr>
  <p:transition advClick="0" advTm="3000">
    <p:rand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87664441"/>
      </p:ext>
    </p:extLst>
  </p:cSld>
  <p:clrMapOvr>
    <a:masterClrMapping/>
  </p:clrMapOvr>
  <p:transition advClick="0" advTm="3000">
    <p:rand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6949260"/>
      </p:ext>
    </p:extLst>
  </p:cSld>
  <p:clrMapOvr>
    <a:masterClrMapping/>
  </p:clrMapOvr>
  <p:transition advClick="0" advTm="3000">
    <p:rand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55834032"/>
      </p:ext>
    </p:extLst>
  </p:cSld>
  <p:clrMapOvr>
    <a:masterClrMapping/>
  </p:clrMapOvr>
  <p:transition advClick="0" advTm="3000">
    <p:rand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471077"/>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159621080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3674988773"/>
      </p:ext>
    </p:extLst>
  </p:cSld>
  <p:clrMapOvr>
    <a:masterClrMapping/>
  </p:clrMapOvr>
  <p:transition advClick="0" advTm="3000">
    <p:rand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02801098"/>
      </p:ext>
    </p:extLst>
  </p:cSld>
  <p:clrMapOvr>
    <a:masterClrMapping/>
  </p:clrMapOvr>
  <p:transition advClick="0" advTm="3000">
    <p:rand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421874690"/>
      </p:ext>
    </p:extLst>
  </p:cSld>
  <p:clrMapOvr>
    <a:masterClrMapping/>
  </p:clrMapOvr>
  <p:transition advClick="0" advTm="3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ea typeface="宋体" panose="02010600030101010101" pitchFamily="2" charset="-122"/>
            </a:endParaRPr>
          </a:p>
        </p:txBody>
      </p:sp>
      <p:sp>
        <p:nvSpPr>
          <p:cNvPr id="3" name="Footer Placeholder 4"/>
          <p:cNvSpPr>
            <a:spLocks noGrp="1"/>
          </p:cNvSpPr>
          <p:nvPr>
            <p:ph type="ftr" sz="quarter" idx="11"/>
          </p:nvPr>
        </p:nvSpPr>
        <p:spPr/>
        <p:txBody>
          <a:bodyPr/>
          <a:lstStyle>
            <a:lvl1pPr>
              <a:defRPr/>
            </a:lvl1pPr>
          </a:lstStyle>
          <a:p>
            <a:pPr>
              <a:defRPr/>
            </a:pPr>
            <a:endParaRPr lang="en-US">
              <a:ea typeface="宋体" panose="02010600030101010101" pitchFamily="2" charset="-122"/>
            </a:endParaRPr>
          </a:p>
        </p:txBody>
      </p:sp>
      <p:sp>
        <p:nvSpPr>
          <p:cNvPr id="4" name="Slide Number Placeholder 5"/>
          <p:cNvSpPr>
            <a:spLocks noGrp="1"/>
          </p:cNvSpPr>
          <p:nvPr>
            <p:ph type="sldNum" sz="quarter" idx="12"/>
          </p:nvPr>
        </p:nvSpPr>
        <p:spPr/>
        <p:txBody>
          <a:bodyPr/>
          <a:lstStyle>
            <a:lvl1pPr>
              <a:defRPr/>
            </a:lvl1pPr>
          </a:lstStyle>
          <a:p>
            <a:pPr>
              <a:defRPr/>
            </a:pPr>
            <a:fld id="{7BB8724B-A9D8-469C-8278-173467DA7D1F}" type="slidenum">
              <a:rPr lang="en-US" altLang="vi-VN" smtClean="0">
                <a:ea typeface="宋体" panose="02010600030101010101" pitchFamily="2" charset="-122"/>
              </a:rPr>
              <a:pPr>
                <a:defRPr/>
              </a:pPr>
              <a:t>‹#›</a:t>
            </a:fld>
            <a:endParaRPr lang="en-US" altLang="vi-VN">
              <a:ea typeface="宋体" panose="02010600030101010101" pitchFamily="2" charset="-122"/>
            </a:endParaRPr>
          </a:p>
        </p:txBody>
      </p:sp>
    </p:spTree>
    <p:extLst>
      <p:ext uri="{BB962C8B-B14F-4D97-AF65-F5344CB8AC3E}">
        <p14:creationId xmlns:p14="http://schemas.microsoft.com/office/powerpoint/2010/main" val="273597576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55411987"/>
      </p:ext>
    </p:extLst>
  </p:cSld>
  <p:clrMapOvr>
    <a:masterClrMapping/>
  </p:clrMapOvr>
  <p:transition advClick="0" advTm="3000">
    <p:rand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38151238"/>
      </p:ext>
    </p:extLst>
  </p:cSld>
  <p:clrMapOvr>
    <a:masterClrMapping/>
  </p:clrMapOvr>
  <p:transition advClick="0" advTm="3000">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19291027"/>
      </p:ext>
    </p:extLst>
  </p:cSld>
  <p:clrMapOvr>
    <a:masterClrMapping/>
  </p:clrMapOvr>
  <p:transition advClick="0" advTm="3000">
    <p:rand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013736"/>
      </p:ext>
    </p:extLst>
  </p:cSld>
  <p:clrMapOvr>
    <a:masterClrMapping/>
  </p:clrMapOvr>
  <p:transition advClick="0" advTm="3000">
    <p:rand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2514219540"/>
      </p:ext>
    </p:extLst>
  </p:cSld>
  <p:clrMapOvr>
    <a:masterClrMapping/>
  </p:clrMapOvr>
  <p:transition advClick="0" advTm="3000">
    <p:rand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101203121"/>
      </p:ext>
    </p:extLst>
  </p:cSld>
  <p:clrMapOvr>
    <a:masterClrMapping/>
  </p:clrMapOvr>
  <p:transition advClick="0" advTm="3000">
    <p:rand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53207956"/>
      </p:ext>
    </p:extLst>
  </p:cSld>
  <p:clrMapOvr>
    <a:masterClrMapping/>
  </p:clrMapOvr>
  <p:transition advClick="0" advTm="3000">
    <p:rand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71730544"/>
      </p:ext>
    </p:extLst>
  </p:cSld>
  <p:clrMapOvr>
    <a:masterClrMapping/>
  </p:clrMapOvr>
  <p:transition advClick="0" advTm="3000">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85555639"/>
      </p:ext>
    </p:extLst>
  </p:cSld>
  <p:clrMapOvr>
    <a:masterClrMapping/>
  </p:clrMapOvr>
  <p:transition advClick="0" advTm="3000">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952453"/>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7"/>
            </a:lvl1pPr>
          </a:lstStyle>
          <a:p>
            <a:r>
              <a:rPr lang="en-US"/>
              <a:t>Click to edit Master title style</a:t>
            </a:r>
            <a:endParaRPr lang="vi-VN"/>
          </a:p>
        </p:txBody>
      </p:sp>
      <p:sp>
        <p:nvSpPr>
          <p:cNvPr id="3" name="Content Placeholder 2"/>
          <p:cNvSpPr>
            <a:spLocks noGrp="1"/>
          </p:cNvSpPr>
          <p:nvPr>
            <p:ph idx="1"/>
          </p:nvPr>
        </p:nvSpPr>
        <p:spPr>
          <a:xfrm>
            <a:off x="3887391" y="987428"/>
            <a:ext cx="4629150" cy="4873625"/>
          </a:xfrm>
        </p:spPr>
        <p:txBody>
          <a:bodyPr/>
          <a:lstStyle>
            <a:lvl1pPr>
              <a:defRPr sz="1807"/>
            </a:lvl1pPr>
            <a:lvl2pPr>
              <a:defRPr sz="1582"/>
            </a:lvl2pPr>
            <a:lvl3pPr>
              <a:defRPr sz="1355"/>
            </a:lvl3pPr>
            <a:lvl4pPr>
              <a:defRPr sz="1130"/>
            </a:lvl4pPr>
            <a:lvl5pPr>
              <a:defRPr sz="1130"/>
            </a:lvl5pPr>
            <a:lvl6pPr>
              <a:defRPr sz="1130"/>
            </a:lvl6pPr>
            <a:lvl7pPr>
              <a:defRPr sz="1130"/>
            </a:lvl7pPr>
            <a:lvl8pPr>
              <a:defRPr sz="1130"/>
            </a:lvl8pPr>
            <a:lvl9pPr>
              <a:defRPr sz="11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1" y="2057402"/>
            <a:ext cx="2949178" cy="3811588"/>
          </a:xfrm>
        </p:spPr>
        <p:txBody>
          <a:bodyPr/>
          <a:lstStyle>
            <a:lvl1pPr marL="0" indent="0">
              <a:buNone/>
              <a:defRPr sz="904"/>
            </a:lvl1pPr>
            <a:lvl2pPr marL="258207" indent="0">
              <a:buNone/>
              <a:defRPr sz="791"/>
            </a:lvl2pPr>
            <a:lvl3pPr marL="516413" indent="0">
              <a:buNone/>
              <a:defRPr sz="678"/>
            </a:lvl3pPr>
            <a:lvl4pPr marL="774619" indent="0">
              <a:buNone/>
              <a:defRPr sz="565"/>
            </a:lvl4pPr>
            <a:lvl5pPr marL="1032826" indent="0">
              <a:buNone/>
              <a:defRPr sz="565"/>
            </a:lvl5pPr>
            <a:lvl6pPr marL="1291031" indent="0">
              <a:buNone/>
              <a:defRPr sz="565"/>
            </a:lvl6pPr>
            <a:lvl7pPr marL="1549238" indent="0">
              <a:buNone/>
              <a:defRPr sz="565"/>
            </a:lvl7pPr>
            <a:lvl8pPr marL="1807445" indent="0">
              <a:buNone/>
              <a:defRPr sz="565"/>
            </a:lvl8pPr>
            <a:lvl9pPr marL="2065651" indent="0">
              <a:buNone/>
              <a:defRPr sz="56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ea typeface="宋体" panose="02010600030101010101" pitchFamily="2" charset="-122"/>
            </a:endParaRPr>
          </a:p>
        </p:txBody>
      </p:sp>
      <p:sp>
        <p:nvSpPr>
          <p:cNvPr id="6" name="Footer Placeholder 4"/>
          <p:cNvSpPr>
            <a:spLocks noGrp="1"/>
          </p:cNvSpPr>
          <p:nvPr>
            <p:ph type="ftr" sz="quarter" idx="11"/>
          </p:nvPr>
        </p:nvSpPr>
        <p:spPr/>
        <p:txBody>
          <a:bodyPr/>
          <a:lstStyle>
            <a:lvl1pPr>
              <a:defRPr/>
            </a:lvl1pPr>
          </a:lstStyle>
          <a:p>
            <a:pPr>
              <a:defRPr/>
            </a:pPr>
            <a:endParaRPr lang="en-US">
              <a:ea typeface="宋体" panose="02010600030101010101" pitchFamily="2" charset="-122"/>
            </a:endParaRPr>
          </a:p>
        </p:txBody>
      </p:sp>
      <p:sp>
        <p:nvSpPr>
          <p:cNvPr id="7" name="Slide Number Placeholder 5"/>
          <p:cNvSpPr>
            <a:spLocks noGrp="1"/>
          </p:cNvSpPr>
          <p:nvPr>
            <p:ph type="sldNum" sz="quarter" idx="12"/>
          </p:nvPr>
        </p:nvSpPr>
        <p:spPr/>
        <p:txBody>
          <a:bodyPr/>
          <a:lstStyle>
            <a:lvl1pPr>
              <a:defRPr/>
            </a:lvl1pPr>
          </a:lstStyle>
          <a:p>
            <a:pPr>
              <a:defRPr/>
            </a:pPr>
            <a:fld id="{EA288096-4705-469D-A7B3-F7196EBABBDF}" type="slidenum">
              <a:rPr lang="en-US" altLang="vi-VN" smtClean="0">
                <a:ea typeface="宋体" panose="02010600030101010101" pitchFamily="2" charset="-122"/>
              </a:rPr>
              <a:pPr>
                <a:defRPr/>
              </a:pPr>
              <a:t>‹#›</a:t>
            </a:fld>
            <a:endParaRPr lang="en-US" altLang="vi-VN">
              <a:ea typeface="宋体" panose="02010600030101010101" pitchFamily="2" charset="-122"/>
            </a:endParaRPr>
          </a:p>
        </p:txBody>
      </p:sp>
    </p:spTree>
    <p:extLst>
      <p:ext uri="{BB962C8B-B14F-4D97-AF65-F5344CB8AC3E}">
        <p14:creationId xmlns:p14="http://schemas.microsoft.com/office/powerpoint/2010/main" val="210008950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42016540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124" indent="0" algn="ctr">
              <a:buNone/>
              <a:defRPr>
                <a:solidFill>
                  <a:schemeClr val="tx1">
                    <a:tint val="75000"/>
                  </a:schemeClr>
                </a:solidFill>
              </a:defRPr>
            </a:lvl4pPr>
            <a:lvl5pPr marL="1828324" indent="0" algn="ctr">
              <a:buNone/>
              <a:defRPr>
                <a:solidFill>
                  <a:schemeClr val="tx1">
                    <a:tint val="75000"/>
                  </a:schemeClr>
                </a:solidFill>
              </a:defRPr>
            </a:lvl5pPr>
            <a:lvl6pPr marL="2285524" indent="0" algn="ctr">
              <a:buNone/>
              <a:defRPr>
                <a:solidFill>
                  <a:schemeClr val="tx1">
                    <a:tint val="75000"/>
                  </a:schemeClr>
                </a:solidFill>
              </a:defRPr>
            </a:lvl6pPr>
            <a:lvl7pPr marL="2742724" indent="0" algn="ctr">
              <a:buNone/>
              <a:defRPr>
                <a:solidFill>
                  <a:schemeClr val="tx1">
                    <a:tint val="75000"/>
                  </a:schemeClr>
                </a:solidFill>
              </a:defRPr>
            </a:lvl7pPr>
            <a:lvl8pPr marL="3199448" indent="0" algn="ctr">
              <a:buNone/>
              <a:defRPr>
                <a:solidFill>
                  <a:schemeClr val="tx1">
                    <a:tint val="75000"/>
                  </a:schemeClr>
                </a:solidFill>
              </a:defRPr>
            </a:lvl8pPr>
            <a:lvl9pPr marL="36566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406E9206-D2D6-4057-92D4-39C87A03E66D}"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98199821"/>
      </p:ext>
    </p:extLst>
  </p:cSld>
  <p:clrMapOvr>
    <a:masterClrMapping/>
  </p:clrMapOvr>
  <p:transition spd="slow">
    <p:rand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C052E9E1-D97D-4C90-BB96-FA1ED58B786F}"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64819388"/>
      </p:ext>
    </p:extLst>
  </p:cSld>
  <p:clrMapOvr>
    <a:masterClrMapping/>
  </p:clrMapOvr>
  <p:transition spd="slow">
    <p:rand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3"/>
            <a:ext cx="7772400" cy="1362075"/>
          </a:xfrm>
        </p:spPr>
        <p:txBody>
          <a:bodyPr anchor="t"/>
          <a:lstStyle>
            <a:lvl1pPr algn="l">
              <a:defRPr sz="4050" b="1" cap="all"/>
            </a:lvl1pPr>
          </a:lstStyle>
          <a:p>
            <a:r>
              <a:rPr lang="en-US"/>
              <a:t>Click to edit Master title style</a:t>
            </a:r>
          </a:p>
        </p:txBody>
      </p:sp>
      <p:sp>
        <p:nvSpPr>
          <p:cNvPr id="3" name="Text Placeholder 2"/>
          <p:cNvSpPr>
            <a:spLocks noGrp="1"/>
          </p:cNvSpPr>
          <p:nvPr>
            <p:ph type="body" idx="1"/>
          </p:nvPr>
        </p:nvSpPr>
        <p:spPr>
          <a:xfrm>
            <a:off x="722315" y="2906715"/>
            <a:ext cx="7772400" cy="1500187"/>
          </a:xfrm>
        </p:spPr>
        <p:txBody>
          <a:bodyPr anchor="b"/>
          <a:lstStyle>
            <a:lvl1pPr marL="0" indent="0">
              <a:buNone/>
              <a:defRPr sz="2025">
                <a:solidFill>
                  <a:schemeClr val="tx1">
                    <a:tint val="75000"/>
                  </a:schemeClr>
                </a:solidFill>
              </a:defRPr>
            </a:lvl1pPr>
            <a:lvl2pPr marL="457200" indent="0">
              <a:buNone/>
              <a:defRPr sz="1800">
                <a:solidFill>
                  <a:schemeClr val="tx1">
                    <a:tint val="75000"/>
                  </a:schemeClr>
                </a:solidFill>
              </a:defRPr>
            </a:lvl2pPr>
            <a:lvl3pPr marL="914400" indent="0">
              <a:buNone/>
              <a:defRPr sz="1650">
                <a:solidFill>
                  <a:schemeClr val="tx1">
                    <a:tint val="75000"/>
                  </a:schemeClr>
                </a:solidFill>
              </a:defRPr>
            </a:lvl3pPr>
            <a:lvl4pPr marL="1371124" indent="0">
              <a:buNone/>
              <a:defRPr sz="1425">
                <a:solidFill>
                  <a:schemeClr val="tx1">
                    <a:tint val="75000"/>
                  </a:schemeClr>
                </a:solidFill>
              </a:defRPr>
            </a:lvl4pPr>
            <a:lvl5pPr marL="1828324" indent="0">
              <a:buNone/>
              <a:defRPr sz="1425">
                <a:solidFill>
                  <a:schemeClr val="tx1">
                    <a:tint val="75000"/>
                  </a:schemeClr>
                </a:solidFill>
              </a:defRPr>
            </a:lvl5pPr>
            <a:lvl6pPr marL="2285524" indent="0">
              <a:buNone/>
              <a:defRPr sz="1425">
                <a:solidFill>
                  <a:schemeClr val="tx1">
                    <a:tint val="75000"/>
                  </a:schemeClr>
                </a:solidFill>
              </a:defRPr>
            </a:lvl6pPr>
            <a:lvl7pPr marL="2742724" indent="0">
              <a:buNone/>
              <a:defRPr sz="1425">
                <a:solidFill>
                  <a:schemeClr val="tx1">
                    <a:tint val="75000"/>
                  </a:schemeClr>
                </a:solidFill>
              </a:defRPr>
            </a:lvl7pPr>
            <a:lvl8pPr marL="3199448" indent="0">
              <a:buNone/>
              <a:defRPr sz="1425">
                <a:solidFill>
                  <a:schemeClr val="tx1">
                    <a:tint val="75000"/>
                  </a:schemeClr>
                </a:solidFill>
              </a:defRPr>
            </a:lvl8pPr>
            <a:lvl9pPr marL="3656648"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814779EE-1E16-4CC5-A459-C716090F6017}"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21449314"/>
      </p:ext>
    </p:extLst>
  </p:cSld>
  <p:clrMapOvr>
    <a:masterClrMapping/>
  </p:clrMapOvr>
  <p:transition spd="slow">
    <p:rand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600203"/>
            <a:ext cx="4038600" cy="4525963"/>
          </a:xfrm>
        </p:spPr>
        <p:txBody>
          <a:bodyPr/>
          <a:lstStyle>
            <a:lvl1pPr>
              <a:defRPr sz="2850"/>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3"/>
            <a:ext cx="4038600" cy="4525963"/>
          </a:xfrm>
        </p:spPr>
        <p:txBody>
          <a:bodyPr/>
          <a:lstStyle>
            <a:lvl1pPr>
              <a:defRPr sz="2850"/>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defRPr/>
            </a:pPr>
            <a:fld id="{A3311C9F-D64E-4824-A709-CF61DE4E0BDD}"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29817695"/>
      </p:ext>
    </p:extLst>
  </p:cSld>
  <p:clrMapOvr>
    <a:masterClrMapping/>
  </p:clrMapOvr>
  <p:transition spd="slow">
    <p:rand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5"/>
            <a:ext cx="4040188" cy="639763"/>
          </a:xfrm>
        </p:spPr>
        <p:txBody>
          <a:bodyPr anchor="b"/>
          <a:lstStyle>
            <a:lvl1pPr marL="0" indent="0">
              <a:buNone/>
              <a:defRPr sz="2400" b="1"/>
            </a:lvl1pPr>
            <a:lvl2pPr marL="457200" indent="0">
              <a:buNone/>
              <a:defRPr sz="2025" b="1"/>
            </a:lvl2pPr>
            <a:lvl3pPr marL="914400" indent="0">
              <a:buNone/>
              <a:defRPr sz="1800" b="1"/>
            </a:lvl3pPr>
            <a:lvl4pPr marL="1371124" indent="0">
              <a:buNone/>
              <a:defRPr sz="1650" b="1"/>
            </a:lvl4pPr>
            <a:lvl5pPr marL="1828324" indent="0">
              <a:buNone/>
              <a:defRPr sz="1650" b="1"/>
            </a:lvl5pPr>
            <a:lvl6pPr marL="2285524" indent="0">
              <a:buNone/>
              <a:defRPr sz="1650" b="1"/>
            </a:lvl6pPr>
            <a:lvl7pPr marL="2742724" indent="0">
              <a:buNone/>
              <a:defRPr sz="1650" b="1"/>
            </a:lvl7pPr>
            <a:lvl8pPr marL="3199448" indent="0">
              <a:buNone/>
              <a:defRPr sz="1650" b="1"/>
            </a:lvl8pPr>
            <a:lvl9pPr marL="3656648"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2174877"/>
            <a:ext cx="4040188" cy="3951288"/>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5"/>
            <a:ext cx="4041775" cy="639763"/>
          </a:xfrm>
        </p:spPr>
        <p:txBody>
          <a:bodyPr anchor="b"/>
          <a:lstStyle>
            <a:lvl1pPr marL="0" indent="0">
              <a:buNone/>
              <a:defRPr sz="2400" b="1"/>
            </a:lvl1pPr>
            <a:lvl2pPr marL="457200" indent="0">
              <a:buNone/>
              <a:defRPr sz="2025" b="1"/>
            </a:lvl2pPr>
            <a:lvl3pPr marL="914400" indent="0">
              <a:buNone/>
              <a:defRPr sz="1800" b="1"/>
            </a:lvl3pPr>
            <a:lvl4pPr marL="1371124" indent="0">
              <a:buNone/>
              <a:defRPr sz="1650" b="1"/>
            </a:lvl4pPr>
            <a:lvl5pPr marL="1828324" indent="0">
              <a:buNone/>
              <a:defRPr sz="1650" b="1"/>
            </a:lvl5pPr>
            <a:lvl6pPr marL="2285524" indent="0">
              <a:buNone/>
              <a:defRPr sz="1650" b="1"/>
            </a:lvl6pPr>
            <a:lvl7pPr marL="2742724" indent="0">
              <a:buNone/>
              <a:defRPr sz="1650" b="1"/>
            </a:lvl7pPr>
            <a:lvl8pPr marL="3199448" indent="0">
              <a:buNone/>
              <a:defRPr sz="1650" b="1"/>
            </a:lvl8pPr>
            <a:lvl9pPr marL="3656648"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2174877"/>
            <a:ext cx="4041775" cy="3951288"/>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defRPr/>
            </a:pPr>
            <a:fld id="{0A4318BD-B3C6-4D4B-B871-C29490A2E55A}"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06958129"/>
      </p:ext>
    </p:extLst>
  </p:cSld>
  <p:clrMapOvr>
    <a:masterClrMapping/>
  </p:clrMapOvr>
  <p:transition spd="slow">
    <p:rand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eaLnBrk="1" fontAlgn="auto" hangingPunct="1">
              <a:spcBef>
                <a:spcPts val="0"/>
              </a:spcBef>
              <a:spcAft>
                <a:spcPts val="0"/>
              </a:spcAft>
              <a:defRPr/>
            </a:pPr>
            <a:fld id="{E14CAFC4-799C-4CDE-B92B-8C262F06CF3E}"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48500401"/>
      </p:ext>
    </p:extLst>
  </p:cSld>
  <p:clrMapOvr>
    <a:masterClrMapping/>
  </p:clrMapOvr>
  <p:transition spd="slow">
    <p:rand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5" y="1031258"/>
            <a:ext cx="7434551"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4425043" y="6451899"/>
            <a:ext cx="293917"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defTabSz="685800" eaLnBrk="1" fontAlgn="auto" hangingPunct="1">
              <a:spcBef>
                <a:spcPts val="0"/>
              </a:spcBef>
              <a:spcAft>
                <a:spcPts val="0"/>
              </a:spcAft>
              <a:defRPr/>
            </a:pPr>
            <a:fld id="{3E729073-8FFE-4F18-B513-07581FC6638E}"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9" name="灯片编号占位符 8"/>
          <p:cNvSpPr>
            <a:spLocks noGrp="1"/>
          </p:cNvSpPr>
          <p:nvPr>
            <p:ph type="sldNum" sz="quarter" idx="12"/>
          </p:nvPr>
        </p:nvSpPr>
        <p:spPr>
          <a:xfrm>
            <a:off x="3505201" y="6396228"/>
            <a:ext cx="2133600" cy="365125"/>
          </a:xfrm>
        </p:spPr>
        <p:txBody>
          <a:bodyPr/>
          <a:lstStyle>
            <a:lvl1pPr algn="ctr">
              <a:defRPr>
                <a:latin typeface="ITC Avant Garde Std Bk" panose="020B0502020202020204" pitchFamily="34" charset="0"/>
              </a:defRPr>
            </a:lvl1p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rPr>
              <a:pPr defTabSz="685800" eaLnBrk="1" fontAlgn="auto" hangingPunct="1">
                <a:spcBef>
                  <a:spcPts val="0"/>
                </a:spcBef>
                <a:spcAft>
                  <a:spcPts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1841163816"/>
      </p:ext>
    </p:extLst>
  </p:cSld>
  <p:clrMapOvr>
    <a:masterClrMapping/>
  </p:clrMapOvr>
  <p:transition spd="slow">
    <p:random/>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76435"/>
      </p:ext>
    </p:extLst>
  </p:cSld>
  <p:clrMapOvr>
    <a:masterClrMapping/>
  </p:clrMapOvr>
  <p:transition spd="slow">
    <p:rand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p:spPr>
        <p:txBody>
          <a:bodyPr anchor="b"/>
          <a:lstStyle>
            <a:lvl1pPr algn="l">
              <a:defRPr sz="2025" b="1"/>
            </a:lvl1pPr>
          </a:lstStyle>
          <a:p>
            <a:r>
              <a:rPr lang="en-US"/>
              <a:t>Click to edit Master title style</a:t>
            </a:r>
          </a:p>
        </p:txBody>
      </p:sp>
      <p:sp>
        <p:nvSpPr>
          <p:cNvPr id="3" name="Content Placeholder 2"/>
          <p:cNvSpPr>
            <a:spLocks noGrp="1"/>
          </p:cNvSpPr>
          <p:nvPr>
            <p:ph idx="1"/>
          </p:nvPr>
        </p:nvSpPr>
        <p:spPr>
          <a:xfrm>
            <a:off x="3575051" y="273055"/>
            <a:ext cx="5111750" cy="5853113"/>
          </a:xfrm>
        </p:spPr>
        <p:txBody>
          <a:bodyPr/>
          <a:lstStyle>
            <a:lvl1pPr>
              <a:defRPr sz="3225"/>
            </a:lvl1pPr>
            <a:lvl2pPr>
              <a:defRPr sz="2850"/>
            </a:lvl2pPr>
            <a:lvl3pPr>
              <a:defRPr sz="240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25"/>
            </a:lvl1pPr>
            <a:lvl2pPr marL="457200" indent="0">
              <a:buNone/>
              <a:defRPr sz="1200"/>
            </a:lvl2pPr>
            <a:lvl3pPr marL="914400" indent="0">
              <a:buNone/>
              <a:defRPr sz="1050"/>
            </a:lvl3pPr>
            <a:lvl4pPr marL="1371124" indent="0">
              <a:buNone/>
              <a:defRPr sz="900"/>
            </a:lvl4pPr>
            <a:lvl5pPr marL="1828324" indent="0">
              <a:buNone/>
              <a:defRPr sz="900"/>
            </a:lvl5pPr>
            <a:lvl6pPr marL="2285524" indent="0">
              <a:buNone/>
              <a:defRPr sz="900"/>
            </a:lvl6pPr>
            <a:lvl7pPr marL="2742724" indent="0">
              <a:buNone/>
              <a:defRPr sz="900"/>
            </a:lvl7pPr>
            <a:lvl8pPr marL="3199448" indent="0">
              <a:buNone/>
              <a:defRPr sz="900"/>
            </a:lvl8pPr>
            <a:lvl9pPr marL="365664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defRPr/>
            </a:pPr>
            <a:fld id="{43C7FCF6-76BD-4495-B08F-4C059D2BA31F}"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5744530"/>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148D57-2159-4F8A-BC02-75CC3B9B56B6}" type="datetimeFigureOut">
              <a:rPr lang="en-US"/>
              <a:pPr>
                <a:defRPr/>
              </a:pPr>
              <a:t>12/16/2021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C1A4D8-462D-4508-BEF8-F2E88F3D88EC}" type="slidenum">
              <a:rPr lang="en-US" altLang="en-US"/>
              <a:pPr>
                <a:defRPr/>
              </a:pPr>
              <a:t>‹#›</a:t>
            </a:fld>
            <a:endParaRPr lang="en-US" altLang="en-US"/>
          </a:p>
        </p:txBody>
      </p:sp>
    </p:spTree>
    <p:extLst>
      <p:ext uri="{BB962C8B-B14F-4D97-AF65-F5344CB8AC3E}">
        <p14:creationId xmlns:p14="http://schemas.microsoft.com/office/powerpoint/2010/main" val="1347538206"/>
      </p:ext>
    </p:extLst>
  </p:cSld>
  <p:clrMapOvr>
    <a:masterClrMapping/>
  </p:clrMapOvr>
  <p:transition>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7"/>
            </a:lvl1pPr>
          </a:lstStyle>
          <a:p>
            <a:r>
              <a:rPr lang="en-US"/>
              <a:t>Click to edit Master title style</a:t>
            </a:r>
            <a:endParaRPr lang="vi-VN"/>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1807"/>
            </a:lvl1pPr>
            <a:lvl2pPr marL="258207" indent="0">
              <a:buNone/>
              <a:defRPr sz="1582"/>
            </a:lvl2pPr>
            <a:lvl3pPr marL="516413" indent="0">
              <a:buNone/>
              <a:defRPr sz="1355"/>
            </a:lvl3pPr>
            <a:lvl4pPr marL="774619" indent="0">
              <a:buNone/>
              <a:defRPr sz="1130"/>
            </a:lvl4pPr>
            <a:lvl5pPr marL="1032826" indent="0">
              <a:buNone/>
              <a:defRPr sz="1130"/>
            </a:lvl5pPr>
            <a:lvl6pPr marL="1291031" indent="0">
              <a:buNone/>
              <a:defRPr sz="1130"/>
            </a:lvl6pPr>
            <a:lvl7pPr marL="1549238" indent="0">
              <a:buNone/>
              <a:defRPr sz="1130"/>
            </a:lvl7pPr>
            <a:lvl8pPr marL="1807445" indent="0">
              <a:buNone/>
              <a:defRPr sz="1130"/>
            </a:lvl8pPr>
            <a:lvl9pPr marL="2065651" indent="0">
              <a:buNone/>
              <a:defRPr sz="1130"/>
            </a:lvl9pPr>
          </a:lstStyle>
          <a:p>
            <a:pPr lvl="0"/>
            <a:endParaRPr lang="vi-VN" noProof="0"/>
          </a:p>
        </p:txBody>
      </p:sp>
      <p:sp>
        <p:nvSpPr>
          <p:cNvPr id="4" name="Text Placeholder 3"/>
          <p:cNvSpPr>
            <a:spLocks noGrp="1"/>
          </p:cNvSpPr>
          <p:nvPr>
            <p:ph type="body" sz="half" idx="2"/>
          </p:nvPr>
        </p:nvSpPr>
        <p:spPr>
          <a:xfrm>
            <a:off x="629841" y="2057402"/>
            <a:ext cx="2949178" cy="3811588"/>
          </a:xfrm>
        </p:spPr>
        <p:txBody>
          <a:bodyPr/>
          <a:lstStyle>
            <a:lvl1pPr marL="0" indent="0">
              <a:buNone/>
              <a:defRPr sz="904"/>
            </a:lvl1pPr>
            <a:lvl2pPr marL="258207" indent="0">
              <a:buNone/>
              <a:defRPr sz="791"/>
            </a:lvl2pPr>
            <a:lvl3pPr marL="516413" indent="0">
              <a:buNone/>
              <a:defRPr sz="678"/>
            </a:lvl3pPr>
            <a:lvl4pPr marL="774619" indent="0">
              <a:buNone/>
              <a:defRPr sz="565"/>
            </a:lvl4pPr>
            <a:lvl5pPr marL="1032826" indent="0">
              <a:buNone/>
              <a:defRPr sz="565"/>
            </a:lvl5pPr>
            <a:lvl6pPr marL="1291031" indent="0">
              <a:buNone/>
              <a:defRPr sz="565"/>
            </a:lvl6pPr>
            <a:lvl7pPr marL="1549238" indent="0">
              <a:buNone/>
              <a:defRPr sz="565"/>
            </a:lvl7pPr>
            <a:lvl8pPr marL="1807445" indent="0">
              <a:buNone/>
              <a:defRPr sz="565"/>
            </a:lvl8pPr>
            <a:lvl9pPr marL="2065651" indent="0">
              <a:buNone/>
              <a:defRPr sz="56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ea typeface="宋体" panose="02010600030101010101" pitchFamily="2" charset="-122"/>
            </a:endParaRPr>
          </a:p>
        </p:txBody>
      </p:sp>
      <p:sp>
        <p:nvSpPr>
          <p:cNvPr id="6" name="Footer Placeholder 4"/>
          <p:cNvSpPr>
            <a:spLocks noGrp="1"/>
          </p:cNvSpPr>
          <p:nvPr>
            <p:ph type="ftr" sz="quarter" idx="11"/>
          </p:nvPr>
        </p:nvSpPr>
        <p:spPr/>
        <p:txBody>
          <a:bodyPr/>
          <a:lstStyle>
            <a:lvl1pPr>
              <a:defRPr/>
            </a:lvl1pPr>
          </a:lstStyle>
          <a:p>
            <a:pPr>
              <a:defRPr/>
            </a:pPr>
            <a:endParaRPr lang="en-US">
              <a:ea typeface="宋体" panose="02010600030101010101" pitchFamily="2" charset="-122"/>
            </a:endParaRPr>
          </a:p>
        </p:txBody>
      </p:sp>
      <p:sp>
        <p:nvSpPr>
          <p:cNvPr id="7" name="Slide Number Placeholder 5"/>
          <p:cNvSpPr>
            <a:spLocks noGrp="1"/>
          </p:cNvSpPr>
          <p:nvPr>
            <p:ph type="sldNum" sz="quarter" idx="12"/>
          </p:nvPr>
        </p:nvSpPr>
        <p:spPr/>
        <p:txBody>
          <a:bodyPr/>
          <a:lstStyle>
            <a:lvl1pPr>
              <a:defRPr/>
            </a:lvl1pPr>
          </a:lstStyle>
          <a:p>
            <a:pPr>
              <a:defRPr/>
            </a:pPr>
            <a:fld id="{E5D9BF87-F466-4550-9A16-001CE9209663}" type="slidenum">
              <a:rPr lang="en-US" altLang="vi-VN" smtClean="0">
                <a:ea typeface="宋体" panose="02010600030101010101" pitchFamily="2" charset="-122"/>
              </a:rPr>
              <a:pPr>
                <a:defRPr/>
              </a:pPr>
              <a:t>‹#›</a:t>
            </a:fld>
            <a:endParaRPr lang="en-US" altLang="vi-VN">
              <a:ea typeface="宋体" panose="02010600030101010101" pitchFamily="2" charset="-122"/>
            </a:endParaRPr>
          </a:p>
        </p:txBody>
      </p:sp>
    </p:spTree>
    <p:extLst>
      <p:ext uri="{BB962C8B-B14F-4D97-AF65-F5344CB8AC3E}">
        <p14:creationId xmlns:p14="http://schemas.microsoft.com/office/powerpoint/2010/main" val="225794041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025" b="1"/>
            </a:lvl1pPr>
          </a:lstStyle>
          <a:p>
            <a:r>
              <a:rPr lang="en-US"/>
              <a:t>Click to edit Master title style</a:t>
            </a:r>
          </a:p>
        </p:txBody>
      </p:sp>
      <p:sp>
        <p:nvSpPr>
          <p:cNvPr id="3" name="Picture Placeholder 2"/>
          <p:cNvSpPr>
            <a:spLocks noGrp="1"/>
          </p:cNvSpPr>
          <p:nvPr>
            <p:ph type="pic" idx="1"/>
          </p:nvPr>
        </p:nvSpPr>
        <p:spPr>
          <a:xfrm>
            <a:off x="1792288" y="612777"/>
            <a:ext cx="5486400" cy="4114800"/>
          </a:xfrm>
        </p:spPr>
        <p:txBody>
          <a:bodyPr/>
          <a:lstStyle>
            <a:lvl1pPr marL="0" indent="0">
              <a:buNone/>
              <a:defRPr sz="3225"/>
            </a:lvl1pPr>
            <a:lvl2pPr marL="457200" indent="0">
              <a:buNone/>
              <a:defRPr sz="2850"/>
            </a:lvl2pPr>
            <a:lvl3pPr marL="914400" indent="0">
              <a:buNone/>
              <a:defRPr sz="2400"/>
            </a:lvl3pPr>
            <a:lvl4pPr marL="1371124" indent="0">
              <a:buNone/>
              <a:defRPr sz="2025"/>
            </a:lvl4pPr>
            <a:lvl5pPr marL="1828324" indent="0">
              <a:buNone/>
              <a:defRPr sz="2025"/>
            </a:lvl5pPr>
            <a:lvl6pPr marL="2285524" indent="0">
              <a:buNone/>
              <a:defRPr sz="2025"/>
            </a:lvl6pPr>
            <a:lvl7pPr marL="2742724" indent="0">
              <a:buNone/>
              <a:defRPr sz="2025"/>
            </a:lvl7pPr>
            <a:lvl8pPr marL="3199448" indent="0">
              <a:buNone/>
              <a:defRPr sz="2025"/>
            </a:lvl8pPr>
            <a:lvl9pPr marL="3656648" indent="0">
              <a:buNone/>
              <a:defRPr sz="2025"/>
            </a:lvl9pPr>
          </a:lstStyle>
          <a:p>
            <a:endParaRPr lang="en-US"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25"/>
            </a:lvl1pPr>
            <a:lvl2pPr marL="457200" indent="0">
              <a:buNone/>
              <a:defRPr sz="1200"/>
            </a:lvl2pPr>
            <a:lvl3pPr marL="914400" indent="0">
              <a:buNone/>
              <a:defRPr sz="1050"/>
            </a:lvl3pPr>
            <a:lvl4pPr marL="1371124" indent="0">
              <a:buNone/>
              <a:defRPr sz="900"/>
            </a:lvl4pPr>
            <a:lvl5pPr marL="1828324" indent="0">
              <a:buNone/>
              <a:defRPr sz="900"/>
            </a:lvl5pPr>
            <a:lvl6pPr marL="2285524" indent="0">
              <a:buNone/>
              <a:defRPr sz="900"/>
            </a:lvl6pPr>
            <a:lvl7pPr marL="2742724" indent="0">
              <a:buNone/>
              <a:defRPr sz="900"/>
            </a:lvl7pPr>
            <a:lvl8pPr marL="3199448" indent="0">
              <a:buNone/>
              <a:defRPr sz="900"/>
            </a:lvl8pPr>
            <a:lvl9pPr marL="365664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defRPr/>
            </a:pPr>
            <a:fld id="{E257577C-F53D-4BB9-9408-EB84DEB3CD80}"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6668661"/>
      </p:ext>
    </p:extLst>
  </p:cSld>
  <p:clrMapOvr>
    <a:masterClrMapping/>
  </p:clrMapOvr>
  <p:transition spd="slow">
    <p:rand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77D58058-BD14-4845-947D-4A9B79A00D09}"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00241426"/>
      </p:ext>
    </p:extLst>
  </p:cSld>
  <p:clrMapOvr>
    <a:masterClrMapping/>
  </p:clrMapOvr>
  <p:transition spd="slow">
    <p:random/>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18ECB469-C949-4E3F-B0CB-0C15DA7B7F92}"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10555320"/>
      </p:ext>
    </p:extLst>
  </p:cSld>
  <p:clrMapOvr>
    <a:masterClrMapping/>
  </p:clrMapOvr>
  <p:transition spd="slow">
    <p:random/>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45062"/>
      </p:ext>
    </p:extLst>
  </p:cSld>
  <p:clrMapOvr>
    <a:masterClrMapping/>
  </p:clrMapOvr>
  <p:transition spd="slow">
    <p:random/>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800" eaLnBrk="1" fontAlgn="auto" hangingPunct="1">
              <a:spcBef>
                <a:spcPts val="0"/>
              </a:spcBef>
              <a:spcAft>
                <a:spcPts val="0"/>
              </a:spcAft>
            </a:pPr>
            <a:fld id="{00000000-1234-1234-1234-123412341234}" type="slidenum">
              <a:rPr lang="en-GB" smtClean="0">
                <a:solidFill>
                  <a:srgbClr val="000000">
                    <a:tint val="75000"/>
                  </a:srgbClr>
                </a:solidFill>
                <a:latin typeface="Calibri"/>
              </a:rPr>
              <a:pPr defTabSz="685800" eaLnBrk="1" fontAlgn="auto" hangingPunct="1">
                <a:spcBef>
                  <a:spcPts val="0"/>
                </a:spcBef>
                <a:spcAft>
                  <a:spcPts val="0"/>
                </a:spcAft>
              </a:pPr>
              <a:t>‹#›</a:t>
            </a:fld>
            <a:endParaRPr lang="en-GB">
              <a:solidFill>
                <a:srgbClr val="000000">
                  <a:tint val="75000"/>
                </a:srgbClr>
              </a:solidFill>
              <a:latin typeface="Calibri"/>
            </a:endParaRPr>
          </a:p>
        </p:txBody>
      </p:sp>
    </p:spTree>
    <p:extLst>
      <p:ext uri="{BB962C8B-B14F-4D97-AF65-F5344CB8AC3E}">
        <p14:creationId xmlns:p14="http://schemas.microsoft.com/office/powerpoint/2010/main" val="3854576453"/>
      </p:ext>
    </p:extLst>
  </p:cSld>
  <p:clrMapOvr>
    <a:masterClrMapping/>
  </p:clrMapOvr>
  <p:transition spd="slow">
    <p:random/>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3245578051"/>
      </p:ext>
    </p:extLst>
  </p:cSld>
  <p:clrMapOvr>
    <a:masterClrMapping/>
  </p:clrMapOvr>
  <p:transition advClick="0" advTm="3000">
    <p:random/>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8412466"/>
      </p:ext>
    </p:extLst>
  </p:cSld>
  <p:clrMapOvr>
    <a:masterClrMapping/>
  </p:clrMapOvr>
  <p:transition advClick="0" advTm="3000">
    <p:random/>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007870555"/>
      </p:ext>
    </p:extLst>
  </p:cSld>
  <p:clrMapOvr>
    <a:masterClrMapping/>
  </p:clrMapOvr>
  <p:transition advClick="0" advTm="3000">
    <p:random/>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52033832"/>
      </p:ext>
    </p:extLst>
  </p:cSld>
  <p:clrMapOvr>
    <a:masterClrMapping/>
  </p:clrMapOvr>
  <p:transition advClick="0" advTm="3000">
    <p:random/>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83749627"/>
      </p:ext>
    </p:extLst>
  </p:cSld>
  <p:clrMapOvr>
    <a:masterClrMapping/>
  </p:clrMapOvr>
  <p:transition advClick="0" advTm="300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ea typeface="宋体" panose="02010600030101010101" pitchFamily="2" charset="-122"/>
            </a:endParaRPr>
          </a:p>
        </p:txBody>
      </p:sp>
      <p:sp>
        <p:nvSpPr>
          <p:cNvPr id="5" name="Footer Placeholder 4"/>
          <p:cNvSpPr>
            <a:spLocks noGrp="1"/>
          </p:cNvSpPr>
          <p:nvPr>
            <p:ph type="ftr" sz="quarter" idx="11"/>
          </p:nvPr>
        </p:nvSpPr>
        <p:spPr/>
        <p:txBody>
          <a:bodyPr/>
          <a:lstStyle>
            <a:lvl1pPr>
              <a:defRPr/>
            </a:lvl1pPr>
          </a:lstStyle>
          <a:p>
            <a:pPr>
              <a:defRPr/>
            </a:pPr>
            <a:endParaRPr lang="en-US">
              <a:ea typeface="宋体" panose="02010600030101010101" pitchFamily="2" charset="-122"/>
            </a:endParaRPr>
          </a:p>
        </p:txBody>
      </p:sp>
      <p:sp>
        <p:nvSpPr>
          <p:cNvPr id="6" name="Slide Number Placeholder 5"/>
          <p:cNvSpPr>
            <a:spLocks noGrp="1"/>
          </p:cNvSpPr>
          <p:nvPr>
            <p:ph type="sldNum" sz="quarter" idx="12"/>
          </p:nvPr>
        </p:nvSpPr>
        <p:spPr/>
        <p:txBody>
          <a:bodyPr/>
          <a:lstStyle>
            <a:lvl1pPr>
              <a:defRPr/>
            </a:lvl1pPr>
          </a:lstStyle>
          <a:p>
            <a:pPr>
              <a:defRPr/>
            </a:pPr>
            <a:fld id="{07258FDD-BD43-4F4D-AE01-9F5A93A32A1D}" type="slidenum">
              <a:rPr lang="en-US" altLang="vi-VN" smtClean="0">
                <a:ea typeface="宋体" panose="02010600030101010101" pitchFamily="2" charset="-122"/>
              </a:rPr>
              <a:pPr>
                <a:defRPr/>
              </a:pPr>
              <a:t>‹#›</a:t>
            </a:fld>
            <a:endParaRPr lang="en-US" altLang="vi-VN">
              <a:ea typeface="宋体" panose="02010600030101010101" pitchFamily="2" charset="-122"/>
            </a:endParaRPr>
          </a:p>
        </p:txBody>
      </p:sp>
    </p:spTree>
    <p:extLst>
      <p:ext uri="{BB962C8B-B14F-4D97-AF65-F5344CB8AC3E}">
        <p14:creationId xmlns:p14="http://schemas.microsoft.com/office/powerpoint/2010/main" val="417899613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98811290"/>
      </p:ext>
    </p:extLst>
  </p:cSld>
  <p:clrMapOvr>
    <a:masterClrMapping/>
  </p:clrMapOvr>
  <p:transition advClick="0" advTm="3000">
    <p:random/>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086798"/>
      </p:ext>
    </p:extLst>
  </p:cSld>
  <p:clrMapOvr>
    <a:masterClrMapping/>
  </p:clrMapOvr>
  <p:transition advClick="0" advTm="3000">
    <p:random/>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1893279000"/>
      </p:ext>
    </p:extLst>
  </p:cSld>
  <p:clrMapOvr>
    <a:masterClrMapping/>
  </p:clrMapOvr>
  <p:transition advClick="0" advTm="3000">
    <p:random/>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796919771"/>
      </p:ext>
    </p:extLst>
  </p:cSld>
  <p:clrMapOvr>
    <a:masterClrMapping/>
  </p:clrMapOvr>
  <p:transition advClick="0" advTm="3000">
    <p:random/>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53243942"/>
      </p:ext>
    </p:extLst>
  </p:cSld>
  <p:clrMapOvr>
    <a:masterClrMapping/>
  </p:clrMapOvr>
  <p:transition advClick="0" advTm="3000">
    <p:random/>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31713673"/>
      </p:ext>
    </p:extLst>
  </p:cSld>
  <p:clrMapOvr>
    <a:masterClrMapping/>
  </p:clrMapOvr>
  <p:transition advClick="0" advTm="3000">
    <p:random/>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14605367"/>
      </p:ext>
    </p:extLst>
  </p:cSld>
  <p:clrMapOvr>
    <a:masterClrMapping/>
  </p:clrMapOvr>
  <p:transition advClick="0" advTm="3000">
    <p:random/>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554937"/>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163166013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3389460441"/>
      </p:ext>
    </p:extLst>
  </p:cSld>
  <p:clrMapOvr>
    <a:masterClrMapping/>
  </p:clrMapOvr>
  <p:transition advClick="0" advTm="3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7"/>
            <a:ext cx="1971675" cy="581183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1" y="365127"/>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ea typeface="宋体" panose="02010600030101010101" pitchFamily="2" charset="-122"/>
            </a:endParaRPr>
          </a:p>
        </p:txBody>
      </p:sp>
      <p:sp>
        <p:nvSpPr>
          <p:cNvPr id="5" name="Footer Placeholder 4"/>
          <p:cNvSpPr>
            <a:spLocks noGrp="1"/>
          </p:cNvSpPr>
          <p:nvPr>
            <p:ph type="ftr" sz="quarter" idx="11"/>
          </p:nvPr>
        </p:nvSpPr>
        <p:spPr/>
        <p:txBody>
          <a:bodyPr/>
          <a:lstStyle>
            <a:lvl1pPr>
              <a:defRPr/>
            </a:lvl1pPr>
          </a:lstStyle>
          <a:p>
            <a:pPr>
              <a:defRPr/>
            </a:pPr>
            <a:endParaRPr lang="en-US">
              <a:ea typeface="宋体" panose="02010600030101010101" pitchFamily="2" charset="-122"/>
            </a:endParaRPr>
          </a:p>
        </p:txBody>
      </p:sp>
      <p:sp>
        <p:nvSpPr>
          <p:cNvPr id="6" name="Slide Number Placeholder 5"/>
          <p:cNvSpPr>
            <a:spLocks noGrp="1"/>
          </p:cNvSpPr>
          <p:nvPr>
            <p:ph type="sldNum" sz="quarter" idx="12"/>
          </p:nvPr>
        </p:nvSpPr>
        <p:spPr/>
        <p:txBody>
          <a:bodyPr/>
          <a:lstStyle>
            <a:lvl1pPr>
              <a:defRPr/>
            </a:lvl1pPr>
          </a:lstStyle>
          <a:p>
            <a:pPr>
              <a:defRPr/>
            </a:pPr>
            <a:fld id="{AF15A4E6-8779-439D-9939-68EEE135E752}" type="slidenum">
              <a:rPr lang="en-US" altLang="vi-VN" smtClean="0">
                <a:ea typeface="宋体" panose="02010600030101010101" pitchFamily="2" charset="-122"/>
              </a:rPr>
              <a:pPr>
                <a:defRPr/>
              </a:pPr>
              <a:t>‹#›</a:t>
            </a:fld>
            <a:endParaRPr lang="en-US" altLang="vi-VN">
              <a:ea typeface="宋体" panose="02010600030101010101" pitchFamily="2" charset="-122"/>
            </a:endParaRPr>
          </a:p>
        </p:txBody>
      </p:sp>
    </p:spTree>
    <p:extLst>
      <p:ext uri="{BB962C8B-B14F-4D97-AF65-F5344CB8AC3E}">
        <p14:creationId xmlns:p14="http://schemas.microsoft.com/office/powerpoint/2010/main" val="57043100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50120098"/>
      </p:ext>
    </p:extLst>
  </p:cSld>
  <p:clrMapOvr>
    <a:masterClrMapping/>
  </p:clrMapOvr>
  <p:transition advClick="0" advTm="3000">
    <p:random/>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505218763"/>
      </p:ext>
    </p:extLst>
  </p:cSld>
  <p:clrMapOvr>
    <a:masterClrMapping/>
  </p:clrMapOvr>
  <p:transition advClick="0" advTm="3000">
    <p:random/>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17476536"/>
      </p:ext>
    </p:extLst>
  </p:cSld>
  <p:clrMapOvr>
    <a:masterClrMapping/>
  </p:clrMapOvr>
  <p:transition advClick="0" advTm="3000">
    <p:random/>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17094349"/>
      </p:ext>
    </p:extLst>
  </p:cSld>
  <p:clrMapOvr>
    <a:masterClrMapping/>
  </p:clrMapOvr>
  <p:transition advClick="0" advTm="3000">
    <p:random/>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75360489"/>
      </p:ext>
    </p:extLst>
  </p:cSld>
  <p:clrMapOvr>
    <a:masterClrMapping/>
  </p:clrMapOvr>
  <p:transition advClick="0" advTm="3000">
    <p:random/>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314192"/>
      </p:ext>
    </p:extLst>
  </p:cSld>
  <p:clrMapOvr>
    <a:masterClrMapping/>
  </p:clrMapOvr>
  <p:transition advClick="0" advTm="3000">
    <p:random/>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3301388282"/>
      </p:ext>
    </p:extLst>
  </p:cSld>
  <p:clrMapOvr>
    <a:masterClrMapping/>
  </p:clrMapOvr>
  <p:transition advClick="0" advTm="3000">
    <p:random/>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4017632289"/>
      </p:ext>
    </p:extLst>
  </p:cSld>
  <p:clrMapOvr>
    <a:masterClrMapping/>
  </p:clrMapOvr>
  <p:transition advClick="0" advTm="3000">
    <p:random/>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72899521"/>
      </p:ext>
    </p:extLst>
  </p:cSld>
  <p:clrMapOvr>
    <a:masterClrMapping/>
  </p:clrMapOvr>
  <p:transition advClick="0" advTm="3000">
    <p:random/>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3482728"/>
      </p:ext>
    </p:extLst>
  </p:cSld>
  <p:clrMapOvr>
    <a:masterClrMapping/>
  </p:clrMapOvr>
  <p:transition advClick="0" advTm="300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999531672"/>
      </p:ext>
    </p:extLst>
  </p:cSld>
  <p:clrMapOvr>
    <a:masterClrMapping/>
  </p:clrMapOvr>
  <p:transition advClick="0" advTm="3000">
    <p:random/>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33619004"/>
      </p:ext>
    </p:extLst>
  </p:cSld>
  <p:clrMapOvr>
    <a:masterClrMapping/>
  </p:clrMapOvr>
  <p:transition advClick="0" advTm="3000">
    <p:random/>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939562"/>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98087141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323628480"/>
      </p:ext>
    </p:extLst>
  </p:cSld>
  <p:clrMapOvr>
    <a:masterClrMapping/>
  </p:clrMapOvr>
  <p:transition advClick="0" advTm="3000">
    <p:random/>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74806297"/>
      </p:ext>
    </p:extLst>
  </p:cSld>
  <p:clrMapOvr>
    <a:masterClrMapping/>
  </p:clrMapOvr>
  <p:transition advClick="0" advTm="3000">
    <p:random/>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078944374"/>
      </p:ext>
    </p:extLst>
  </p:cSld>
  <p:clrMapOvr>
    <a:masterClrMapping/>
  </p:clrMapOvr>
  <p:transition advClick="0" advTm="3000">
    <p:random/>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6996820"/>
      </p:ext>
    </p:extLst>
  </p:cSld>
  <p:clrMapOvr>
    <a:masterClrMapping/>
  </p:clrMapOvr>
  <p:transition advClick="0" advTm="3000">
    <p:random/>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2903313"/>
      </p:ext>
    </p:extLst>
  </p:cSld>
  <p:clrMapOvr>
    <a:masterClrMapping/>
  </p:clrMapOvr>
  <p:transition advClick="0" advTm="3000">
    <p:random/>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94414781"/>
      </p:ext>
    </p:extLst>
  </p:cSld>
  <p:clrMapOvr>
    <a:masterClrMapping/>
  </p:clrMapOvr>
  <p:transition advClick="0" advTm="3000">
    <p:random/>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137876"/>
      </p:ext>
    </p:extLst>
  </p:cSld>
  <p:clrMapOvr>
    <a:masterClrMapping/>
  </p:clrMapOvr>
  <p:transition advClick="0" advTm="300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62426987"/>
      </p:ext>
    </p:extLst>
  </p:cSld>
  <p:clrMapOvr>
    <a:masterClrMapping/>
  </p:clrMapOvr>
  <p:transition advClick="0" advTm="3000">
    <p:random/>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3452164004"/>
      </p:ext>
    </p:extLst>
  </p:cSld>
  <p:clrMapOvr>
    <a:masterClrMapping/>
  </p:clrMapOvr>
  <p:transition advClick="0" advTm="3000">
    <p:random/>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3004706104"/>
      </p:ext>
    </p:extLst>
  </p:cSld>
  <p:clrMapOvr>
    <a:masterClrMapping/>
  </p:clrMapOvr>
  <p:transition advClick="0" advTm="3000">
    <p:random/>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18656874"/>
      </p:ext>
    </p:extLst>
  </p:cSld>
  <p:clrMapOvr>
    <a:masterClrMapping/>
  </p:clrMapOvr>
  <p:transition advClick="0" advTm="3000">
    <p:random/>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77518215"/>
      </p:ext>
    </p:extLst>
  </p:cSld>
  <p:clrMapOvr>
    <a:masterClrMapping/>
  </p:clrMapOvr>
  <p:transition advClick="0" advTm="3000">
    <p:random/>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90980916"/>
      </p:ext>
    </p:extLst>
  </p:cSld>
  <p:clrMapOvr>
    <a:masterClrMapping/>
  </p:clrMapOvr>
  <p:transition advClick="0" advTm="3000">
    <p:random/>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116808"/>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396932837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811295439"/>
      </p:ext>
    </p:extLst>
  </p:cSld>
  <p:clrMapOvr>
    <a:masterClrMapping/>
  </p:clrMapOvr>
  <p:transition advClick="0" advTm="3000">
    <p:random/>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82411466"/>
      </p:ext>
    </p:extLst>
  </p:cSld>
  <p:clrMapOvr>
    <a:masterClrMapping/>
  </p:clrMapOvr>
  <p:transition advClick="0" advTm="3000">
    <p:random/>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134443100"/>
      </p:ext>
    </p:extLst>
  </p:cSld>
  <p:clrMapOvr>
    <a:masterClrMapping/>
  </p:clrMapOvr>
  <p:transition advClick="0" advTm="300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726366854"/>
      </p:ext>
    </p:extLst>
  </p:cSld>
  <p:clrMapOvr>
    <a:masterClrMapping/>
  </p:clrMapOvr>
  <p:transition advClick="0" advTm="3000">
    <p:random/>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2350925"/>
      </p:ext>
    </p:extLst>
  </p:cSld>
  <p:clrMapOvr>
    <a:masterClrMapping/>
  </p:clrMapOvr>
  <p:transition advClick="0" advTm="3000">
    <p:random/>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74440329"/>
      </p:ext>
    </p:extLst>
  </p:cSld>
  <p:clrMapOvr>
    <a:masterClrMapping/>
  </p:clrMapOvr>
  <p:transition advClick="0" advTm="3000">
    <p:random/>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74818224"/>
      </p:ext>
    </p:extLst>
  </p:cSld>
  <p:clrMapOvr>
    <a:masterClrMapping/>
  </p:clrMapOvr>
  <p:transition advClick="0" advTm="3000">
    <p:random/>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412173"/>
      </p:ext>
    </p:extLst>
  </p:cSld>
  <p:clrMapOvr>
    <a:masterClrMapping/>
  </p:clrMapOvr>
  <p:transition advClick="0" advTm="3000">
    <p:random/>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4271692404"/>
      </p:ext>
    </p:extLst>
  </p:cSld>
  <p:clrMapOvr>
    <a:masterClrMapping/>
  </p:clrMapOvr>
  <p:transition advClick="0" advTm="3000">
    <p:random/>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627709328"/>
      </p:ext>
    </p:extLst>
  </p:cSld>
  <p:clrMapOvr>
    <a:masterClrMapping/>
  </p:clrMapOvr>
  <p:transition advClick="0" advTm="3000">
    <p:random/>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81891529"/>
      </p:ext>
    </p:extLst>
  </p:cSld>
  <p:clrMapOvr>
    <a:masterClrMapping/>
  </p:clrMapOvr>
  <p:transition advClick="0" advTm="3000">
    <p:random/>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96430102"/>
      </p:ext>
    </p:extLst>
  </p:cSld>
  <p:clrMapOvr>
    <a:masterClrMapping/>
  </p:clrMapOvr>
  <p:transition advClick="0" advTm="3000">
    <p:random/>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08444330"/>
      </p:ext>
    </p:extLst>
  </p:cSld>
  <p:clrMapOvr>
    <a:masterClrMapping/>
  </p:clrMapOvr>
  <p:transition advClick="0" advTm="3000">
    <p:random/>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366086"/>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07966038"/>
      </p:ext>
    </p:extLst>
  </p:cSld>
  <p:clrMapOvr>
    <a:masterClrMapping/>
  </p:clrMapOvr>
  <p:transition advClick="0" advTm="3000">
    <p:random/>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116523794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3475792073"/>
      </p:ext>
    </p:extLst>
  </p:cSld>
  <p:clrMapOvr>
    <a:masterClrMapping/>
  </p:clrMapOvr>
  <p:transition advClick="0" advTm="3000">
    <p:random/>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32820205"/>
      </p:ext>
    </p:extLst>
  </p:cSld>
  <p:clrMapOvr>
    <a:masterClrMapping/>
  </p:clrMapOvr>
  <p:transition advClick="0" advTm="3000">
    <p:random/>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979139154"/>
      </p:ext>
    </p:extLst>
  </p:cSld>
  <p:clrMapOvr>
    <a:masterClrMapping/>
  </p:clrMapOvr>
  <p:transition advClick="0" advTm="3000">
    <p:random/>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7177198"/>
      </p:ext>
    </p:extLst>
  </p:cSld>
  <p:clrMapOvr>
    <a:masterClrMapping/>
  </p:clrMapOvr>
  <p:transition advClick="0" advTm="3000">
    <p:random/>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14362687"/>
      </p:ext>
    </p:extLst>
  </p:cSld>
  <p:clrMapOvr>
    <a:masterClrMapping/>
  </p:clrMapOvr>
  <p:transition advClick="0" advTm="3000">
    <p:random/>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44629606"/>
      </p:ext>
    </p:extLst>
  </p:cSld>
  <p:clrMapOvr>
    <a:masterClrMapping/>
  </p:clrMapOvr>
  <p:transition advClick="0" advTm="3000">
    <p:random/>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722246"/>
      </p:ext>
    </p:extLst>
  </p:cSld>
  <p:clrMapOvr>
    <a:masterClrMapping/>
  </p:clrMapOvr>
  <p:transition advClick="0" advTm="3000">
    <p:random/>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3398908498"/>
      </p:ext>
    </p:extLst>
  </p:cSld>
  <p:clrMapOvr>
    <a:masterClrMapping/>
  </p:clrMapOvr>
  <p:transition advClick="0" advTm="3000">
    <p:random/>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3112852280"/>
      </p:ext>
    </p:extLst>
  </p:cSld>
  <p:clrMapOvr>
    <a:masterClrMapping/>
  </p:clrMapOvr>
  <p:transition advClick="0" advTm="300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9590568"/>
      </p:ext>
    </p:extLst>
  </p:cSld>
  <p:clrMapOvr>
    <a:masterClrMapping/>
  </p:clrMapOvr>
  <p:transition advClick="0" advTm="3000">
    <p:random/>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04922647"/>
      </p:ext>
    </p:extLst>
  </p:cSld>
  <p:clrMapOvr>
    <a:masterClrMapping/>
  </p:clrMapOvr>
  <p:transition advClick="0" advTm="3000">
    <p:random/>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48982919"/>
      </p:ext>
    </p:extLst>
  </p:cSld>
  <p:clrMapOvr>
    <a:masterClrMapping/>
  </p:clrMapOvr>
  <p:transition advClick="0" advTm="3000">
    <p:random/>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69882436"/>
      </p:ext>
    </p:extLst>
  </p:cSld>
  <p:clrMapOvr>
    <a:masterClrMapping/>
  </p:clrMapOvr>
  <p:transition advClick="0" advTm="3000">
    <p:random/>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230712"/>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86867828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2028408361"/>
      </p:ext>
    </p:extLst>
  </p:cSld>
  <p:clrMapOvr>
    <a:masterClrMapping/>
  </p:clrMapOvr>
  <p:transition advClick="0" advTm="3000">
    <p:random/>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00980717"/>
      </p:ext>
    </p:extLst>
  </p:cSld>
  <p:clrMapOvr>
    <a:masterClrMapping/>
  </p:clrMapOvr>
  <p:transition advClick="0" advTm="3000">
    <p:random/>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387471770"/>
      </p:ext>
    </p:extLst>
  </p:cSld>
  <p:clrMapOvr>
    <a:masterClrMapping/>
  </p:clrMapOvr>
  <p:transition advClick="0" advTm="3000">
    <p:random/>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05848132"/>
      </p:ext>
    </p:extLst>
  </p:cSld>
  <p:clrMapOvr>
    <a:masterClrMapping/>
  </p:clrMapOvr>
  <p:transition advClick="0" advTm="3000">
    <p:random/>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74258617"/>
      </p:ext>
    </p:extLst>
  </p:cSld>
  <p:clrMapOvr>
    <a:masterClrMapping/>
  </p:clrMapOvr>
  <p:transition advClick="0" advTm="300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39061893"/>
      </p:ext>
    </p:extLst>
  </p:cSld>
  <p:clrMapOvr>
    <a:masterClrMapping/>
  </p:clrMapOvr>
  <p:transition advClick="0" advTm="3000">
    <p:random/>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33532157"/>
      </p:ext>
    </p:extLst>
  </p:cSld>
  <p:clrMapOvr>
    <a:masterClrMapping/>
  </p:clrMapOvr>
  <p:transition advClick="0" advTm="3000">
    <p:random/>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656872"/>
      </p:ext>
    </p:extLst>
  </p:cSld>
  <p:clrMapOvr>
    <a:masterClrMapping/>
  </p:clrMapOvr>
  <p:transition advClick="0" advTm="3000">
    <p:random/>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3752577579"/>
      </p:ext>
    </p:extLst>
  </p:cSld>
  <p:clrMapOvr>
    <a:masterClrMapping/>
  </p:clrMapOvr>
  <p:transition advClick="0" advTm="3000">
    <p:random/>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2294875468"/>
      </p:ext>
    </p:extLst>
  </p:cSld>
  <p:clrMapOvr>
    <a:masterClrMapping/>
  </p:clrMapOvr>
  <p:transition advClick="0" advTm="3000">
    <p:random/>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56065373"/>
      </p:ext>
    </p:extLst>
  </p:cSld>
  <p:clrMapOvr>
    <a:masterClrMapping/>
  </p:clrMapOvr>
  <p:transition advClick="0" advTm="3000">
    <p:random/>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5674609"/>
      </p:ext>
    </p:extLst>
  </p:cSld>
  <p:clrMapOvr>
    <a:masterClrMapping/>
  </p:clrMapOvr>
  <p:transition advClick="0" advTm="3000">
    <p:random/>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75226955"/>
      </p:ext>
    </p:extLst>
  </p:cSld>
  <p:clrMapOvr>
    <a:masterClrMapping/>
  </p:clrMapOvr>
  <p:transition advClick="0" advTm="3000">
    <p:random/>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111943"/>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395282300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1473611174"/>
      </p:ext>
    </p:extLst>
  </p:cSld>
  <p:clrMapOvr>
    <a:masterClrMapping/>
  </p:clrMapOvr>
  <p:transition advClick="0" advTm="300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75156"/>
      </p:ext>
    </p:extLst>
  </p:cSld>
  <p:clrMapOvr>
    <a:masterClrMapping/>
  </p:clrMapOvr>
  <p:transition advClick="0" advTm="3000">
    <p:random/>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36000238"/>
      </p:ext>
    </p:extLst>
  </p:cSld>
  <p:clrMapOvr>
    <a:masterClrMapping/>
  </p:clrMapOvr>
  <p:transition advClick="0" advTm="3000">
    <p:random/>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931535896"/>
      </p:ext>
    </p:extLst>
  </p:cSld>
  <p:clrMapOvr>
    <a:masterClrMapping/>
  </p:clrMapOvr>
  <p:transition advClick="0" advTm="3000">
    <p:random/>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49762125"/>
      </p:ext>
    </p:extLst>
  </p:cSld>
  <p:clrMapOvr>
    <a:masterClrMapping/>
  </p:clrMapOvr>
  <p:transition advClick="0" advTm="3000">
    <p:random/>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49093731"/>
      </p:ext>
    </p:extLst>
  </p:cSld>
  <p:clrMapOvr>
    <a:masterClrMapping/>
  </p:clrMapOvr>
  <p:transition advClick="0" advTm="3000">
    <p:random/>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28261853"/>
      </p:ext>
    </p:extLst>
  </p:cSld>
  <p:clrMapOvr>
    <a:masterClrMapping/>
  </p:clrMapOvr>
  <p:transition advClick="0" advTm="3000">
    <p:random/>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267731"/>
      </p:ext>
    </p:extLst>
  </p:cSld>
  <p:clrMapOvr>
    <a:masterClrMapping/>
  </p:clrMapOvr>
  <p:transition advClick="0" advTm="3000">
    <p:random/>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3554106291"/>
      </p:ext>
    </p:extLst>
  </p:cSld>
  <p:clrMapOvr>
    <a:masterClrMapping/>
  </p:clrMapOvr>
  <p:transition advClick="0" advTm="3000">
    <p:random/>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555355668"/>
      </p:ext>
    </p:extLst>
  </p:cSld>
  <p:clrMapOvr>
    <a:masterClrMapping/>
  </p:clrMapOvr>
  <p:transition advClick="0" advTm="3000">
    <p:random/>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587304"/>
      </p:ext>
    </p:extLst>
  </p:cSld>
  <p:clrMapOvr>
    <a:masterClrMapping/>
  </p:clrMapOvr>
  <p:transition advClick="0" advTm="3000">
    <p:random/>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10915259"/>
      </p:ext>
    </p:extLst>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9F1AAC5-2E20-4980-8B55-91349D46DE0A}" type="datetimeFigureOut">
              <a:rPr lang="en-US"/>
              <a:pPr>
                <a:defRPr/>
              </a:pPr>
              <a:t>12/16/2021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635A8D-2083-464F-958D-81DDDF775A22}" type="slidenum">
              <a:rPr lang="en-US" altLang="en-US"/>
              <a:pPr>
                <a:defRPr/>
              </a:pPr>
              <a:t>‹#›</a:t>
            </a:fld>
            <a:endParaRPr lang="en-US" altLang="en-US"/>
          </a:p>
        </p:txBody>
      </p:sp>
    </p:spTree>
    <p:extLst>
      <p:ext uri="{BB962C8B-B14F-4D97-AF65-F5344CB8AC3E}">
        <p14:creationId xmlns:p14="http://schemas.microsoft.com/office/powerpoint/2010/main" val="297804663"/>
      </p:ext>
    </p:extLst>
  </p:cSld>
  <p:clrMapOvr>
    <a:masterClrMapping/>
  </p:clrMapOvr>
  <p:transition>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1053657795"/>
      </p:ext>
    </p:extLst>
  </p:cSld>
  <p:clrMapOvr>
    <a:masterClrMapping/>
  </p:clrMapOvr>
  <p:transition advClick="0" advTm="3000">
    <p:random/>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73609650"/>
      </p:ext>
    </p:extLst>
  </p:cSld>
  <p:clrMapOvr>
    <a:masterClrMapping/>
  </p:clrMapOvr>
  <p:transition advClick="0" advTm="3000">
    <p:random/>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903062"/>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70609930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2730655648"/>
      </p:ext>
    </p:extLst>
  </p:cSld>
  <p:clrMapOvr>
    <a:masterClrMapping/>
  </p:clrMapOvr>
  <p:transition advClick="0" advTm="3000">
    <p:random/>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78967923"/>
      </p:ext>
    </p:extLst>
  </p:cSld>
  <p:clrMapOvr>
    <a:masterClrMapping/>
  </p:clrMapOvr>
  <p:transition advClick="0" advTm="3000">
    <p:random/>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548044112"/>
      </p:ext>
    </p:extLst>
  </p:cSld>
  <p:clrMapOvr>
    <a:masterClrMapping/>
  </p:clrMapOvr>
  <p:transition advClick="0" advTm="3000">
    <p:random/>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10829458"/>
      </p:ext>
    </p:extLst>
  </p:cSld>
  <p:clrMapOvr>
    <a:masterClrMapping/>
  </p:clrMapOvr>
  <p:transition advClick="0" advTm="3000">
    <p:random/>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01379295"/>
      </p:ext>
    </p:extLst>
  </p:cSld>
  <p:clrMapOvr>
    <a:masterClrMapping/>
  </p:clrMapOvr>
  <p:transition advClick="0" advTm="3000">
    <p:random/>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58162877"/>
      </p:ext>
    </p:extLst>
  </p:cSld>
  <p:clrMapOvr>
    <a:masterClrMapping/>
  </p:clrMapOvr>
  <p:transition advClick="0" advTm="3000">
    <p:random/>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991922"/>
      </p:ext>
    </p:extLst>
  </p:cSld>
  <p:clrMapOvr>
    <a:masterClrMapping/>
  </p:clrMapOvr>
  <p:transition advClick="0" advTm="300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2361123937"/>
      </p:ext>
    </p:extLst>
  </p:cSld>
  <p:clrMapOvr>
    <a:masterClrMapping/>
  </p:clrMapOvr>
  <p:transition advClick="0" advTm="3000">
    <p:random/>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2784749078"/>
      </p:ext>
    </p:extLst>
  </p:cSld>
  <p:clrMapOvr>
    <a:masterClrMapping/>
  </p:clrMapOvr>
  <p:transition advClick="0" advTm="3000">
    <p:random/>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628139495"/>
      </p:ext>
    </p:extLst>
  </p:cSld>
  <p:clrMapOvr>
    <a:masterClrMapping/>
  </p:clrMapOvr>
  <p:transition advClick="0" advTm="3000">
    <p:random/>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05361536"/>
      </p:ext>
    </p:extLst>
  </p:cSld>
  <p:clrMapOvr>
    <a:masterClrMapping/>
  </p:clrMapOvr>
  <p:transition advClick="0" advTm="3000">
    <p:random/>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6676642"/>
      </p:ext>
    </p:extLst>
  </p:cSld>
  <p:clrMapOvr>
    <a:masterClrMapping/>
  </p:clrMapOvr>
  <p:transition advClick="0" advTm="3000">
    <p:random/>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10992012"/>
      </p:ext>
    </p:extLst>
  </p:cSld>
  <p:clrMapOvr>
    <a:masterClrMapping/>
  </p:clrMapOvr>
  <p:transition advClick="0" advTm="3000">
    <p:random/>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725816"/>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129173073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3315972696"/>
      </p:ext>
    </p:extLst>
  </p:cSld>
  <p:clrMapOvr>
    <a:masterClrMapping/>
  </p:clrMapOvr>
  <p:transition advClick="0" advTm="3000">
    <p:random/>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13019471"/>
      </p:ext>
    </p:extLst>
  </p:cSld>
  <p:clrMapOvr>
    <a:masterClrMapping/>
  </p:clrMapOvr>
  <p:transition advClick="0" advTm="3000">
    <p:random/>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338866736"/>
      </p:ext>
    </p:extLst>
  </p:cSld>
  <p:clrMapOvr>
    <a:masterClrMapping/>
  </p:clrMapOvr>
  <p:transition advClick="0" advTm="300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17627979"/>
      </p:ext>
    </p:extLst>
  </p:cSld>
  <p:clrMapOvr>
    <a:masterClrMapping/>
  </p:clrMapOvr>
  <p:transition advClick="0" advTm="3000">
    <p:random/>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32680750"/>
      </p:ext>
    </p:extLst>
  </p:cSld>
  <p:clrMapOvr>
    <a:masterClrMapping/>
  </p:clrMapOvr>
  <p:transition advClick="0" advTm="3000">
    <p:random/>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71951584"/>
      </p:ext>
    </p:extLst>
  </p:cSld>
  <p:clrMapOvr>
    <a:masterClrMapping/>
  </p:clrMapOvr>
  <p:transition advClick="0" advTm="3000">
    <p:random/>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83384750"/>
      </p:ext>
    </p:extLst>
  </p:cSld>
  <p:clrMapOvr>
    <a:masterClrMapping/>
  </p:clrMapOvr>
  <p:transition advClick="0" advTm="3000">
    <p:random/>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593383"/>
      </p:ext>
    </p:extLst>
  </p:cSld>
  <p:clrMapOvr>
    <a:masterClrMapping/>
  </p:clrMapOvr>
  <p:transition advClick="0" advTm="3000">
    <p:random/>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2987786028"/>
      </p:ext>
    </p:extLst>
  </p:cSld>
  <p:clrMapOvr>
    <a:masterClrMapping/>
  </p:clrMapOvr>
  <p:transition advClick="0" advTm="3000">
    <p:random/>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008561348"/>
      </p:ext>
    </p:extLst>
  </p:cSld>
  <p:clrMapOvr>
    <a:masterClrMapping/>
  </p:clrMapOvr>
  <p:transition advClick="0" advTm="3000">
    <p:random/>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7773676"/>
      </p:ext>
    </p:extLst>
  </p:cSld>
  <p:clrMapOvr>
    <a:masterClrMapping/>
  </p:clrMapOvr>
  <p:transition advClick="0" advTm="3000">
    <p:random/>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82840140"/>
      </p:ext>
    </p:extLst>
  </p:cSld>
  <p:clrMapOvr>
    <a:masterClrMapping/>
  </p:clrMapOvr>
  <p:transition advClick="0" advTm="3000">
    <p:random/>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19948694"/>
      </p:ext>
    </p:extLst>
  </p:cSld>
  <p:clrMapOvr>
    <a:masterClrMapping/>
  </p:clrMapOvr>
  <p:transition advClick="0" advTm="3000">
    <p:random/>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31553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47605044"/>
      </p:ext>
    </p:extLst>
  </p:cSld>
  <p:clrMapOvr>
    <a:masterClrMapping/>
  </p:clrMapOvr>
  <p:transition advClick="0" advTm="3000">
    <p:random/>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3449696263"/>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124" indent="0" algn="ctr">
              <a:buNone/>
              <a:defRPr>
                <a:solidFill>
                  <a:schemeClr val="tx1">
                    <a:tint val="75000"/>
                  </a:schemeClr>
                </a:solidFill>
              </a:defRPr>
            </a:lvl4pPr>
            <a:lvl5pPr marL="1828324" indent="0" algn="ctr">
              <a:buNone/>
              <a:defRPr>
                <a:solidFill>
                  <a:schemeClr val="tx1">
                    <a:tint val="75000"/>
                  </a:schemeClr>
                </a:solidFill>
              </a:defRPr>
            </a:lvl5pPr>
            <a:lvl6pPr marL="2285524" indent="0" algn="ctr">
              <a:buNone/>
              <a:defRPr>
                <a:solidFill>
                  <a:schemeClr val="tx1">
                    <a:tint val="75000"/>
                  </a:schemeClr>
                </a:solidFill>
              </a:defRPr>
            </a:lvl6pPr>
            <a:lvl7pPr marL="2742724" indent="0" algn="ctr">
              <a:buNone/>
              <a:defRPr>
                <a:solidFill>
                  <a:schemeClr val="tx1">
                    <a:tint val="75000"/>
                  </a:schemeClr>
                </a:solidFill>
              </a:defRPr>
            </a:lvl7pPr>
            <a:lvl8pPr marL="3199448" indent="0" algn="ctr">
              <a:buNone/>
              <a:defRPr>
                <a:solidFill>
                  <a:schemeClr val="tx1">
                    <a:tint val="75000"/>
                  </a:schemeClr>
                </a:solidFill>
              </a:defRPr>
            </a:lvl8pPr>
            <a:lvl9pPr marL="36566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406E9206-D2D6-4057-92D4-39C87A03E66D}"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08024676"/>
      </p:ext>
    </p:extLst>
  </p:cSld>
  <p:clrMapOvr>
    <a:masterClrMapping/>
  </p:clrMapOvr>
  <p:transition spd="slow">
    <p:random/>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C052E9E1-D97D-4C90-BB96-FA1ED58B786F}"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28014655"/>
      </p:ext>
    </p:extLst>
  </p:cSld>
  <p:clrMapOvr>
    <a:masterClrMapping/>
  </p:clrMapOvr>
  <p:transition spd="slow">
    <p:random/>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3"/>
            <a:ext cx="7772400" cy="1362075"/>
          </a:xfrm>
        </p:spPr>
        <p:txBody>
          <a:bodyPr anchor="t"/>
          <a:lstStyle>
            <a:lvl1pPr algn="l">
              <a:defRPr sz="4050" b="1" cap="all"/>
            </a:lvl1pPr>
          </a:lstStyle>
          <a:p>
            <a:r>
              <a:rPr lang="en-US"/>
              <a:t>Click to edit Master title style</a:t>
            </a:r>
          </a:p>
        </p:txBody>
      </p:sp>
      <p:sp>
        <p:nvSpPr>
          <p:cNvPr id="3" name="Text Placeholder 2"/>
          <p:cNvSpPr>
            <a:spLocks noGrp="1"/>
          </p:cNvSpPr>
          <p:nvPr>
            <p:ph type="body" idx="1"/>
          </p:nvPr>
        </p:nvSpPr>
        <p:spPr>
          <a:xfrm>
            <a:off x="722315" y="2906715"/>
            <a:ext cx="7772400" cy="1500187"/>
          </a:xfrm>
        </p:spPr>
        <p:txBody>
          <a:bodyPr anchor="b"/>
          <a:lstStyle>
            <a:lvl1pPr marL="0" indent="0">
              <a:buNone/>
              <a:defRPr sz="2025">
                <a:solidFill>
                  <a:schemeClr val="tx1">
                    <a:tint val="75000"/>
                  </a:schemeClr>
                </a:solidFill>
              </a:defRPr>
            </a:lvl1pPr>
            <a:lvl2pPr marL="457200" indent="0">
              <a:buNone/>
              <a:defRPr sz="1800">
                <a:solidFill>
                  <a:schemeClr val="tx1">
                    <a:tint val="75000"/>
                  </a:schemeClr>
                </a:solidFill>
              </a:defRPr>
            </a:lvl2pPr>
            <a:lvl3pPr marL="914400" indent="0">
              <a:buNone/>
              <a:defRPr sz="1650">
                <a:solidFill>
                  <a:schemeClr val="tx1">
                    <a:tint val="75000"/>
                  </a:schemeClr>
                </a:solidFill>
              </a:defRPr>
            </a:lvl3pPr>
            <a:lvl4pPr marL="1371124" indent="0">
              <a:buNone/>
              <a:defRPr sz="1425">
                <a:solidFill>
                  <a:schemeClr val="tx1">
                    <a:tint val="75000"/>
                  </a:schemeClr>
                </a:solidFill>
              </a:defRPr>
            </a:lvl4pPr>
            <a:lvl5pPr marL="1828324" indent="0">
              <a:buNone/>
              <a:defRPr sz="1425">
                <a:solidFill>
                  <a:schemeClr val="tx1">
                    <a:tint val="75000"/>
                  </a:schemeClr>
                </a:solidFill>
              </a:defRPr>
            </a:lvl5pPr>
            <a:lvl6pPr marL="2285524" indent="0">
              <a:buNone/>
              <a:defRPr sz="1425">
                <a:solidFill>
                  <a:schemeClr val="tx1">
                    <a:tint val="75000"/>
                  </a:schemeClr>
                </a:solidFill>
              </a:defRPr>
            </a:lvl6pPr>
            <a:lvl7pPr marL="2742724" indent="0">
              <a:buNone/>
              <a:defRPr sz="1425">
                <a:solidFill>
                  <a:schemeClr val="tx1">
                    <a:tint val="75000"/>
                  </a:schemeClr>
                </a:solidFill>
              </a:defRPr>
            </a:lvl7pPr>
            <a:lvl8pPr marL="3199448" indent="0">
              <a:buNone/>
              <a:defRPr sz="1425">
                <a:solidFill>
                  <a:schemeClr val="tx1">
                    <a:tint val="75000"/>
                  </a:schemeClr>
                </a:solidFill>
              </a:defRPr>
            </a:lvl8pPr>
            <a:lvl9pPr marL="3656648"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814779EE-1E16-4CC5-A459-C716090F6017}"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98595273"/>
      </p:ext>
    </p:extLst>
  </p:cSld>
  <p:clrMapOvr>
    <a:masterClrMapping/>
  </p:clrMapOvr>
  <p:transition spd="slow">
    <p:random/>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600203"/>
            <a:ext cx="4038600" cy="4525963"/>
          </a:xfrm>
        </p:spPr>
        <p:txBody>
          <a:bodyPr/>
          <a:lstStyle>
            <a:lvl1pPr>
              <a:defRPr sz="2850"/>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3"/>
            <a:ext cx="4038600" cy="4525963"/>
          </a:xfrm>
        </p:spPr>
        <p:txBody>
          <a:bodyPr/>
          <a:lstStyle>
            <a:lvl1pPr>
              <a:defRPr sz="2850"/>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defRPr/>
            </a:pPr>
            <a:fld id="{A3311C9F-D64E-4824-A709-CF61DE4E0BDD}"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84013209"/>
      </p:ext>
    </p:extLst>
  </p:cSld>
  <p:clrMapOvr>
    <a:masterClrMapping/>
  </p:clrMapOvr>
  <p:transition spd="slow">
    <p:random/>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5"/>
            <a:ext cx="4040188" cy="639763"/>
          </a:xfrm>
        </p:spPr>
        <p:txBody>
          <a:bodyPr anchor="b"/>
          <a:lstStyle>
            <a:lvl1pPr marL="0" indent="0">
              <a:buNone/>
              <a:defRPr sz="2400" b="1"/>
            </a:lvl1pPr>
            <a:lvl2pPr marL="457200" indent="0">
              <a:buNone/>
              <a:defRPr sz="2025" b="1"/>
            </a:lvl2pPr>
            <a:lvl3pPr marL="914400" indent="0">
              <a:buNone/>
              <a:defRPr sz="1800" b="1"/>
            </a:lvl3pPr>
            <a:lvl4pPr marL="1371124" indent="0">
              <a:buNone/>
              <a:defRPr sz="1650" b="1"/>
            </a:lvl4pPr>
            <a:lvl5pPr marL="1828324" indent="0">
              <a:buNone/>
              <a:defRPr sz="1650" b="1"/>
            </a:lvl5pPr>
            <a:lvl6pPr marL="2285524" indent="0">
              <a:buNone/>
              <a:defRPr sz="1650" b="1"/>
            </a:lvl6pPr>
            <a:lvl7pPr marL="2742724" indent="0">
              <a:buNone/>
              <a:defRPr sz="1650" b="1"/>
            </a:lvl7pPr>
            <a:lvl8pPr marL="3199448" indent="0">
              <a:buNone/>
              <a:defRPr sz="1650" b="1"/>
            </a:lvl8pPr>
            <a:lvl9pPr marL="3656648"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2174877"/>
            <a:ext cx="4040188" cy="3951288"/>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5"/>
            <a:ext cx="4041775" cy="639763"/>
          </a:xfrm>
        </p:spPr>
        <p:txBody>
          <a:bodyPr anchor="b"/>
          <a:lstStyle>
            <a:lvl1pPr marL="0" indent="0">
              <a:buNone/>
              <a:defRPr sz="2400" b="1"/>
            </a:lvl1pPr>
            <a:lvl2pPr marL="457200" indent="0">
              <a:buNone/>
              <a:defRPr sz="2025" b="1"/>
            </a:lvl2pPr>
            <a:lvl3pPr marL="914400" indent="0">
              <a:buNone/>
              <a:defRPr sz="1800" b="1"/>
            </a:lvl3pPr>
            <a:lvl4pPr marL="1371124" indent="0">
              <a:buNone/>
              <a:defRPr sz="1650" b="1"/>
            </a:lvl4pPr>
            <a:lvl5pPr marL="1828324" indent="0">
              <a:buNone/>
              <a:defRPr sz="1650" b="1"/>
            </a:lvl5pPr>
            <a:lvl6pPr marL="2285524" indent="0">
              <a:buNone/>
              <a:defRPr sz="1650" b="1"/>
            </a:lvl6pPr>
            <a:lvl7pPr marL="2742724" indent="0">
              <a:buNone/>
              <a:defRPr sz="1650" b="1"/>
            </a:lvl7pPr>
            <a:lvl8pPr marL="3199448" indent="0">
              <a:buNone/>
              <a:defRPr sz="1650" b="1"/>
            </a:lvl8pPr>
            <a:lvl9pPr marL="3656648"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2174877"/>
            <a:ext cx="4041775" cy="3951288"/>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defRPr/>
            </a:pPr>
            <a:fld id="{0A4318BD-B3C6-4D4B-B871-C29490A2E55A}"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94818293"/>
      </p:ext>
    </p:extLst>
  </p:cSld>
  <p:clrMapOvr>
    <a:masterClrMapping/>
  </p:clrMapOvr>
  <p:transition spd="slow">
    <p:random/>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eaLnBrk="1" fontAlgn="auto" hangingPunct="1">
              <a:spcBef>
                <a:spcPts val="0"/>
              </a:spcBef>
              <a:spcAft>
                <a:spcPts val="0"/>
              </a:spcAft>
              <a:defRPr/>
            </a:pPr>
            <a:fld id="{E14CAFC4-799C-4CDE-B92B-8C262F06CF3E}"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25762209"/>
      </p:ext>
    </p:extLst>
  </p:cSld>
  <p:clrMapOvr>
    <a:masterClrMapping/>
  </p:clrMapOvr>
  <p:transition spd="slow">
    <p:random/>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5" y="1031258"/>
            <a:ext cx="7434551"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4425043" y="6451899"/>
            <a:ext cx="293917"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defTabSz="685800" eaLnBrk="1" fontAlgn="auto" hangingPunct="1">
              <a:spcBef>
                <a:spcPts val="0"/>
              </a:spcBef>
              <a:spcAft>
                <a:spcPts val="0"/>
              </a:spcAft>
              <a:defRPr/>
            </a:pPr>
            <a:fld id="{3E729073-8FFE-4F18-B513-07581FC6638E}"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9" name="灯片编号占位符 8"/>
          <p:cNvSpPr>
            <a:spLocks noGrp="1"/>
          </p:cNvSpPr>
          <p:nvPr>
            <p:ph type="sldNum" sz="quarter" idx="12"/>
          </p:nvPr>
        </p:nvSpPr>
        <p:spPr>
          <a:xfrm>
            <a:off x="3505201" y="6396228"/>
            <a:ext cx="2133600" cy="365125"/>
          </a:xfrm>
        </p:spPr>
        <p:txBody>
          <a:bodyPr/>
          <a:lstStyle>
            <a:lvl1pPr algn="ctr">
              <a:defRPr>
                <a:latin typeface="ITC Avant Garde Std Bk" panose="020B0502020202020204" pitchFamily="34" charset="0"/>
              </a:defRPr>
            </a:lvl1p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rPr>
              <a:pPr defTabSz="685800" eaLnBrk="1" fontAlgn="auto" hangingPunct="1">
                <a:spcBef>
                  <a:spcPts val="0"/>
                </a:spcBef>
                <a:spcAft>
                  <a:spcPts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2422472018"/>
      </p:ext>
    </p:extLst>
  </p:cSld>
  <p:clrMapOvr>
    <a:masterClrMapping/>
  </p:clrMapOvr>
  <p:transition spd="slow">
    <p:random/>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503843"/>
      </p:ext>
    </p:extLst>
  </p:cSld>
  <p:clrMapOvr>
    <a:masterClrMapping/>
  </p:clrMapOvr>
  <p:transition spd="slow">
    <p:random/>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p:spPr>
        <p:txBody>
          <a:bodyPr anchor="b"/>
          <a:lstStyle>
            <a:lvl1pPr algn="l">
              <a:defRPr sz="2025" b="1"/>
            </a:lvl1pPr>
          </a:lstStyle>
          <a:p>
            <a:r>
              <a:rPr lang="en-US"/>
              <a:t>Click to edit Master title style</a:t>
            </a:r>
          </a:p>
        </p:txBody>
      </p:sp>
      <p:sp>
        <p:nvSpPr>
          <p:cNvPr id="3" name="Content Placeholder 2"/>
          <p:cNvSpPr>
            <a:spLocks noGrp="1"/>
          </p:cNvSpPr>
          <p:nvPr>
            <p:ph idx="1"/>
          </p:nvPr>
        </p:nvSpPr>
        <p:spPr>
          <a:xfrm>
            <a:off x="3575051" y="273055"/>
            <a:ext cx="5111750" cy="5853113"/>
          </a:xfrm>
        </p:spPr>
        <p:txBody>
          <a:bodyPr/>
          <a:lstStyle>
            <a:lvl1pPr>
              <a:defRPr sz="3225"/>
            </a:lvl1pPr>
            <a:lvl2pPr>
              <a:defRPr sz="2850"/>
            </a:lvl2pPr>
            <a:lvl3pPr>
              <a:defRPr sz="240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25"/>
            </a:lvl1pPr>
            <a:lvl2pPr marL="457200" indent="0">
              <a:buNone/>
              <a:defRPr sz="1200"/>
            </a:lvl2pPr>
            <a:lvl3pPr marL="914400" indent="0">
              <a:buNone/>
              <a:defRPr sz="1050"/>
            </a:lvl3pPr>
            <a:lvl4pPr marL="1371124" indent="0">
              <a:buNone/>
              <a:defRPr sz="900"/>
            </a:lvl4pPr>
            <a:lvl5pPr marL="1828324" indent="0">
              <a:buNone/>
              <a:defRPr sz="900"/>
            </a:lvl5pPr>
            <a:lvl6pPr marL="2285524" indent="0">
              <a:buNone/>
              <a:defRPr sz="900"/>
            </a:lvl6pPr>
            <a:lvl7pPr marL="2742724" indent="0">
              <a:buNone/>
              <a:defRPr sz="900"/>
            </a:lvl7pPr>
            <a:lvl8pPr marL="3199448" indent="0">
              <a:buNone/>
              <a:defRPr sz="900"/>
            </a:lvl8pPr>
            <a:lvl9pPr marL="365664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defRPr/>
            </a:pPr>
            <a:fld id="{43C7FCF6-76BD-4495-B08F-4C059D2BA31F}"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00290300"/>
      </p:ext>
    </p:extLst>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55274882"/>
      </p:ext>
    </p:extLst>
  </p:cSld>
  <p:clrMapOvr>
    <a:masterClrMapping/>
  </p:clrMapOvr>
  <p:transition advClick="0" advTm="3000">
    <p:random/>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025" b="1"/>
            </a:lvl1pPr>
          </a:lstStyle>
          <a:p>
            <a:r>
              <a:rPr lang="en-US"/>
              <a:t>Click to edit Master title style</a:t>
            </a:r>
          </a:p>
        </p:txBody>
      </p:sp>
      <p:sp>
        <p:nvSpPr>
          <p:cNvPr id="3" name="Picture Placeholder 2"/>
          <p:cNvSpPr>
            <a:spLocks noGrp="1"/>
          </p:cNvSpPr>
          <p:nvPr>
            <p:ph type="pic" idx="1"/>
          </p:nvPr>
        </p:nvSpPr>
        <p:spPr>
          <a:xfrm>
            <a:off x="1792288" y="612777"/>
            <a:ext cx="5486400" cy="4114800"/>
          </a:xfrm>
        </p:spPr>
        <p:txBody>
          <a:bodyPr/>
          <a:lstStyle>
            <a:lvl1pPr marL="0" indent="0">
              <a:buNone/>
              <a:defRPr sz="3225"/>
            </a:lvl1pPr>
            <a:lvl2pPr marL="457200" indent="0">
              <a:buNone/>
              <a:defRPr sz="2850"/>
            </a:lvl2pPr>
            <a:lvl3pPr marL="914400" indent="0">
              <a:buNone/>
              <a:defRPr sz="2400"/>
            </a:lvl3pPr>
            <a:lvl4pPr marL="1371124" indent="0">
              <a:buNone/>
              <a:defRPr sz="2025"/>
            </a:lvl4pPr>
            <a:lvl5pPr marL="1828324" indent="0">
              <a:buNone/>
              <a:defRPr sz="2025"/>
            </a:lvl5pPr>
            <a:lvl6pPr marL="2285524" indent="0">
              <a:buNone/>
              <a:defRPr sz="2025"/>
            </a:lvl6pPr>
            <a:lvl7pPr marL="2742724" indent="0">
              <a:buNone/>
              <a:defRPr sz="2025"/>
            </a:lvl7pPr>
            <a:lvl8pPr marL="3199448" indent="0">
              <a:buNone/>
              <a:defRPr sz="2025"/>
            </a:lvl8pPr>
            <a:lvl9pPr marL="3656648" indent="0">
              <a:buNone/>
              <a:defRPr sz="2025"/>
            </a:lvl9pPr>
          </a:lstStyle>
          <a:p>
            <a:endParaRPr lang="en-US"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25"/>
            </a:lvl1pPr>
            <a:lvl2pPr marL="457200" indent="0">
              <a:buNone/>
              <a:defRPr sz="1200"/>
            </a:lvl2pPr>
            <a:lvl3pPr marL="914400" indent="0">
              <a:buNone/>
              <a:defRPr sz="1050"/>
            </a:lvl3pPr>
            <a:lvl4pPr marL="1371124" indent="0">
              <a:buNone/>
              <a:defRPr sz="900"/>
            </a:lvl4pPr>
            <a:lvl5pPr marL="1828324" indent="0">
              <a:buNone/>
              <a:defRPr sz="900"/>
            </a:lvl5pPr>
            <a:lvl6pPr marL="2285524" indent="0">
              <a:buNone/>
              <a:defRPr sz="900"/>
            </a:lvl6pPr>
            <a:lvl7pPr marL="2742724" indent="0">
              <a:buNone/>
              <a:defRPr sz="900"/>
            </a:lvl7pPr>
            <a:lvl8pPr marL="3199448" indent="0">
              <a:buNone/>
              <a:defRPr sz="900"/>
            </a:lvl8pPr>
            <a:lvl9pPr marL="365664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defRPr/>
            </a:pPr>
            <a:fld id="{E257577C-F53D-4BB9-9408-EB84DEB3CD80}"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65544937"/>
      </p:ext>
    </p:extLst>
  </p:cSld>
  <p:clrMapOvr>
    <a:masterClrMapping/>
  </p:clrMapOvr>
  <p:transition spd="slow">
    <p:random/>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77D58058-BD14-4845-947D-4A9B79A00D09}"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37689431"/>
      </p:ext>
    </p:extLst>
  </p:cSld>
  <p:clrMapOvr>
    <a:masterClrMapping/>
  </p:clrMapOvr>
  <p:transition spd="slow">
    <p:random/>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18ECB469-C949-4E3F-B0CB-0C15DA7B7F92}"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11523343"/>
      </p:ext>
    </p:extLst>
  </p:cSld>
  <p:clrMapOvr>
    <a:masterClrMapping/>
  </p:clrMapOvr>
  <p:transition spd="slow">
    <p:random/>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517570"/>
      </p:ext>
    </p:extLst>
  </p:cSld>
  <p:clrMapOvr>
    <a:masterClrMapping/>
  </p:clrMapOvr>
  <p:transition spd="slow">
    <p:random/>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800" eaLnBrk="1" fontAlgn="auto" hangingPunct="1">
              <a:spcBef>
                <a:spcPts val="0"/>
              </a:spcBef>
              <a:spcAft>
                <a:spcPts val="0"/>
              </a:spcAft>
            </a:pPr>
            <a:fld id="{00000000-1234-1234-1234-123412341234}" type="slidenum">
              <a:rPr lang="en-GB" smtClean="0">
                <a:solidFill>
                  <a:srgbClr val="000000">
                    <a:tint val="75000"/>
                  </a:srgbClr>
                </a:solidFill>
                <a:latin typeface="Calibri"/>
              </a:rPr>
              <a:pPr defTabSz="685800" eaLnBrk="1" fontAlgn="auto" hangingPunct="1">
                <a:spcBef>
                  <a:spcPts val="0"/>
                </a:spcBef>
                <a:spcAft>
                  <a:spcPts val="0"/>
                </a:spcAft>
              </a:pPr>
              <a:t>‹#›</a:t>
            </a:fld>
            <a:endParaRPr lang="en-GB">
              <a:solidFill>
                <a:srgbClr val="000000">
                  <a:tint val="75000"/>
                </a:srgbClr>
              </a:solidFill>
              <a:latin typeface="Calibri"/>
            </a:endParaRPr>
          </a:p>
        </p:txBody>
      </p:sp>
    </p:spTree>
    <p:extLst>
      <p:ext uri="{BB962C8B-B14F-4D97-AF65-F5344CB8AC3E}">
        <p14:creationId xmlns:p14="http://schemas.microsoft.com/office/powerpoint/2010/main" val="2948149283"/>
      </p:ext>
    </p:extLst>
  </p:cSld>
  <p:clrMapOvr>
    <a:masterClrMapping/>
  </p:clrMapOvr>
  <p:transition spd="slow">
    <p:random/>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4049060139"/>
      </p:ext>
    </p:extLst>
  </p:cSld>
  <p:clrMapOvr>
    <a:masterClrMapping/>
  </p:clrMapOvr>
  <p:transition advClick="0" advTm="3000">
    <p:random/>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45015198"/>
      </p:ext>
    </p:extLst>
  </p:cSld>
  <p:clrMapOvr>
    <a:masterClrMapping/>
  </p:clrMapOvr>
  <p:transition advClick="0" advTm="3000">
    <p:random/>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93375800"/>
      </p:ext>
    </p:extLst>
  </p:cSld>
  <p:clrMapOvr>
    <a:masterClrMapping/>
  </p:clrMapOvr>
  <p:transition advClick="0" advTm="3000">
    <p:random/>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00644891"/>
      </p:ext>
    </p:extLst>
  </p:cSld>
  <p:clrMapOvr>
    <a:masterClrMapping/>
  </p:clrMapOvr>
  <p:transition advClick="0" advTm="3000">
    <p:random/>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06174335"/>
      </p:ext>
    </p:extLst>
  </p:cSld>
  <p:clrMapOvr>
    <a:masterClrMapping/>
  </p:clrMapOvr>
  <p:transition advClick="0" advTm="3000">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446674"/>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29381711"/>
      </p:ext>
    </p:extLst>
  </p:cSld>
  <p:clrMapOvr>
    <a:masterClrMapping/>
  </p:clrMapOvr>
  <p:transition advClick="0" advTm="3000">
    <p:random/>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646564"/>
      </p:ext>
    </p:extLst>
  </p:cSld>
  <p:clrMapOvr>
    <a:masterClrMapping/>
  </p:clrMapOvr>
  <p:transition advClick="0" advTm="3000">
    <p:random/>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423532830"/>
      </p:ext>
    </p:extLst>
  </p:cSld>
  <p:clrMapOvr>
    <a:masterClrMapping/>
  </p:clrMapOvr>
  <p:transition advClick="0" advTm="3000">
    <p:random/>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32665667"/>
      </p:ext>
    </p:extLst>
  </p:cSld>
  <p:clrMapOvr>
    <a:masterClrMapping/>
  </p:clrMapOvr>
  <p:transition advClick="0" advTm="3000">
    <p:random/>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75201618"/>
      </p:ext>
    </p:extLst>
  </p:cSld>
  <p:clrMapOvr>
    <a:masterClrMapping/>
  </p:clrMapOvr>
  <p:transition advClick="0" advTm="3000">
    <p:random/>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8657944"/>
      </p:ext>
    </p:extLst>
  </p:cSld>
  <p:clrMapOvr>
    <a:masterClrMapping/>
  </p:clrMapOvr>
  <p:transition advClick="0" advTm="3000">
    <p:random/>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349091"/>
      </p:ext>
    </p:extLst>
  </p:cSld>
  <p:clrMapOvr>
    <a:masterClrMapping/>
  </p:clrMapOvr>
  <p:transition advClick="0" advTm="3000">
    <p:random/>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113255"/>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324377701"/>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415269C-D280-44B2-A637-ADB8FDBD4FC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AE82259-3BC5-4F61-A1CD-F2EF9E959DAB}"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84926707"/>
      </p:ext>
    </p:extLst>
  </p:cSld>
  <p:clrMapOvr>
    <a:masterClrMapping/>
  </p:clrMapOvr>
  <p:transition>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2966476183"/>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BD110A-FC45-4E6F-80D3-D52492145EFA}"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FB5FCE-60D9-4525-BCB8-36B8C590BF3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37469851"/>
      </p:ext>
    </p:extLst>
  </p:cSld>
  <p:clrMapOvr>
    <a:masterClrMapping/>
  </p:clrMapOvr>
  <p:transition>
    <p:comb/>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21F5A7-5487-4FCE-AAA3-679ABE45B85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77D4F0-CE08-4D48-B717-DECD5F9D8A1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7425285"/>
      </p:ext>
    </p:extLst>
  </p:cSld>
  <p:clrMapOvr>
    <a:masterClrMapping/>
  </p:clrMapOvr>
  <p:transition>
    <p:comb/>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C09711-487E-4266-AD8A-DF22716B7D6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B111B6-4270-4576-82E6-D8A4A9B9D22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19767069"/>
      </p:ext>
    </p:extLst>
  </p:cSld>
  <p:clrMapOvr>
    <a:masterClrMapping/>
  </p:clrMapOvr>
  <p:transition>
    <p:comb/>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61ABED-F382-42CF-8324-537C4DEEA48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A7817D-534F-4C60-85A1-A61533BC9538}"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01885500"/>
      </p:ext>
    </p:extLst>
  </p:cSld>
  <p:clrMapOvr>
    <a:masterClrMapping/>
  </p:clrMapOvr>
  <p:transition>
    <p:comb/>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3ADE1D-46D3-4E57-8D6D-CF1DB813727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7BADAD-AD85-4284-8E05-F6A77E6BFFB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0036541"/>
      </p:ext>
    </p:extLst>
  </p:cSld>
  <p:clrMapOvr>
    <a:masterClrMapping/>
  </p:clrMapOvr>
  <p:transition>
    <p:comb/>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F6AAFAE-F046-4EDB-9502-BBBD6D2ACF9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3692169-1325-4491-9FB8-0A91B14A529E}"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82502867"/>
      </p:ext>
    </p:extLst>
  </p:cSld>
  <p:clrMapOvr>
    <a:masterClrMapping/>
  </p:clrMapOvr>
  <p:transition>
    <p:comb/>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E147C4-91D3-4027-A16A-A2D40A2A6FBD}"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C2534F-AD47-42D4-8A70-04AA10948D2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13576798"/>
      </p:ext>
    </p:extLst>
  </p:cSld>
  <p:clrMapOvr>
    <a:masterClrMapping/>
  </p:clrMapOvr>
  <p:transition>
    <p:comb/>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BD8FA2-9682-4780-A209-DF9033AF69F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44441B-DD98-4A8B-B30D-D8EE46D48746}"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55356660"/>
      </p:ext>
    </p:extLst>
  </p:cSld>
  <p:clrMapOvr>
    <a:masterClrMapping/>
  </p:clrMapOvr>
  <p:transition>
    <p:comb/>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7D72E5-786F-4510-8512-F0CA8CE6E6D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97D0F55-12BD-4E0B-BFD8-367D3C1EC57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12808286"/>
      </p:ext>
    </p:extLst>
  </p:cSld>
  <p:clrMapOvr>
    <a:masterClrMapping/>
  </p:clrMapOvr>
  <p:transition>
    <p:comb/>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D417E9-2842-45B4-9AF2-8C7B6EDEAC83}"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FBB054-9389-4B69-BAC0-E8EE02D1E51E}"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89727038"/>
      </p:ext>
    </p:extLst>
  </p:cSld>
  <p:clrMapOvr>
    <a:masterClrMapping/>
  </p:clrMapOvr>
  <p:transition>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1907706567"/>
      </p:ext>
    </p:extLst>
  </p:cSld>
  <p:clrMapOvr>
    <a:masterClrMapping/>
  </p:clrMapOvr>
  <p:transition advClick="0" advTm="3000">
    <p:random/>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5D6DEB2-B0BE-4C93-9063-33CE732B745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D1E5ED-307D-4442-A90D-5495DCD8DE5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56397870"/>
      </p:ext>
    </p:extLst>
  </p:cSld>
  <p:clrMapOvr>
    <a:masterClrMapping/>
  </p:clrMapOvr>
  <p:transition>
    <p:comb/>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415269C-D280-44B2-A637-ADB8FDBD4FC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AE82259-3BC5-4F61-A1CD-F2EF9E959DAB}"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54295353"/>
      </p:ext>
    </p:extLst>
  </p:cSld>
  <p:clrMapOvr>
    <a:masterClrMapping/>
  </p:clrMapOvr>
  <p:transition>
    <p:comb/>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BD110A-FC45-4E6F-80D3-D52492145EFA}"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FB5FCE-60D9-4525-BCB8-36B8C590BF3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25635773"/>
      </p:ext>
    </p:extLst>
  </p:cSld>
  <p:clrMapOvr>
    <a:masterClrMapping/>
  </p:clrMapOvr>
  <p:transition>
    <p:comb/>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21F5A7-5487-4FCE-AAA3-679ABE45B85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77D4F0-CE08-4D48-B717-DECD5F9D8A1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11783332"/>
      </p:ext>
    </p:extLst>
  </p:cSld>
  <p:clrMapOvr>
    <a:masterClrMapping/>
  </p:clrMapOvr>
  <p:transition>
    <p:comb/>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C09711-487E-4266-AD8A-DF22716B7D6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B111B6-4270-4576-82E6-D8A4A9B9D22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82299931"/>
      </p:ext>
    </p:extLst>
  </p:cSld>
  <p:clrMapOvr>
    <a:masterClrMapping/>
  </p:clrMapOvr>
  <p:transition>
    <p:comb/>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61ABED-F382-42CF-8324-537C4DEEA48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A7817D-534F-4C60-85A1-A61533BC9538}"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99383685"/>
      </p:ext>
    </p:extLst>
  </p:cSld>
  <p:clrMapOvr>
    <a:masterClrMapping/>
  </p:clrMapOvr>
  <p:transition>
    <p:comb/>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3ADE1D-46D3-4E57-8D6D-CF1DB813727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7BADAD-AD85-4284-8E05-F6A77E6BFFB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26850404"/>
      </p:ext>
    </p:extLst>
  </p:cSld>
  <p:clrMapOvr>
    <a:masterClrMapping/>
  </p:clrMapOvr>
  <p:transition>
    <p:comb/>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F6AAFAE-F046-4EDB-9502-BBBD6D2ACF9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3692169-1325-4491-9FB8-0A91B14A529E}"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26197439"/>
      </p:ext>
    </p:extLst>
  </p:cSld>
  <p:clrMapOvr>
    <a:masterClrMapping/>
  </p:clrMapOvr>
  <p:transition>
    <p:comb/>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E147C4-91D3-4027-A16A-A2D40A2A6FBD}"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C2534F-AD47-42D4-8A70-04AA10948D2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89896094"/>
      </p:ext>
    </p:extLst>
  </p:cSld>
  <p:clrMapOvr>
    <a:masterClrMapping/>
  </p:clrMapOvr>
  <p:transition>
    <p:comb/>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BD8FA2-9682-4780-A209-DF9033AF69F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44441B-DD98-4A8B-B30D-D8EE46D48746}"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14036278"/>
      </p:ext>
    </p:extLst>
  </p:cSld>
  <p:clrMapOvr>
    <a:masterClrMapping/>
  </p:clrMapOvr>
  <p:transition>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68469363"/>
      </p:ext>
    </p:extLst>
  </p:cSld>
  <p:clrMapOvr>
    <a:masterClrMapping/>
  </p:clrMapOvr>
  <p:transition advClick="0" advTm="3000">
    <p:random/>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7D72E5-786F-4510-8512-F0CA8CE6E6D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97D0F55-12BD-4E0B-BFD8-367D3C1EC57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86935998"/>
      </p:ext>
    </p:extLst>
  </p:cSld>
  <p:clrMapOvr>
    <a:masterClrMapping/>
  </p:clrMapOvr>
  <p:transition>
    <p:comb/>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D417E9-2842-45B4-9AF2-8C7B6EDEAC83}"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FBB054-9389-4B69-BAC0-E8EE02D1E51E}"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34292308"/>
      </p:ext>
    </p:extLst>
  </p:cSld>
  <p:clrMapOvr>
    <a:masterClrMapping/>
  </p:clrMapOvr>
  <p:transition>
    <p:comb/>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5D6DEB2-B0BE-4C93-9063-33CE732B745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D1E5ED-307D-4442-A90D-5495DCD8DE5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13084561"/>
      </p:ext>
    </p:extLst>
  </p:cSld>
  <p:clrMapOvr>
    <a:masterClrMapping/>
  </p:clrMapOvr>
  <p:transition>
    <p:comb/>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059D7A5-71AA-41DD-ADB2-904B3DF1A72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6630305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5ECFEC-312C-4A58-B6FC-4CFA7E9860B5}"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356615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3C7C47-5156-4698-B90D-335819BFB34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8631334"/>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B4F98C1-1593-4436-B1F8-C6DF66DB476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218157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3D11928-2752-4DE7-8520-FAFD3A87C51C}"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195783"/>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DE2B72-812E-41AA-BCA2-7539599CFF8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85563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54E3C5B-2A29-4D30-8F5F-7634718BFCA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140038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484715383"/>
      </p:ext>
    </p:extLst>
  </p:cSld>
  <p:clrMapOvr>
    <a:masterClrMapping/>
  </p:clrMapOvr>
  <p:transition advClick="0" advTm="3000">
    <p:random/>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B0CE792-5851-4F53-A1F5-ED6EB6184E8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804123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9F5225-2DA7-4C0B-857F-A55F1E279936}"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4519990"/>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22C128-44BC-42CE-996B-221AE55DDBA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8487469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9366C24-C2BC-4508-9409-C6FE5EB162D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0620614"/>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059D7A5-71AA-41DD-ADB2-904B3DF1A72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157617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5ECFEC-312C-4A58-B6FC-4CFA7E9860B5}"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8075974"/>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3C7C47-5156-4698-B90D-335819BFB34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232278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B4F98C1-1593-4436-B1F8-C6DF66DB476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98282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3D11928-2752-4DE7-8520-FAFD3A87C51C}"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1014285"/>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DE2B72-812E-41AA-BCA2-7539599CFF8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82628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864FB51-7B01-41AB-8DC5-EA3682FAF5C3}" type="datetimeFigureOut">
              <a:rPr lang="en-US"/>
              <a:pPr>
                <a:defRPr/>
              </a:pPr>
              <a:t>12/16/2021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F0C1FE-642F-4998-8214-F6350DC7957D}" type="slidenum">
              <a:rPr lang="en-US" altLang="en-US"/>
              <a:pPr>
                <a:defRPr/>
              </a:pPr>
              <a:t>‹#›</a:t>
            </a:fld>
            <a:endParaRPr lang="en-US" altLang="en-US"/>
          </a:p>
        </p:txBody>
      </p:sp>
    </p:spTree>
    <p:extLst>
      <p:ext uri="{BB962C8B-B14F-4D97-AF65-F5344CB8AC3E}">
        <p14:creationId xmlns:p14="http://schemas.microsoft.com/office/powerpoint/2010/main" val="2666140701"/>
      </p:ext>
    </p:extLst>
  </p:cSld>
  <p:clrMapOvr>
    <a:masterClrMapping/>
  </p:clrMapOvr>
  <p:transition>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2893440"/>
      </p:ext>
    </p:extLst>
  </p:cSld>
  <p:clrMapOvr>
    <a:masterClrMapping/>
  </p:clrMapOvr>
  <p:transition advClick="0" advTm="3000">
    <p:random/>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54E3C5B-2A29-4D30-8F5F-7634718BFCA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507379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B0CE792-5851-4F53-A1F5-ED6EB6184E8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198736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9F5225-2DA7-4C0B-857F-A55F1E279936}"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499471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22C128-44BC-42CE-996B-221AE55DDBA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3403734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9366C24-C2BC-4508-9409-C6FE5EB162D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0266634"/>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059D7A5-71AA-41DD-ADB2-904B3DF1A72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514253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5ECFEC-312C-4A58-B6FC-4CFA7E9860B5}"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342116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3C7C47-5156-4698-B90D-335819BFB34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382715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B4F98C1-1593-4436-B1F8-C6DF66DB476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9603928"/>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3D11928-2752-4DE7-8520-FAFD3A87C51C}"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83235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14410687"/>
      </p:ext>
    </p:extLst>
  </p:cSld>
  <p:clrMapOvr>
    <a:masterClrMapping/>
  </p:clrMapOvr>
  <p:transition advClick="0" advTm="3000">
    <p:random/>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DE2B72-812E-41AA-BCA2-7539599CFF8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452399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54E3C5B-2A29-4D30-8F5F-7634718BFCA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8197324"/>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B0CE792-5851-4F53-A1F5-ED6EB6184E8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5212271"/>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9F5225-2DA7-4C0B-857F-A55F1E279936}"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6446242"/>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22C128-44BC-42CE-996B-221AE55DDBA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8977064"/>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9366C24-C2BC-4508-9409-C6FE5EB162D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5499605"/>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059D7A5-71AA-41DD-ADB2-904B3DF1A72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3206675"/>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5ECFEC-312C-4A58-B6FC-4CFA7E9860B5}"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5952350"/>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3C7C47-5156-4698-B90D-335819BFB34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5116312"/>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B4F98C1-1593-4436-B1F8-C6DF66DB476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9443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1751728"/>
      </p:ext>
    </p:extLst>
  </p:cSld>
  <p:clrMapOvr>
    <a:masterClrMapping/>
  </p:clrMapOvr>
  <p:transition advClick="0" advTm="3000">
    <p:random/>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3D11928-2752-4DE7-8520-FAFD3A87C51C}"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5272373"/>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DE2B72-812E-41AA-BCA2-7539599CFF8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0469631"/>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54E3C5B-2A29-4D30-8F5F-7634718BFCA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03604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B0CE792-5851-4F53-A1F5-ED6EB6184E8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1555749"/>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9F5225-2DA7-4C0B-857F-A55F1E279936}"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3857324"/>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22C128-44BC-42CE-996B-221AE55DDBA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6409802"/>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9366C24-C2BC-4508-9409-C6FE5EB162D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5948143"/>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819197571"/>
      </p:ext>
    </p:extLst>
  </p:cSld>
  <p:clrMapOvr>
    <a:masterClrMapping/>
  </p:clrMapOvr>
  <p:transition advClick="0" advTm="3000">
    <p:random/>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70135938"/>
      </p:ext>
    </p:extLst>
  </p:cSld>
  <p:clrMapOvr>
    <a:masterClrMapping/>
  </p:clrMapOvr>
  <p:transition advClick="0" advTm="3000">
    <p:random/>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138332224"/>
      </p:ext>
    </p:extLst>
  </p:cSld>
  <p:clrMapOvr>
    <a:masterClrMapping/>
  </p:clrMapOvr>
  <p:transition advClick="0" advTm="3000">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285672"/>
      </p:ext>
    </p:extLst>
  </p:cSld>
  <p:clrMapOvr>
    <a:masterClrMapping/>
  </p:clrMapOvr>
  <p:transition advClick="0" advTm="3000">
    <p:random/>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52801032"/>
      </p:ext>
    </p:extLst>
  </p:cSld>
  <p:clrMapOvr>
    <a:masterClrMapping/>
  </p:clrMapOvr>
  <p:transition advClick="0" advTm="3000">
    <p:random/>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4845188"/>
      </p:ext>
    </p:extLst>
  </p:cSld>
  <p:clrMapOvr>
    <a:masterClrMapping/>
  </p:clrMapOvr>
  <p:transition advClick="0" advTm="3000">
    <p:random/>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69754205"/>
      </p:ext>
    </p:extLst>
  </p:cSld>
  <p:clrMapOvr>
    <a:masterClrMapping/>
  </p:clrMapOvr>
  <p:transition advClick="0" advTm="3000">
    <p:random/>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29807"/>
      </p:ext>
    </p:extLst>
  </p:cSld>
  <p:clrMapOvr>
    <a:masterClrMapping/>
  </p:clrMapOvr>
  <p:transition advClick="0" advTm="3000">
    <p:random/>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1307286559"/>
      </p:ext>
    </p:extLst>
  </p:cSld>
  <p:clrMapOvr>
    <a:masterClrMapping/>
  </p:clrMapOvr>
  <p:transition advClick="0" advTm="3000">
    <p:random/>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3523409123"/>
      </p:ext>
    </p:extLst>
  </p:cSld>
  <p:clrMapOvr>
    <a:masterClrMapping/>
  </p:clrMapOvr>
  <p:transition advClick="0" advTm="3000">
    <p:random/>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82720450"/>
      </p:ext>
    </p:extLst>
  </p:cSld>
  <p:clrMapOvr>
    <a:masterClrMapping/>
  </p:clrMapOvr>
  <p:transition advClick="0" advTm="3000">
    <p:random/>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31800044"/>
      </p:ext>
    </p:extLst>
  </p:cSld>
  <p:clrMapOvr>
    <a:masterClrMapping/>
  </p:clrMapOvr>
  <p:transition advClick="0" advTm="3000">
    <p:random/>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18992375"/>
      </p:ext>
    </p:extLst>
  </p:cSld>
  <p:clrMapOvr>
    <a:masterClrMapping/>
  </p:clrMapOvr>
  <p:transition advClick="0" advTm="3000">
    <p:random/>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241938"/>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3354737897"/>
      </p:ext>
    </p:extLst>
  </p:cSld>
  <p:clrMapOvr>
    <a:masterClrMapping/>
  </p:clrMapOvr>
  <p:transition advClick="0" advTm="3000">
    <p:random/>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2506358656"/>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3213986024"/>
      </p:ext>
    </p:extLst>
  </p:cSld>
  <p:clrMapOvr>
    <a:masterClrMapping/>
  </p:clrMapOvr>
  <p:transition advClick="0" advTm="3000">
    <p:random/>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87541541"/>
      </p:ext>
    </p:extLst>
  </p:cSld>
  <p:clrMapOvr>
    <a:masterClrMapping/>
  </p:clrMapOvr>
  <p:transition advClick="0" advTm="3000">
    <p:random/>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31471679"/>
      </p:ext>
    </p:extLst>
  </p:cSld>
  <p:clrMapOvr>
    <a:masterClrMapping/>
  </p:clrMapOvr>
  <p:transition advClick="0" advTm="3000">
    <p:random/>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57884488"/>
      </p:ext>
    </p:extLst>
  </p:cSld>
  <p:clrMapOvr>
    <a:masterClrMapping/>
  </p:clrMapOvr>
  <p:transition advClick="0" advTm="3000">
    <p:random/>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94718570"/>
      </p:ext>
    </p:extLst>
  </p:cSld>
  <p:clrMapOvr>
    <a:masterClrMapping/>
  </p:clrMapOvr>
  <p:transition advClick="0" advTm="3000">
    <p:random/>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93127204"/>
      </p:ext>
    </p:extLst>
  </p:cSld>
  <p:clrMapOvr>
    <a:masterClrMapping/>
  </p:clrMapOvr>
  <p:transition advClick="0" advTm="3000">
    <p:random/>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322213"/>
      </p:ext>
    </p:extLst>
  </p:cSld>
  <p:clrMapOvr>
    <a:masterClrMapping/>
  </p:clrMapOvr>
  <p:transition advClick="0" advTm="3000">
    <p:random/>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685079891"/>
      </p:ext>
    </p:extLst>
  </p:cSld>
  <p:clrMapOvr>
    <a:masterClrMapping/>
  </p:clrMapOvr>
  <p:transition advClick="0" advTm="3000">
    <p:random/>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3145056714"/>
      </p:ext>
    </p:extLst>
  </p:cSld>
  <p:clrMapOvr>
    <a:masterClrMapping/>
  </p:clrMapOvr>
  <p:transition advClick="0" advTm="3000">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306749997"/>
      </p:ext>
    </p:extLst>
  </p:cSld>
  <p:clrMapOvr>
    <a:masterClrMapping/>
  </p:clrMapOvr>
  <p:transition advClick="0" advTm="3000">
    <p:random/>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3580145"/>
      </p:ext>
    </p:extLst>
  </p:cSld>
  <p:clrMapOvr>
    <a:masterClrMapping/>
  </p:clrMapOvr>
  <p:transition advClick="0" advTm="3000">
    <p:random/>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38811680"/>
      </p:ext>
    </p:extLst>
  </p:cSld>
  <p:clrMapOvr>
    <a:masterClrMapping/>
  </p:clrMapOvr>
  <p:transition advClick="0" advTm="3000">
    <p:random/>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91077749"/>
      </p:ext>
    </p:extLst>
  </p:cSld>
  <p:clrMapOvr>
    <a:masterClrMapping/>
  </p:clrMapOvr>
  <p:transition advClick="0" advTm="3000">
    <p:random/>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85610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45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2213177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61889741"/>
      </p:ext>
    </p:extLst>
  </p:cSld>
  <p:clrMapOvr>
    <a:masterClrMapping/>
  </p:clrMapOvr>
  <p:transition advClick="0" advTm="3000">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73177907"/>
      </p:ext>
    </p:extLst>
  </p:cSld>
  <p:clrMapOvr>
    <a:masterClrMapping/>
  </p:clrMapOvr>
  <p:transition advClick="0" advTm="3000">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0568653"/>
      </p:ext>
    </p:extLst>
  </p:cSld>
  <p:clrMapOvr>
    <a:masterClrMapping/>
  </p:clrMapOvr>
  <p:transition advClick="0" advTm="3000">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900703"/>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79BE7F2-0B49-4869-8E98-958C314BEFB2}" type="datetimeFigureOut">
              <a:rPr lang="en-US"/>
              <a:pPr>
                <a:defRPr/>
              </a:pPr>
              <a:t>12/16/2021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FD517D7-ACE5-4BD3-A77D-204D9B3671AE}" type="slidenum">
              <a:rPr lang="en-US" altLang="en-US"/>
              <a:pPr>
                <a:defRPr/>
              </a:pPr>
              <a:t>‹#›</a:t>
            </a:fld>
            <a:endParaRPr lang="en-US" altLang="en-US"/>
          </a:p>
        </p:txBody>
      </p:sp>
    </p:spTree>
    <p:extLst>
      <p:ext uri="{BB962C8B-B14F-4D97-AF65-F5344CB8AC3E}">
        <p14:creationId xmlns:p14="http://schemas.microsoft.com/office/powerpoint/2010/main" val="1063724110"/>
      </p:ext>
    </p:extLst>
  </p:cSld>
  <p:clrMapOvr>
    <a:masterClrMapping/>
  </p:clrMapOvr>
  <p:transition>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41373111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146425416"/>
      </p:ext>
    </p:extLst>
  </p:cSld>
  <p:clrMapOvr>
    <a:masterClrMapping/>
  </p:clrMapOvr>
  <p:transition advClick="0" advTm="3000">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19318750"/>
      </p:ext>
    </p:extLst>
  </p:cSld>
  <p:clrMapOvr>
    <a:masterClrMapping/>
  </p:clrMapOvr>
  <p:transition advClick="0" advTm="3000">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593060581"/>
      </p:ext>
    </p:extLst>
  </p:cSld>
  <p:clrMapOvr>
    <a:masterClrMapping/>
  </p:clrMapOvr>
  <p:transition advClick="0" advTm="3000">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4883241"/>
      </p:ext>
    </p:extLst>
  </p:cSld>
  <p:clrMapOvr>
    <a:masterClrMapping/>
  </p:clrMapOvr>
  <p:transition advClick="0" advTm="3000">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05639610"/>
      </p:ext>
    </p:extLst>
  </p:cSld>
  <p:clrMapOvr>
    <a:masterClrMapping/>
  </p:clrMapOvr>
  <p:transition advClick="0" advTm="3000">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00092520"/>
      </p:ext>
    </p:extLst>
  </p:cSld>
  <p:clrMapOvr>
    <a:masterClrMapping/>
  </p:clrMapOvr>
  <p:transition advClick="0" advTm="3000">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630401"/>
      </p:ext>
    </p:extLst>
  </p:cSld>
  <p:clrMapOvr>
    <a:masterClrMapping/>
  </p:clrMapOvr>
  <p:transition advClick="0" advTm="3000">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271289646"/>
      </p:ext>
    </p:extLst>
  </p:cSld>
  <p:clrMapOvr>
    <a:masterClrMapping/>
  </p:clrMapOvr>
  <p:transition advClick="0" advTm="3000">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838316839"/>
      </p:ext>
    </p:extLst>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62D1E8B-1551-4AC8-8CF9-3CB7E0271DE5}" type="datetimeFigureOut">
              <a:rPr lang="en-US"/>
              <a:pPr>
                <a:defRPr/>
              </a:pPr>
              <a:t>12/16/2021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00C41CC-9C70-46D0-B526-C8B81AA17E50}" type="slidenum">
              <a:rPr lang="en-US" altLang="en-US"/>
              <a:pPr>
                <a:defRPr/>
              </a:pPr>
              <a:t>‹#›</a:t>
            </a:fld>
            <a:endParaRPr lang="en-US" altLang="en-US"/>
          </a:p>
        </p:txBody>
      </p:sp>
    </p:spTree>
    <p:extLst>
      <p:ext uri="{BB962C8B-B14F-4D97-AF65-F5344CB8AC3E}">
        <p14:creationId xmlns:p14="http://schemas.microsoft.com/office/powerpoint/2010/main" val="4160420608"/>
      </p:ext>
    </p:extLst>
  </p:cSld>
  <p:clrMapOvr>
    <a:masterClrMapping/>
  </p:clrMapOvr>
  <p:transition>
    <p:comb/>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41084280"/>
      </p:ext>
    </p:extLst>
  </p:cSld>
  <p:clrMapOvr>
    <a:masterClrMapping/>
  </p:clrMapOvr>
  <p:transition advClick="0" advTm="3000">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8628608"/>
      </p:ext>
    </p:extLst>
  </p:cSld>
  <p:clrMapOvr>
    <a:masterClrMapping/>
  </p:clrMapOvr>
  <p:transition advClick="0" advTm="3000">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00560938"/>
      </p:ext>
    </p:extLst>
  </p:cSld>
  <p:clrMapOvr>
    <a:masterClrMapping/>
  </p:clrMapOvr>
  <p:transition advClick="0" advTm="3000">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696408"/>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32607876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2760134213"/>
      </p:ext>
    </p:extLst>
  </p:cSld>
  <p:clrMapOvr>
    <a:masterClrMapping/>
  </p:clrMapOvr>
  <p:transition advClick="0" advTm="3000">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22744742"/>
      </p:ext>
    </p:extLst>
  </p:cSld>
  <p:clrMapOvr>
    <a:masterClrMapping/>
  </p:clrMapOvr>
  <p:transition advClick="0" advTm="3000">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974364052"/>
      </p:ext>
    </p:extLst>
  </p:cSld>
  <p:clrMapOvr>
    <a:masterClrMapping/>
  </p:clrMapOvr>
  <p:transition advClick="0" advTm="3000">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5977026"/>
      </p:ext>
    </p:extLst>
  </p:cSld>
  <p:clrMapOvr>
    <a:masterClrMapping/>
  </p:clrMapOvr>
  <p:transition advClick="0" advTm="3000">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85199324"/>
      </p:ext>
    </p:extLst>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705EB0-90D3-4538-97C0-E000145750A5}" type="datetimeFigureOut">
              <a:rPr lang="en-US"/>
              <a:pPr>
                <a:defRPr/>
              </a:pPr>
              <a:t>12/16/2021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6E15FA9-CAFF-4308-A1A2-3DA93833FD24}" type="slidenum">
              <a:rPr lang="en-US" altLang="en-US"/>
              <a:pPr>
                <a:defRPr/>
              </a:pPr>
              <a:t>‹#›</a:t>
            </a:fld>
            <a:endParaRPr lang="en-US" altLang="en-US"/>
          </a:p>
        </p:txBody>
      </p:sp>
    </p:spTree>
    <p:extLst>
      <p:ext uri="{BB962C8B-B14F-4D97-AF65-F5344CB8AC3E}">
        <p14:creationId xmlns:p14="http://schemas.microsoft.com/office/powerpoint/2010/main" val="10965262"/>
      </p:ext>
    </p:extLst>
  </p:cSld>
  <p:clrMapOvr>
    <a:masterClrMapping/>
  </p:clrMapOvr>
  <p:transition>
    <p:comb/>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86161109"/>
      </p:ext>
    </p:extLst>
  </p:cSld>
  <p:clrMapOvr>
    <a:masterClrMapping/>
  </p:clrMapOvr>
  <p:transition advClick="0" advTm="3000">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822049"/>
      </p:ext>
    </p:extLst>
  </p:cSld>
  <p:clrMapOvr>
    <a:masterClrMapping/>
  </p:clrMapOvr>
  <p:transition advClick="0" advTm="3000">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851179628"/>
      </p:ext>
    </p:extLst>
  </p:cSld>
  <p:clrMapOvr>
    <a:masterClrMapping/>
  </p:clrMapOvr>
  <p:transition advClick="0" advTm="3000">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2906387756"/>
      </p:ext>
    </p:extLst>
  </p:cSld>
  <p:clrMapOvr>
    <a:masterClrMapping/>
  </p:clrMapOvr>
  <p:transition advClick="0" advTm="3000">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33660054"/>
      </p:ext>
    </p:extLst>
  </p:cSld>
  <p:clrMapOvr>
    <a:masterClrMapping/>
  </p:clrMapOvr>
  <p:transition advClick="0" advTm="3000">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86929499"/>
      </p:ext>
    </p:extLst>
  </p:cSld>
  <p:clrMapOvr>
    <a:masterClrMapping/>
  </p:clrMapOvr>
  <p:transition advClick="0" advTm="3000">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85494391"/>
      </p:ext>
    </p:extLst>
  </p:cSld>
  <p:clrMapOvr>
    <a:masterClrMapping/>
  </p:clrMapOvr>
  <p:transition advClick="0" advTm="3000">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014319"/>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28028226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422687835"/>
      </p:ext>
    </p:extLst>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24B4BC0-1FD6-46F2-8E57-F6743F4E0A0C}" type="datetimeFigureOut">
              <a:rPr lang="en-US"/>
              <a:pPr>
                <a:defRPr/>
              </a:pPr>
              <a:t>12/16/2021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17561E-DEFB-48EE-9935-E5F804BC8430}" type="slidenum">
              <a:rPr lang="en-US" altLang="en-US"/>
              <a:pPr>
                <a:defRPr/>
              </a:pPr>
              <a:t>‹#›</a:t>
            </a:fld>
            <a:endParaRPr lang="en-US" altLang="en-US"/>
          </a:p>
        </p:txBody>
      </p:sp>
    </p:spTree>
    <p:extLst>
      <p:ext uri="{BB962C8B-B14F-4D97-AF65-F5344CB8AC3E}">
        <p14:creationId xmlns:p14="http://schemas.microsoft.com/office/powerpoint/2010/main" val="1674489936"/>
      </p:ext>
    </p:extLst>
  </p:cSld>
  <p:clrMapOvr>
    <a:masterClrMapping/>
  </p:clrMapOvr>
  <p:transition>
    <p:comb/>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87100023"/>
      </p:ext>
    </p:extLst>
  </p:cSld>
  <p:clrMapOvr>
    <a:masterClrMapping/>
  </p:clrMapOvr>
  <p:transition advClick="0" advTm="3000">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41006176"/>
      </p:ext>
    </p:extLst>
  </p:cSld>
  <p:clrMapOvr>
    <a:masterClrMapping/>
  </p:clrMapOvr>
  <p:transition advClick="0" advTm="3000">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11959217"/>
      </p:ext>
    </p:extLst>
  </p:cSld>
  <p:clrMapOvr>
    <a:masterClrMapping/>
  </p:clrMapOvr>
  <p:transition advClick="0" advTm="3000">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64091569"/>
      </p:ext>
    </p:extLst>
  </p:cSld>
  <p:clrMapOvr>
    <a:masterClrMapping/>
  </p:clrMapOvr>
  <p:transition advClick="0" advTm="3000">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77461418"/>
      </p:ext>
    </p:extLst>
  </p:cSld>
  <p:clrMapOvr>
    <a:masterClrMapping/>
  </p:clrMapOvr>
  <p:transition advClick="0" advTm="3000">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34173"/>
      </p:ext>
    </p:extLst>
  </p:cSld>
  <p:clrMapOvr>
    <a:masterClrMapping/>
  </p:clrMapOvr>
  <p:transition advClick="0" advTm="3000">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3595641493"/>
      </p:ext>
    </p:extLst>
  </p:cSld>
  <p:clrMapOvr>
    <a:masterClrMapping/>
  </p:clrMapOvr>
  <p:transition advClick="0" advTm="3000">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3572168125"/>
      </p:ext>
    </p:extLst>
  </p:cSld>
  <p:clrMapOvr>
    <a:masterClrMapping/>
  </p:clrMapOvr>
  <p:transition advClick="0" advTm="3000">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39427942"/>
      </p:ext>
    </p:extLst>
  </p:cSld>
  <p:clrMapOvr>
    <a:masterClrMapping/>
  </p:clrMapOvr>
  <p:transition advClick="0" advTm="3000">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99773851"/>
      </p:ext>
    </p:extLst>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BBDD03-78B4-4026-BE4C-70364EF24667}" type="datetimeFigureOut">
              <a:rPr lang="en-US"/>
              <a:pPr>
                <a:defRPr/>
              </a:pPr>
              <a:t>12/16/2021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327D01-9A47-43AB-BB6D-8754DD451BD1}" type="slidenum">
              <a:rPr lang="en-US" altLang="en-US"/>
              <a:pPr>
                <a:defRPr/>
              </a:pPr>
              <a:t>‹#›</a:t>
            </a:fld>
            <a:endParaRPr lang="en-US" altLang="en-US"/>
          </a:p>
        </p:txBody>
      </p:sp>
    </p:spTree>
    <p:extLst>
      <p:ext uri="{BB962C8B-B14F-4D97-AF65-F5344CB8AC3E}">
        <p14:creationId xmlns:p14="http://schemas.microsoft.com/office/powerpoint/2010/main" val="2053931864"/>
      </p:ext>
    </p:extLst>
  </p:cSld>
  <p:clrMapOvr>
    <a:masterClrMapping/>
  </p:clrMapOvr>
  <p:transition>
    <p:comb/>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5155890"/>
      </p:ext>
    </p:extLst>
  </p:cSld>
  <p:clrMapOvr>
    <a:masterClrMapping/>
  </p:clrMapOvr>
  <p:transition advClick="0" advTm="3000">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43573"/>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45EAFFA7-C313-4C30-88AC-AD3ABC9A0B4D}"/>
              </a:ext>
            </a:extLst>
          </p:cNvPr>
          <p:cNvSpPr>
            <a:spLocks noGrp="1"/>
          </p:cNvSpPr>
          <p:nvPr>
            <p:ph type="dt" sz="half" idx="10"/>
          </p:nvPr>
        </p:nvSpPr>
        <p:spPr>
          <a:xfrm>
            <a:off x="457200" y="6243638"/>
            <a:ext cx="2133600" cy="457200"/>
          </a:xfrm>
        </p:spPr>
        <p:txBody>
          <a:bodyPr/>
          <a:lstStyle>
            <a:lvl1pPr>
              <a:defRPr/>
            </a:lvl1pPr>
          </a:lstStyle>
          <a:p>
            <a:pPr defTabSz="498348" eaLnBrk="1" hangingPunct="1">
              <a:defRPr/>
            </a:pPr>
            <a:endParaRPr lang="en-US" sz="1635">
              <a:solidFill>
                <a:srgbClr val="000000"/>
              </a:solidFill>
            </a:endParaRPr>
          </a:p>
        </p:txBody>
      </p:sp>
      <p:sp>
        <p:nvSpPr>
          <p:cNvPr id="4" name="Footer Placeholder 3">
            <a:extLst>
              <a:ext uri="{FF2B5EF4-FFF2-40B4-BE49-F238E27FC236}">
                <a16:creationId xmlns="" xmlns:a16="http://schemas.microsoft.com/office/drawing/2014/main" id="{4434EE2F-0824-477E-A9A0-44C75B6DDF5B}"/>
              </a:ext>
            </a:extLst>
          </p:cNvPr>
          <p:cNvSpPr>
            <a:spLocks noGrp="1"/>
          </p:cNvSpPr>
          <p:nvPr>
            <p:ph type="ftr" sz="quarter" idx="11"/>
          </p:nvPr>
        </p:nvSpPr>
        <p:spPr>
          <a:xfrm>
            <a:off x="3124201" y="6248400"/>
            <a:ext cx="2895600" cy="457200"/>
          </a:xfrm>
        </p:spPr>
        <p:txBody>
          <a:bodyPr/>
          <a:lstStyle>
            <a:lvl1pPr>
              <a:defRPr/>
            </a:lvl1pPr>
          </a:lstStyle>
          <a:p>
            <a:pPr defTabSz="498348" eaLnBrk="1" hangingPunct="1">
              <a:defRPr/>
            </a:pPr>
            <a:endParaRPr lang="en-US" sz="1635">
              <a:solidFill>
                <a:srgbClr val="000000"/>
              </a:solidFill>
            </a:endParaRPr>
          </a:p>
        </p:txBody>
      </p:sp>
      <p:sp>
        <p:nvSpPr>
          <p:cNvPr id="5" name="Slide Number Placeholder 4">
            <a:extLst>
              <a:ext uri="{FF2B5EF4-FFF2-40B4-BE49-F238E27FC236}">
                <a16:creationId xmlns="" xmlns:a16="http://schemas.microsoft.com/office/drawing/2014/main"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defTabSz="498348" eaLnBrk="1" hangingPunct="1">
              <a:defRPr/>
            </a:pPr>
            <a:fld id="{3D505CB2-7C21-4A37-9DC8-979760A0EFB0}" type="slidenum">
              <a:rPr lang="en-US" altLang="en-US" sz="1635" smtClean="0">
                <a:solidFill>
                  <a:srgbClr val="000000"/>
                </a:solidFill>
              </a:rPr>
              <a:pPr defTabSz="498348" eaLnBrk="1" hangingPunct="1">
                <a:defRPr/>
              </a:pPr>
              <a:t>‹#›</a:t>
            </a:fld>
            <a:endParaRPr lang="en-US" altLang="en-US" sz="1635">
              <a:solidFill>
                <a:srgbClr val="000000"/>
              </a:solidFill>
            </a:endParaRPr>
          </a:p>
        </p:txBody>
      </p:sp>
    </p:spTree>
    <p:extLst>
      <p:ext uri="{BB962C8B-B14F-4D97-AF65-F5344CB8AC3E}">
        <p14:creationId xmlns:p14="http://schemas.microsoft.com/office/powerpoint/2010/main" val="41390621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3445754870"/>
      </p:ext>
    </p:extLst>
  </p:cSld>
  <p:clrMapOvr>
    <a:masterClrMapping/>
  </p:clrMapOvr>
  <p:transition advClick="0" advTm="3000">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91859509"/>
      </p:ext>
    </p:extLst>
  </p:cSld>
  <p:clrMapOvr>
    <a:masterClrMapping/>
  </p:clrMapOvr>
  <p:transition advClick="0" advTm="3000">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112322848"/>
      </p:ext>
    </p:extLst>
  </p:cSld>
  <p:clrMapOvr>
    <a:masterClrMapping/>
  </p:clrMapOvr>
  <p:transition advClick="0" advTm="3000">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56129952"/>
      </p:ext>
    </p:extLst>
  </p:cSld>
  <p:clrMapOvr>
    <a:masterClrMapping/>
  </p:clrMapOvr>
  <p:transition advClick="0" advTm="3000">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96296009"/>
      </p:ext>
    </p:extLst>
  </p:cSld>
  <p:clrMapOvr>
    <a:masterClrMapping/>
  </p:clrMapOvr>
  <p:transition advClick="0" advTm="3000">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26930706"/>
      </p:ext>
    </p:extLst>
  </p:cSld>
  <p:clrMapOvr>
    <a:masterClrMapping/>
  </p:clrMapOvr>
  <p:transition advClick="0" advTm="3000">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035376"/>
      </p:ext>
    </p:extLst>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6" Type="http://schemas.openxmlformats.org/officeDocument/2006/relationships/image" Target="../media/image1.png"/><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theme" Target="../theme/theme10.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6" Type="http://schemas.openxmlformats.org/officeDocument/2006/relationships/image" Target="../media/image1.pn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theme" Target="../theme/theme11.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6" Type="http://schemas.openxmlformats.org/officeDocument/2006/relationships/image" Target="../media/image1.png"/><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theme" Target="../theme/theme12.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6" Type="http://schemas.openxmlformats.org/officeDocument/2006/relationships/image" Target="../media/image1.png"/><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theme" Target="../theme/theme13.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6" Type="http://schemas.openxmlformats.org/officeDocument/2006/relationships/image" Target="../media/image1.png"/><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theme" Target="../theme/theme14.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2" Type="http://schemas.openxmlformats.org/officeDocument/2006/relationships/slideLayout" Target="../slideLayouts/slideLayout192.xml"/><Relationship Id="rId16" Type="http://schemas.openxmlformats.org/officeDocument/2006/relationships/image" Target="../media/image2.jpeg"/><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theme" Target="../theme/theme1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6" Type="http://schemas.openxmlformats.org/officeDocument/2006/relationships/image" Target="../media/image1.png"/><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theme" Target="../theme/theme16.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slideLayout" Target="../slideLayouts/slideLayout21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slideLayout" Target="../slideLayouts/slideLayout231.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2" Type="http://schemas.openxmlformats.org/officeDocument/2006/relationships/slideLayout" Target="../slideLayouts/slideLayout220.xml"/><Relationship Id="rId16" Type="http://schemas.openxmlformats.org/officeDocument/2006/relationships/image" Target="../media/image1.png"/><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5" Type="http://schemas.openxmlformats.org/officeDocument/2006/relationships/theme" Target="../theme/theme17.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slideLayout" Target="../slideLayouts/slideLayout23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2" Type="http://schemas.openxmlformats.org/officeDocument/2006/relationships/slideLayout" Target="../slideLayouts/slideLayout234.xml"/><Relationship Id="rId16" Type="http://schemas.openxmlformats.org/officeDocument/2006/relationships/image" Target="../media/image1.png"/><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5" Type="http://schemas.openxmlformats.org/officeDocument/2006/relationships/theme" Target="../theme/theme18.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slideLayout" Target="../slideLayouts/slideLayout259.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2" Type="http://schemas.openxmlformats.org/officeDocument/2006/relationships/slideLayout" Target="../slideLayouts/slideLayout248.xml"/><Relationship Id="rId16" Type="http://schemas.openxmlformats.org/officeDocument/2006/relationships/image" Target="../media/image1.png"/><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5" Type="http://schemas.openxmlformats.org/officeDocument/2006/relationships/theme" Target="../theme/theme19.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slideLayout" Target="../slideLayouts/slideLayout26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slideLayout" Target="../slideLayouts/slideLayout273.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2" Type="http://schemas.openxmlformats.org/officeDocument/2006/relationships/slideLayout" Target="../slideLayouts/slideLayout262.xml"/><Relationship Id="rId16" Type="http://schemas.openxmlformats.org/officeDocument/2006/relationships/image" Target="../media/image1.png"/><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5" Type="http://schemas.openxmlformats.org/officeDocument/2006/relationships/theme" Target="../theme/theme20.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slideLayout" Target="../slideLayouts/slideLayout27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slideLayout" Target="../slideLayouts/slideLayout287.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slideLayout" Target="../slideLayouts/slideLayout286.xml"/><Relationship Id="rId2" Type="http://schemas.openxmlformats.org/officeDocument/2006/relationships/slideLayout" Target="../slideLayouts/slideLayout276.xml"/><Relationship Id="rId16" Type="http://schemas.openxmlformats.org/officeDocument/2006/relationships/image" Target="../media/image1.png"/><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5" Type="http://schemas.openxmlformats.org/officeDocument/2006/relationships/theme" Target="../theme/theme21.xml"/><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 Id="rId14" Type="http://schemas.openxmlformats.org/officeDocument/2006/relationships/slideLayout" Target="../slideLayouts/slideLayout28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6" Type="http://schemas.openxmlformats.org/officeDocument/2006/relationships/image" Target="../media/image1.png"/><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5" Type="http://schemas.openxmlformats.org/officeDocument/2006/relationships/theme" Target="../theme/theme22.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10.xml"/><Relationship Id="rId13" Type="http://schemas.openxmlformats.org/officeDocument/2006/relationships/slideLayout" Target="../slideLayouts/slideLayout315.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slideLayout" Target="../slideLayouts/slideLayout314.xml"/><Relationship Id="rId2" Type="http://schemas.openxmlformats.org/officeDocument/2006/relationships/slideLayout" Target="../slideLayouts/slideLayout304.xml"/><Relationship Id="rId16" Type="http://schemas.openxmlformats.org/officeDocument/2006/relationships/image" Target="../media/image1.png"/><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5" Type="http://schemas.openxmlformats.org/officeDocument/2006/relationships/theme" Target="../theme/theme23.xml"/><Relationship Id="rId10" Type="http://schemas.openxmlformats.org/officeDocument/2006/relationships/slideLayout" Target="../slideLayouts/slideLayout312.xml"/><Relationship Id="rId4" Type="http://schemas.openxmlformats.org/officeDocument/2006/relationships/slideLayout" Target="../slideLayouts/slideLayout306.xml"/><Relationship Id="rId9" Type="http://schemas.openxmlformats.org/officeDocument/2006/relationships/slideLayout" Target="../slideLayouts/slideLayout311.xml"/><Relationship Id="rId14" Type="http://schemas.openxmlformats.org/officeDocument/2006/relationships/slideLayout" Target="../slideLayouts/slideLayout31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slideLayout" Target="../slideLayouts/slideLayout329.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slideLayout" Target="../slideLayouts/slideLayout328.xml"/><Relationship Id="rId2" Type="http://schemas.openxmlformats.org/officeDocument/2006/relationships/slideLayout" Target="../slideLayouts/slideLayout318.xml"/><Relationship Id="rId16" Type="http://schemas.openxmlformats.org/officeDocument/2006/relationships/image" Target="../media/image1.png"/><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theme" Target="../theme/theme24.xml"/><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slideLayout" Target="../slideLayouts/slideLayout330.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slideLayout" Target="../slideLayouts/slideLayout343.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slideLayout" Target="../slideLayouts/slideLayout342.xml"/><Relationship Id="rId2" Type="http://schemas.openxmlformats.org/officeDocument/2006/relationships/slideLayout" Target="../slideLayouts/slideLayout332.xml"/><Relationship Id="rId16" Type="http://schemas.openxmlformats.org/officeDocument/2006/relationships/image" Target="../media/image2.jpeg"/><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5" Type="http://schemas.openxmlformats.org/officeDocument/2006/relationships/theme" Target="../theme/theme2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slideLayout" Target="../slideLayouts/slideLayout34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52.xml"/><Relationship Id="rId13" Type="http://schemas.openxmlformats.org/officeDocument/2006/relationships/slideLayout" Target="../slideLayouts/slideLayout357.xml"/><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slideLayout" Target="../slideLayouts/slideLayout356.xml"/><Relationship Id="rId2" Type="http://schemas.openxmlformats.org/officeDocument/2006/relationships/slideLayout" Target="../slideLayouts/slideLayout346.xml"/><Relationship Id="rId16" Type="http://schemas.openxmlformats.org/officeDocument/2006/relationships/image" Target="../media/image1.png"/><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5" Type="http://schemas.openxmlformats.org/officeDocument/2006/relationships/theme" Target="../theme/theme26.xml"/><Relationship Id="rId10" Type="http://schemas.openxmlformats.org/officeDocument/2006/relationships/slideLayout" Target="../slideLayouts/slideLayout354.xml"/><Relationship Id="rId4" Type="http://schemas.openxmlformats.org/officeDocument/2006/relationships/slideLayout" Target="../slideLayouts/slideLayout348.xml"/><Relationship Id="rId9" Type="http://schemas.openxmlformats.org/officeDocument/2006/relationships/slideLayout" Target="../slideLayouts/slideLayout353.xml"/><Relationship Id="rId14" Type="http://schemas.openxmlformats.org/officeDocument/2006/relationships/slideLayout" Target="../slideLayouts/slideLayout358.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66.xml"/><Relationship Id="rId13" Type="http://schemas.openxmlformats.org/officeDocument/2006/relationships/theme" Target="../theme/theme27.xml"/><Relationship Id="rId3" Type="http://schemas.openxmlformats.org/officeDocument/2006/relationships/slideLayout" Target="../slideLayouts/slideLayout361.xml"/><Relationship Id="rId7" Type="http://schemas.openxmlformats.org/officeDocument/2006/relationships/slideLayout" Target="../slideLayouts/slideLayout365.xml"/><Relationship Id="rId12" Type="http://schemas.openxmlformats.org/officeDocument/2006/relationships/slideLayout" Target="../slideLayouts/slideLayout370.xml"/><Relationship Id="rId2" Type="http://schemas.openxmlformats.org/officeDocument/2006/relationships/slideLayout" Target="../slideLayouts/slideLayout360.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5" Type="http://schemas.openxmlformats.org/officeDocument/2006/relationships/slideLayout" Target="../slideLayouts/slideLayout363.xml"/><Relationship Id="rId10" Type="http://schemas.openxmlformats.org/officeDocument/2006/relationships/slideLayout" Target="../slideLayouts/slideLayout368.xml"/><Relationship Id="rId4" Type="http://schemas.openxmlformats.org/officeDocument/2006/relationships/slideLayout" Target="../slideLayouts/slideLayout362.xml"/><Relationship Id="rId9" Type="http://schemas.openxmlformats.org/officeDocument/2006/relationships/slideLayout" Target="../slideLayouts/slideLayout36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78.xml"/><Relationship Id="rId13" Type="http://schemas.openxmlformats.org/officeDocument/2006/relationships/theme" Target="../theme/theme28.xml"/><Relationship Id="rId3" Type="http://schemas.openxmlformats.org/officeDocument/2006/relationships/slideLayout" Target="../slideLayouts/slideLayout373.xml"/><Relationship Id="rId7" Type="http://schemas.openxmlformats.org/officeDocument/2006/relationships/slideLayout" Target="../slideLayouts/slideLayout377.xml"/><Relationship Id="rId12" Type="http://schemas.openxmlformats.org/officeDocument/2006/relationships/slideLayout" Target="../slideLayouts/slideLayout382.xml"/><Relationship Id="rId2" Type="http://schemas.openxmlformats.org/officeDocument/2006/relationships/slideLayout" Target="../slideLayouts/slideLayout372.xml"/><Relationship Id="rId1" Type="http://schemas.openxmlformats.org/officeDocument/2006/relationships/slideLayout" Target="../slideLayouts/slideLayout371.xml"/><Relationship Id="rId6" Type="http://schemas.openxmlformats.org/officeDocument/2006/relationships/slideLayout" Target="../slideLayouts/slideLayout376.xml"/><Relationship Id="rId11" Type="http://schemas.openxmlformats.org/officeDocument/2006/relationships/slideLayout" Target="../slideLayouts/slideLayout381.xml"/><Relationship Id="rId5" Type="http://schemas.openxmlformats.org/officeDocument/2006/relationships/slideLayout" Target="../slideLayouts/slideLayout375.xml"/><Relationship Id="rId10" Type="http://schemas.openxmlformats.org/officeDocument/2006/relationships/slideLayout" Target="../slideLayouts/slideLayout380.xml"/><Relationship Id="rId4" Type="http://schemas.openxmlformats.org/officeDocument/2006/relationships/slideLayout" Target="../slideLayouts/slideLayout374.xml"/><Relationship Id="rId9" Type="http://schemas.openxmlformats.org/officeDocument/2006/relationships/slideLayout" Target="../slideLayouts/slideLayout379.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90.xml"/><Relationship Id="rId3" Type="http://schemas.openxmlformats.org/officeDocument/2006/relationships/slideLayout" Target="../slideLayouts/slideLayout385.xml"/><Relationship Id="rId7" Type="http://schemas.openxmlformats.org/officeDocument/2006/relationships/slideLayout" Target="../slideLayouts/slideLayout389.xml"/><Relationship Id="rId12" Type="http://schemas.openxmlformats.org/officeDocument/2006/relationships/theme" Target="../theme/theme29.xml"/><Relationship Id="rId2" Type="http://schemas.openxmlformats.org/officeDocument/2006/relationships/slideLayout" Target="../slideLayouts/slideLayout384.xml"/><Relationship Id="rId1" Type="http://schemas.openxmlformats.org/officeDocument/2006/relationships/slideLayout" Target="../slideLayouts/slideLayout383.xml"/><Relationship Id="rId6" Type="http://schemas.openxmlformats.org/officeDocument/2006/relationships/slideLayout" Target="../slideLayouts/slideLayout388.xml"/><Relationship Id="rId11" Type="http://schemas.openxmlformats.org/officeDocument/2006/relationships/slideLayout" Target="../slideLayouts/slideLayout393.xml"/><Relationship Id="rId5" Type="http://schemas.openxmlformats.org/officeDocument/2006/relationships/slideLayout" Target="../slideLayouts/slideLayout387.xml"/><Relationship Id="rId10" Type="http://schemas.openxmlformats.org/officeDocument/2006/relationships/slideLayout" Target="../slideLayouts/slideLayout392.xml"/><Relationship Id="rId4" Type="http://schemas.openxmlformats.org/officeDocument/2006/relationships/slideLayout" Target="../slideLayouts/slideLayout386.xml"/><Relationship Id="rId9" Type="http://schemas.openxmlformats.org/officeDocument/2006/relationships/slideLayout" Target="../slideLayouts/slideLayout39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01.xml"/><Relationship Id="rId3" Type="http://schemas.openxmlformats.org/officeDocument/2006/relationships/slideLayout" Target="../slideLayouts/slideLayout396.xml"/><Relationship Id="rId7" Type="http://schemas.openxmlformats.org/officeDocument/2006/relationships/slideLayout" Target="../slideLayouts/slideLayout400.xml"/><Relationship Id="rId12" Type="http://schemas.openxmlformats.org/officeDocument/2006/relationships/theme" Target="../theme/theme30.xml"/><Relationship Id="rId2" Type="http://schemas.openxmlformats.org/officeDocument/2006/relationships/slideLayout" Target="../slideLayouts/slideLayout395.xml"/><Relationship Id="rId1" Type="http://schemas.openxmlformats.org/officeDocument/2006/relationships/slideLayout" Target="../slideLayouts/slideLayout394.xml"/><Relationship Id="rId6" Type="http://schemas.openxmlformats.org/officeDocument/2006/relationships/slideLayout" Target="../slideLayouts/slideLayout399.xml"/><Relationship Id="rId11" Type="http://schemas.openxmlformats.org/officeDocument/2006/relationships/slideLayout" Target="../slideLayouts/slideLayout404.xml"/><Relationship Id="rId5" Type="http://schemas.openxmlformats.org/officeDocument/2006/relationships/slideLayout" Target="../slideLayouts/slideLayout398.xml"/><Relationship Id="rId10" Type="http://schemas.openxmlformats.org/officeDocument/2006/relationships/slideLayout" Target="../slideLayouts/slideLayout403.xml"/><Relationship Id="rId4" Type="http://schemas.openxmlformats.org/officeDocument/2006/relationships/slideLayout" Target="../slideLayouts/slideLayout397.xml"/><Relationship Id="rId9" Type="http://schemas.openxmlformats.org/officeDocument/2006/relationships/slideLayout" Target="../slideLayouts/slideLayout402.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12.xml"/><Relationship Id="rId3" Type="http://schemas.openxmlformats.org/officeDocument/2006/relationships/slideLayout" Target="../slideLayouts/slideLayout407.xml"/><Relationship Id="rId7" Type="http://schemas.openxmlformats.org/officeDocument/2006/relationships/slideLayout" Target="../slideLayouts/slideLayout411.xml"/><Relationship Id="rId12" Type="http://schemas.openxmlformats.org/officeDocument/2006/relationships/theme" Target="../theme/theme31.xml"/><Relationship Id="rId2" Type="http://schemas.openxmlformats.org/officeDocument/2006/relationships/slideLayout" Target="../slideLayouts/slideLayout406.xml"/><Relationship Id="rId1" Type="http://schemas.openxmlformats.org/officeDocument/2006/relationships/slideLayout" Target="../slideLayouts/slideLayout405.xml"/><Relationship Id="rId6" Type="http://schemas.openxmlformats.org/officeDocument/2006/relationships/slideLayout" Target="../slideLayouts/slideLayout410.xml"/><Relationship Id="rId11" Type="http://schemas.openxmlformats.org/officeDocument/2006/relationships/slideLayout" Target="../slideLayouts/slideLayout415.xml"/><Relationship Id="rId5" Type="http://schemas.openxmlformats.org/officeDocument/2006/relationships/slideLayout" Target="../slideLayouts/slideLayout409.xml"/><Relationship Id="rId10" Type="http://schemas.openxmlformats.org/officeDocument/2006/relationships/slideLayout" Target="../slideLayouts/slideLayout414.xml"/><Relationship Id="rId4" Type="http://schemas.openxmlformats.org/officeDocument/2006/relationships/slideLayout" Target="../slideLayouts/slideLayout408.xml"/><Relationship Id="rId9" Type="http://schemas.openxmlformats.org/officeDocument/2006/relationships/slideLayout" Target="../slideLayouts/slideLayout413.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23.xml"/><Relationship Id="rId3" Type="http://schemas.openxmlformats.org/officeDocument/2006/relationships/slideLayout" Target="../slideLayouts/slideLayout418.xml"/><Relationship Id="rId7" Type="http://schemas.openxmlformats.org/officeDocument/2006/relationships/slideLayout" Target="../slideLayouts/slideLayout422.xml"/><Relationship Id="rId12" Type="http://schemas.openxmlformats.org/officeDocument/2006/relationships/theme" Target="../theme/theme32.xml"/><Relationship Id="rId2" Type="http://schemas.openxmlformats.org/officeDocument/2006/relationships/slideLayout" Target="../slideLayouts/slideLayout417.xml"/><Relationship Id="rId1" Type="http://schemas.openxmlformats.org/officeDocument/2006/relationships/slideLayout" Target="../slideLayouts/slideLayout416.xml"/><Relationship Id="rId6" Type="http://schemas.openxmlformats.org/officeDocument/2006/relationships/slideLayout" Target="../slideLayouts/slideLayout421.xml"/><Relationship Id="rId11" Type="http://schemas.openxmlformats.org/officeDocument/2006/relationships/slideLayout" Target="../slideLayouts/slideLayout426.xml"/><Relationship Id="rId5" Type="http://schemas.openxmlformats.org/officeDocument/2006/relationships/slideLayout" Target="../slideLayouts/slideLayout420.xml"/><Relationship Id="rId10" Type="http://schemas.openxmlformats.org/officeDocument/2006/relationships/slideLayout" Target="../slideLayouts/slideLayout425.xml"/><Relationship Id="rId4" Type="http://schemas.openxmlformats.org/officeDocument/2006/relationships/slideLayout" Target="../slideLayouts/slideLayout419.xml"/><Relationship Id="rId9" Type="http://schemas.openxmlformats.org/officeDocument/2006/relationships/slideLayout" Target="../slideLayouts/slideLayout424.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34.xml"/><Relationship Id="rId13" Type="http://schemas.openxmlformats.org/officeDocument/2006/relationships/slideLayout" Target="../slideLayouts/slideLayout439.xml"/><Relationship Id="rId3" Type="http://schemas.openxmlformats.org/officeDocument/2006/relationships/slideLayout" Target="../slideLayouts/slideLayout429.xml"/><Relationship Id="rId7" Type="http://schemas.openxmlformats.org/officeDocument/2006/relationships/slideLayout" Target="../slideLayouts/slideLayout433.xml"/><Relationship Id="rId12" Type="http://schemas.openxmlformats.org/officeDocument/2006/relationships/slideLayout" Target="../slideLayouts/slideLayout438.xml"/><Relationship Id="rId2" Type="http://schemas.openxmlformats.org/officeDocument/2006/relationships/slideLayout" Target="../slideLayouts/slideLayout428.xml"/><Relationship Id="rId16" Type="http://schemas.openxmlformats.org/officeDocument/2006/relationships/image" Target="../media/image1.png"/><Relationship Id="rId1" Type="http://schemas.openxmlformats.org/officeDocument/2006/relationships/slideLayout" Target="../slideLayouts/slideLayout427.xml"/><Relationship Id="rId6" Type="http://schemas.openxmlformats.org/officeDocument/2006/relationships/slideLayout" Target="../slideLayouts/slideLayout432.xml"/><Relationship Id="rId11" Type="http://schemas.openxmlformats.org/officeDocument/2006/relationships/slideLayout" Target="../slideLayouts/slideLayout437.xml"/><Relationship Id="rId5" Type="http://schemas.openxmlformats.org/officeDocument/2006/relationships/slideLayout" Target="../slideLayouts/slideLayout431.xml"/><Relationship Id="rId15" Type="http://schemas.openxmlformats.org/officeDocument/2006/relationships/theme" Target="../theme/theme33.xml"/><Relationship Id="rId10" Type="http://schemas.openxmlformats.org/officeDocument/2006/relationships/slideLayout" Target="../slideLayouts/slideLayout436.xml"/><Relationship Id="rId4" Type="http://schemas.openxmlformats.org/officeDocument/2006/relationships/slideLayout" Target="../slideLayouts/slideLayout430.xml"/><Relationship Id="rId9" Type="http://schemas.openxmlformats.org/officeDocument/2006/relationships/slideLayout" Target="../slideLayouts/slideLayout435.xml"/><Relationship Id="rId14" Type="http://schemas.openxmlformats.org/officeDocument/2006/relationships/slideLayout" Target="../slideLayouts/slideLayout440.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slideLayout" Target="../slideLayouts/slideLayout453.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slideLayout" Target="../slideLayouts/slideLayout452.xml"/><Relationship Id="rId2" Type="http://schemas.openxmlformats.org/officeDocument/2006/relationships/slideLayout" Target="../slideLayouts/slideLayout442.xml"/><Relationship Id="rId16" Type="http://schemas.openxmlformats.org/officeDocument/2006/relationships/image" Target="../media/image1.png"/><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5" Type="http://schemas.openxmlformats.org/officeDocument/2006/relationships/theme" Target="../theme/theme34.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 Id="rId14" Type="http://schemas.openxmlformats.org/officeDocument/2006/relationships/slideLayout" Target="../slideLayouts/slideLayout4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1.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1.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1.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6.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image" Target="../media/image1.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7.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image" Target="../media/image1.pn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8.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6" Type="http://schemas.openxmlformats.org/officeDocument/2006/relationships/image" Target="../media/image1.pn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theme" Target="../theme/theme9.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AB798F7-C216-46A0-9B8A-F610F1650479}" type="datetimeFigureOut">
              <a:rPr lang="en-US"/>
              <a:pPr>
                <a:defRPr/>
              </a:pPr>
              <a:t>12/16/2021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6CDA4A3-588C-4056-8663-F3FEC1F83C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omb/>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333289512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260814662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50464245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378013770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2644538260"/>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40"/>
            <a:ext cx="82296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01" y="1600203"/>
            <a:ext cx="82296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1" y="6356354"/>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defTabSz="685800" eaLnBrk="1" fontAlgn="auto" hangingPunct="1">
              <a:spcBef>
                <a:spcPts val="0"/>
              </a:spcBef>
              <a:spcAft>
                <a:spcPts val="0"/>
              </a:spcAft>
              <a:defRPr/>
            </a:pPr>
            <a:fld id="{9196EC2F-0988-4314-AD4B-24FF16D7B45E}"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1" y="6356354"/>
            <a:ext cx="21336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3761695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Lst>
  <p:transition spd="slow">
    <p:random/>
  </p:transition>
  <p:hf hdr="0" ftr="0" dt="0"/>
  <p:txStyles>
    <p:titleStyle>
      <a:lvl1pPr algn="ctr" defTabSz="914400" rtl="0" eaLnBrk="1" latinLnBrk="0" hangingPunct="1">
        <a:spcBef>
          <a:spcPct val="0"/>
        </a:spcBef>
        <a:buNone/>
        <a:defRPr sz="4425"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25"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50" kern="1200">
          <a:solidFill>
            <a:schemeClr val="tx1"/>
          </a:solidFill>
          <a:latin typeface="+mn-lt"/>
          <a:ea typeface="+mn-ea"/>
          <a:cs typeface="+mn-cs"/>
        </a:defRPr>
      </a:lvl2pPr>
      <a:lvl3pPr marL="1142524"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724"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4pPr>
      <a:lvl5pPr marL="2056924"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5pPr>
      <a:lvl6pPr marL="2514124"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324"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8048"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5248"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124" algn="l" defTabSz="914400" rtl="0" eaLnBrk="1" latinLnBrk="0" hangingPunct="1">
        <a:defRPr sz="1800" kern="1200">
          <a:solidFill>
            <a:schemeClr val="tx1"/>
          </a:solidFill>
          <a:latin typeface="+mn-lt"/>
          <a:ea typeface="+mn-ea"/>
          <a:cs typeface="+mn-cs"/>
        </a:defRPr>
      </a:lvl4pPr>
      <a:lvl5pPr marL="1828324" algn="l" defTabSz="914400" rtl="0" eaLnBrk="1" latinLnBrk="0" hangingPunct="1">
        <a:defRPr sz="1800" kern="1200">
          <a:solidFill>
            <a:schemeClr val="tx1"/>
          </a:solidFill>
          <a:latin typeface="+mn-lt"/>
          <a:ea typeface="+mn-ea"/>
          <a:cs typeface="+mn-cs"/>
        </a:defRPr>
      </a:lvl5pPr>
      <a:lvl6pPr marL="2285524" algn="l" defTabSz="914400" rtl="0" eaLnBrk="1" latinLnBrk="0" hangingPunct="1">
        <a:defRPr sz="1800" kern="1200">
          <a:solidFill>
            <a:schemeClr val="tx1"/>
          </a:solidFill>
          <a:latin typeface="+mn-lt"/>
          <a:ea typeface="+mn-ea"/>
          <a:cs typeface="+mn-cs"/>
        </a:defRPr>
      </a:lvl6pPr>
      <a:lvl7pPr marL="2742724" algn="l" defTabSz="914400" rtl="0" eaLnBrk="1" latinLnBrk="0" hangingPunct="1">
        <a:defRPr sz="1800" kern="1200">
          <a:solidFill>
            <a:schemeClr val="tx1"/>
          </a:solidFill>
          <a:latin typeface="+mn-lt"/>
          <a:ea typeface="+mn-ea"/>
          <a:cs typeface="+mn-cs"/>
        </a:defRPr>
      </a:lvl7pPr>
      <a:lvl8pPr marL="3199448" algn="l" defTabSz="914400" rtl="0" eaLnBrk="1" latinLnBrk="0" hangingPunct="1">
        <a:defRPr sz="1800" kern="1200">
          <a:solidFill>
            <a:schemeClr val="tx1"/>
          </a:solidFill>
          <a:latin typeface="+mn-lt"/>
          <a:ea typeface="+mn-ea"/>
          <a:cs typeface="+mn-cs"/>
        </a:defRPr>
      </a:lvl8pPr>
      <a:lvl9pPr marL="3656648"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3858698855"/>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3807833830"/>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1909790270"/>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191269524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628651"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endParaRPr lang="vi-VN" altLang="vi-VN" smtClean="0"/>
          </a:p>
        </p:txBody>
      </p:sp>
      <p:sp>
        <p:nvSpPr>
          <p:cNvPr id="3075" name="Text Placeholder 2"/>
          <p:cNvSpPr>
            <a:spLocks noGrp="1" noChangeArrowheads="1"/>
          </p:cNvSpPr>
          <p:nvPr>
            <p:ph type="body" idx="1"/>
          </p:nvPr>
        </p:nvSpPr>
        <p:spPr bwMode="auto">
          <a:xfrm>
            <a:off x="628651"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endParaRPr lang="vi-VN" altLang="vi-VN"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516413" eaLnBrk="1" fontAlgn="auto" hangingPunct="1">
              <a:spcBef>
                <a:spcPts val="0"/>
              </a:spcBef>
              <a:spcAft>
                <a:spcPts val="0"/>
              </a:spcAft>
              <a:defRPr sz="678">
                <a:solidFill>
                  <a:prstClr val="black">
                    <a:tint val="75000"/>
                  </a:prstClr>
                </a:solidFill>
                <a:latin typeface="+mn-lt"/>
              </a:defRPr>
            </a:lvl1pPr>
          </a:lstStyle>
          <a:p>
            <a:pPr>
              <a:defRPr/>
            </a:pPr>
            <a:endParaRPr lang="en-US">
              <a:ea typeface="宋体" panose="02010600030101010101" pitchFamily="2" charset="-122"/>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516413" eaLnBrk="1" fontAlgn="auto" hangingPunct="1">
              <a:spcBef>
                <a:spcPts val="0"/>
              </a:spcBef>
              <a:spcAft>
                <a:spcPts val="0"/>
              </a:spcAft>
              <a:defRPr sz="678">
                <a:solidFill>
                  <a:prstClr val="black">
                    <a:tint val="75000"/>
                  </a:prstClr>
                </a:solidFill>
                <a:latin typeface="+mn-lt"/>
              </a:defRPr>
            </a:lvl1pPr>
          </a:lstStyle>
          <a:p>
            <a:pPr>
              <a:defRPr/>
            </a:pPr>
            <a:endParaRPr lang="en-US">
              <a:ea typeface="宋体" panose="02010600030101010101" pitchFamily="2" charset="-122"/>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defTabSz="516413" eaLnBrk="1" hangingPunct="1">
              <a:defRPr sz="678" smtClean="0">
                <a:solidFill>
                  <a:srgbClr val="898989"/>
                </a:solidFill>
                <a:latin typeface="Calibri"/>
              </a:defRPr>
            </a:lvl1pPr>
          </a:lstStyle>
          <a:p>
            <a:pPr>
              <a:defRPr/>
            </a:pPr>
            <a:fld id="{B3D75960-6C98-4031-BC47-B58B20C13070}" type="slidenum">
              <a:rPr lang="en-US" altLang="vi-VN" smtClean="0">
                <a:ea typeface="宋体" panose="02010600030101010101" pitchFamily="2" charset="-122"/>
              </a:rPr>
              <a:pPr>
                <a:defRPr/>
              </a:pPr>
              <a:t>‹#›</a:t>
            </a:fld>
            <a:endParaRPr lang="en-US" altLang="vi-VN">
              <a:ea typeface="宋体" panose="02010600030101010101" pitchFamily="2" charset="-122"/>
            </a:endParaRPr>
          </a:p>
        </p:txBody>
      </p:sp>
    </p:spTree>
    <p:extLst>
      <p:ext uri="{BB962C8B-B14F-4D97-AF65-F5344CB8AC3E}">
        <p14:creationId xmlns:p14="http://schemas.microsoft.com/office/powerpoint/2010/main" val="28531454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2485" kern="1200">
          <a:solidFill>
            <a:schemeClr val="tx1"/>
          </a:solidFill>
          <a:latin typeface="+mj-lt"/>
          <a:ea typeface="+mj-ea"/>
          <a:cs typeface="+mj-cs"/>
        </a:defRPr>
      </a:lvl1pPr>
      <a:lvl2pPr algn="l" rtl="0" eaLnBrk="0" fontAlgn="base" hangingPunct="0">
        <a:lnSpc>
          <a:spcPct val="90000"/>
        </a:lnSpc>
        <a:spcBef>
          <a:spcPct val="0"/>
        </a:spcBef>
        <a:spcAft>
          <a:spcPct val="0"/>
        </a:spcAft>
        <a:defRPr sz="2485">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2485">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2485">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2485">
          <a:solidFill>
            <a:schemeClr val="tx1"/>
          </a:solidFill>
          <a:latin typeface="Calibri Light" panose="020F0302020204030204" pitchFamily="34" charset="0"/>
        </a:defRPr>
      </a:lvl5pPr>
      <a:lvl6pPr marL="258207" algn="l" rtl="0" fontAlgn="base">
        <a:lnSpc>
          <a:spcPct val="90000"/>
        </a:lnSpc>
        <a:spcBef>
          <a:spcPct val="0"/>
        </a:spcBef>
        <a:spcAft>
          <a:spcPct val="0"/>
        </a:spcAft>
        <a:defRPr sz="2485">
          <a:solidFill>
            <a:schemeClr val="tx1"/>
          </a:solidFill>
          <a:latin typeface="Times New Roman" panose="02020603050405020304" pitchFamily="18" charset="0"/>
        </a:defRPr>
      </a:lvl6pPr>
      <a:lvl7pPr marL="516413" algn="l" rtl="0" fontAlgn="base">
        <a:lnSpc>
          <a:spcPct val="90000"/>
        </a:lnSpc>
        <a:spcBef>
          <a:spcPct val="0"/>
        </a:spcBef>
        <a:spcAft>
          <a:spcPct val="0"/>
        </a:spcAft>
        <a:defRPr sz="2485">
          <a:solidFill>
            <a:schemeClr val="tx1"/>
          </a:solidFill>
          <a:latin typeface="Times New Roman" panose="02020603050405020304" pitchFamily="18" charset="0"/>
        </a:defRPr>
      </a:lvl7pPr>
      <a:lvl8pPr marL="774619" algn="l" rtl="0" fontAlgn="base">
        <a:lnSpc>
          <a:spcPct val="90000"/>
        </a:lnSpc>
        <a:spcBef>
          <a:spcPct val="0"/>
        </a:spcBef>
        <a:spcAft>
          <a:spcPct val="0"/>
        </a:spcAft>
        <a:defRPr sz="2485">
          <a:solidFill>
            <a:schemeClr val="tx1"/>
          </a:solidFill>
          <a:latin typeface="Times New Roman" panose="02020603050405020304" pitchFamily="18" charset="0"/>
        </a:defRPr>
      </a:lvl8pPr>
      <a:lvl9pPr marL="1032826" algn="l" rtl="0" fontAlgn="base">
        <a:lnSpc>
          <a:spcPct val="90000"/>
        </a:lnSpc>
        <a:spcBef>
          <a:spcPct val="0"/>
        </a:spcBef>
        <a:spcAft>
          <a:spcPct val="0"/>
        </a:spcAft>
        <a:defRPr sz="2485">
          <a:solidFill>
            <a:schemeClr val="tx1"/>
          </a:solidFill>
          <a:latin typeface="Times New Roman" panose="02020603050405020304" pitchFamily="18" charset="0"/>
        </a:defRPr>
      </a:lvl9pPr>
    </p:titleStyle>
    <p:bodyStyle>
      <a:lvl1pPr marL="127912" indent="-127912" algn="l" rtl="0" eaLnBrk="0" fontAlgn="base" hangingPunct="0">
        <a:lnSpc>
          <a:spcPct val="90000"/>
        </a:lnSpc>
        <a:spcBef>
          <a:spcPts val="565"/>
        </a:spcBef>
        <a:spcAft>
          <a:spcPct val="0"/>
        </a:spcAft>
        <a:buFont typeface="Arial" panose="020B0604020202020204" pitchFamily="34" charset="0"/>
        <a:buChar char="•"/>
        <a:defRPr sz="1582" kern="1200">
          <a:solidFill>
            <a:schemeClr val="tx1"/>
          </a:solidFill>
          <a:latin typeface="+mn-lt"/>
          <a:ea typeface="+mn-ea"/>
          <a:cs typeface="+mn-cs"/>
        </a:defRPr>
      </a:lvl1pPr>
      <a:lvl2pPr marL="386124" indent="-127912" algn="l" rtl="0" eaLnBrk="0" fontAlgn="base" hangingPunct="0">
        <a:lnSpc>
          <a:spcPct val="90000"/>
        </a:lnSpc>
        <a:spcBef>
          <a:spcPts val="282"/>
        </a:spcBef>
        <a:spcAft>
          <a:spcPct val="0"/>
        </a:spcAft>
        <a:buFont typeface="Arial" panose="020B0604020202020204" pitchFamily="34" charset="0"/>
        <a:buChar char="•"/>
        <a:defRPr kern="1200">
          <a:solidFill>
            <a:schemeClr val="tx1"/>
          </a:solidFill>
          <a:latin typeface="+mn-lt"/>
          <a:ea typeface="+mn-ea"/>
          <a:cs typeface="+mn-cs"/>
        </a:defRPr>
      </a:lvl2pPr>
      <a:lvl3pPr marL="644337" indent="-127912" algn="l" rtl="0" eaLnBrk="0" fontAlgn="base" hangingPunct="0">
        <a:lnSpc>
          <a:spcPct val="90000"/>
        </a:lnSpc>
        <a:spcBef>
          <a:spcPts val="282"/>
        </a:spcBef>
        <a:spcAft>
          <a:spcPct val="0"/>
        </a:spcAft>
        <a:buFont typeface="Arial" panose="020B0604020202020204" pitchFamily="34" charset="0"/>
        <a:buChar char="•"/>
        <a:defRPr sz="1130" kern="1200">
          <a:solidFill>
            <a:schemeClr val="tx1"/>
          </a:solidFill>
          <a:latin typeface="+mn-lt"/>
          <a:ea typeface="+mn-ea"/>
          <a:cs typeface="+mn-cs"/>
        </a:defRPr>
      </a:lvl3pPr>
      <a:lvl4pPr marL="902549" indent="-127912" algn="l" rtl="0" eaLnBrk="0" fontAlgn="base" hangingPunct="0">
        <a:lnSpc>
          <a:spcPct val="90000"/>
        </a:lnSpc>
        <a:spcBef>
          <a:spcPts val="282"/>
        </a:spcBef>
        <a:spcAft>
          <a:spcPct val="0"/>
        </a:spcAft>
        <a:buFont typeface="Arial" panose="020B0604020202020204" pitchFamily="34" charset="0"/>
        <a:buChar char="•"/>
        <a:defRPr kern="1200">
          <a:solidFill>
            <a:schemeClr val="tx1"/>
          </a:solidFill>
          <a:latin typeface="+mn-lt"/>
          <a:ea typeface="+mn-ea"/>
          <a:cs typeface="+mn-cs"/>
        </a:defRPr>
      </a:lvl4pPr>
      <a:lvl5pPr marL="1160762" indent="-127912" algn="l" rtl="0" eaLnBrk="0" fontAlgn="base" hangingPunct="0">
        <a:lnSpc>
          <a:spcPct val="90000"/>
        </a:lnSpc>
        <a:spcBef>
          <a:spcPts val="282"/>
        </a:spcBef>
        <a:spcAft>
          <a:spcPct val="0"/>
        </a:spcAft>
        <a:buFont typeface="Arial" panose="020B0604020202020204" pitchFamily="34" charset="0"/>
        <a:buChar char="•"/>
        <a:defRPr kern="1200">
          <a:solidFill>
            <a:schemeClr val="tx1"/>
          </a:solidFill>
          <a:latin typeface="+mn-lt"/>
          <a:ea typeface="+mn-ea"/>
          <a:cs typeface="+mn-cs"/>
        </a:defRPr>
      </a:lvl5pPr>
      <a:lvl6pPr marL="1420135" indent="-129103" algn="l" defTabSz="516413" rtl="0" eaLnBrk="1" latinLnBrk="0" hangingPunct="1">
        <a:lnSpc>
          <a:spcPct val="90000"/>
        </a:lnSpc>
        <a:spcBef>
          <a:spcPts val="282"/>
        </a:spcBef>
        <a:buFont typeface="Arial" panose="020B0604020202020204" pitchFamily="34" charset="0"/>
        <a:buChar char="•"/>
        <a:defRPr sz="1016" kern="1200">
          <a:solidFill>
            <a:schemeClr val="tx1"/>
          </a:solidFill>
          <a:latin typeface="+mn-lt"/>
          <a:ea typeface="+mn-ea"/>
          <a:cs typeface="+mn-cs"/>
        </a:defRPr>
      </a:lvl6pPr>
      <a:lvl7pPr marL="1678342" indent="-129103" algn="l" defTabSz="516413" rtl="0" eaLnBrk="1" latinLnBrk="0" hangingPunct="1">
        <a:lnSpc>
          <a:spcPct val="90000"/>
        </a:lnSpc>
        <a:spcBef>
          <a:spcPts val="282"/>
        </a:spcBef>
        <a:buFont typeface="Arial" panose="020B0604020202020204" pitchFamily="34" charset="0"/>
        <a:buChar char="•"/>
        <a:defRPr sz="1016" kern="1200">
          <a:solidFill>
            <a:schemeClr val="tx1"/>
          </a:solidFill>
          <a:latin typeface="+mn-lt"/>
          <a:ea typeface="+mn-ea"/>
          <a:cs typeface="+mn-cs"/>
        </a:defRPr>
      </a:lvl7pPr>
      <a:lvl8pPr marL="1936548" indent="-129103" algn="l" defTabSz="516413" rtl="0" eaLnBrk="1" latinLnBrk="0" hangingPunct="1">
        <a:lnSpc>
          <a:spcPct val="90000"/>
        </a:lnSpc>
        <a:spcBef>
          <a:spcPts val="282"/>
        </a:spcBef>
        <a:buFont typeface="Arial" panose="020B0604020202020204" pitchFamily="34" charset="0"/>
        <a:buChar char="•"/>
        <a:defRPr sz="1016" kern="1200">
          <a:solidFill>
            <a:schemeClr val="tx1"/>
          </a:solidFill>
          <a:latin typeface="+mn-lt"/>
          <a:ea typeface="+mn-ea"/>
          <a:cs typeface="+mn-cs"/>
        </a:defRPr>
      </a:lvl8pPr>
      <a:lvl9pPr marL="2194754" indent="-129103" algn="l" defTabSz="516413" rtl="0" eaLnBrk="1" latinLnBrk="0" hangingPunct="1">
        <a:lnSpc>
          <a:spcPct val="90000"/>
        </a:lnSpc>
        <a:spcBef>
          <a:spcPts val="282"/>
        </a:spcBef>
        <a:buFont typeface="Arial" panose="020B0604020202020204" pitchFamily="34" charset="0"/>
        <a:buChar char="•"/>
        <a:defRPr sz="1016" kern="1200">
          <a:solidFill>
            <a:schemeClr val="tx1"/>
          </a:solidFill>
          <a:latin typeface="+mn-lt"/>
          <a:ea typeface="+mn-ea"/>
          <a:cs typeface="+mn-cs"/>
        </a:defRPr>
      </a:lvl9pPr>
    </p:bodyStyle>
    <p:otherStyle>
      <a:defPPr>
        <a:defRPr lang="vi-VN"/>
      </a:defPPr>
      <a:lvl1pPr marL="0" algn="l" defTabSz="516413" rtl="0" eaLnBrk="1" latinLnBrk="0" hangingPunct="1">
        <a:defRPr sz="1016" kern="1200">
          <a:solidFill>
            <a:schemeClr val="tx1"/>
          </a:solidFill>
          <a:latin typeface="+mn-lt"/>
          <a:ea typeface="+mn-ea"/>
          <a:cs typeface="+mn-cs"/>
        </a:defRPr>
      </a:lvl1pPr>
      <a:lvl2pPr marL="258207" algn="l" defTabSz="516413" rtl="0" eaLnBrk="1" latinLnBrk="0" hangingPunct="1">
        <a:defRPr sz="1016" kern="1200">
          <a:solidFill>
            <a:schemeClr val="tx1"/>
          </a:solidFill>
          <a:latin typeface="+mn-lt"/>
          <a:ea typeface="+mn-ea"/>
          <a:cs typeface="+mn-cs"/>
        </a:defRPr>
      </a:lvl2pPr>
      <a:lvl3pPr marL="516413" algn="l" defTabSz="516413" rtl="0" eaLnBrk="1" latinLnBrk="0" hangingPunct="1">
        <a:defRPr sz="1016" kern="1200">
          <a:solidFill>
            <a:schemeClr val="tx1"/>
          </a:solidFill>
          <a:latin typeface="+mn-lt"/>
          <a:ea typeface="+mn-ea"/>
          <a:cs typeface="+mn-cs"/>
        </a:defRPr>
      </a:lvl3pPr>
      <a:lvl4pPr marL="774619" algn="l" defTabSz="516413" rtl="0" eaLnBrk="1" latinLnBrk="0" hangingPunct="1">
        <a:defRPr sz="1016" kern="1200">
          <a:solidFill>
            <a:schemeClr val="tx1"/>
          </a:solidFill>
          <a:latin typeface="+mn-lt"/>
          <a:ea typeface="+mn-ea"/>
          <a:cs typeface="+mn-cs"/>
        </a:defRPr>
      </a:lvl4pPr>
      <a:lvl5pPr marL="1032826" algn="l" defTabSz="516413" rtl="0" eaLnBrk="1" latinLnBrk="0" hangingPunct="1">
        <a:defRPr sz="1016" kern="1200">
          <a:solidFill>
            <a:schemeClr val="tx1"/>
          </a:solidFill>
          <a:latin typeface="+mn-lt"/>
          <a:ea typeface="+mn-ea"/>
          <a:cs typeface="+mn-cs"/>
        </a:defRPr>
      </a:lvl5pPr>
      <a:lvl6pPr marL="1291031" algn="l" defTabSz="516413" rtl="0" eaLnBrk="1" latinLnBrk="0" hangingPunct="1">
        <a:defRPr sz="1016" kern="1200">
          <a:solidFill>
            <a:schemeClr val="tx1"/>
          </a:solidFill>
          <a:latin typeface="+mn-lt"/>
          <a:ea typeface="+mn-ea"/>
          <a:cs typeface="+mn-cs"/>
        </a:defRPr>
      </a:lvl6pPr>
      <a:lvl7pPr marL="1549238" algn="l" defTabSz="516413" rtl="0" eaLnBrk="1" latinLnBrk="0" hangingPunct="1">
        <a:defRPr sz="1016" kern="1200">
          <a:solidFill>
            <a:schemeClr val="tx1"/>
          </a:solidFill>
          <a:latin typeface="+mn-lt"/>
          <a:ea typeface="+mn-ea"/>
          <a:cs typeface="+mn-cs"/>
        </a:defRPr>
      </a:lvl7pPr>
      <a:lvl8pPr marL="1807445" algn="l" defTabSz="516413" rtl="0" eaLnBrk="1" latinLnBrk="0" hangingPunct="1">
        <a:defRPr sz="1016" kern="1200">
          <a:solidFill>
            <a:schemeClr val="tx1"/>
          </a:solidFill>
          <a:latin typeface="+mn-lt"/>
          <a:ea typeface="+mn-ea"/>
          <a:cs typeface="+mn-cs"/>
        </a:defRPr>
      </a:lvl8pPr>
      <a:lvl9pPr marL="2065651" algn="l" defTabSz="516413" rtl="0" eaLnBrk="1" latinLnBrk="0" hangingPunct="1">
        <a:defRPr sz="1016"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26465876"/>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3342453438"/>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213197659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2392232375"/>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 id="2147484049"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3432955915"/>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40"/>
            <a:ext cx="82296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01" y="1600203"/>
            <a:ext cx="82296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1" y="6356354"/>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defTabSz="685800" eaLnBrk="1" fontAlgn="auto" hangingPunct="1">
              <a:spcBef>
                <a:spcPts val="0"/>
              </a:spcBef>
              <a:spcAft>
                <a:spcPts val="0"/>
              </a:spcAft>
              <a:defRPr/>
            </a:pPr>
            <a:fld id="{9196EC2F-0988-4314-AD4B-24FF16D7B45E}" type="datetime1">
              <a:rPr lang="en-US" altLang="zh-CN" smtClean="0">
                <a:solidFill>
                  <a:prstClr val="black">
                    <a:tint val="75000"/>
                  </a:prstClr>
                </a:solidFill>
                <a:latin typeface="Calibri"/>
              </a:rPr>
              <a:pPr defTabSz="685800" eaLnBrk="1" fontAlgn="auto" hangingPunct="1">
                <a:spcBef>
                  <a:spcPts val="0"/>
                </a:spcBef>
                <a:spcAft>
                  <a:spcPts val="0"/>
                </a:spcAft>
                <a:defRPr/>
              </a:pPr>
              <a:t>12/16/2021</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pPr defTabSz="685800" eaLnBrk="1" fontAlgn="auto" hangingPunct="1">
              <a:spcBef>
                <a:spcPts val="0"/>
              </a:spcBef>
              <a:spcAft>
                <a:spcPts val="0"/>
              </a:spcAft>
              <a:defRPr/>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1" y="6356354"/>
            <a:ext cx="21336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pPr defTabSz="685800" eaLnBrk="1" fontAlgn="auto" hangingPunct="1">
              <a:spcBef>
                <a:spcPts val="0"/>
              </a:spcBef>
              <a:spcAft>
                <a:spcPts val="0"/>
              </a:spcAft>
              <a:defRPr/>
            </a:pPr>
            <a:fld id="{601EE9E8-4134-49B0-9AA7-3089E6521627}" type="slidenum">
              <a:rPr lang="en-US" smtClean="0">
                <a:solidFill>
                  <a:prstClr val="black">
                    <a:tint val="75000"/>
                  </a:prstClr>
                </a:solidFill>
                <a:latin typeface="Calibri"/>
              </a:rPr>
              <a:pPr defTabSz="685800" eaLnBrk="1" fontAlgn="auto" hangingPunct="1">
                <a:spcBef>
                  <a:spcPts val="0"/>
                </a:spcBef>
                <a:spcAft>
                  <a:spcPts val="0"/>
                </a:spcAft>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13049138"/>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Lst>
  <p:transition spd="slow">
    <p:random/>
  </p:transition>
  <p:hf hdr="0" ftr="0" dt="0"/>
  <p:txStyles>
    <p:titleStyle>
      <a:lvl1pPr algn="ctr" defTabSz="914400" rtl="0" eaLnBrk="1" latinLnBrk="0" hangingPunct="1">
        <a:spcBef>
          <a:spcPct val="0"/>
        </a:spcBef>
        <a:buNone/>
        <a:defRPr sz="4425"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25"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50" kern="1200">
          <a:solidFill>
            <a:schemeClr val="tx1"/>
          </a:solidFill>
          <a:latin typeface="+mn-lt"/>
          <a:ea typeface="+mn-ea"/>
          <a:cs typeface="+mn-cs"/>
        </a:defRPr>
      </a:lvl2pPr>
      <a:lvl3pPr marL="1142524"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724"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4pPr>
      <a:lvl5pPr marL="2056924"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5pPr>
      <a:lvl6pPr marL="2514124"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324"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8048"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5248"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124" algn="l" defTabSz="914400" rtl="0" eaLnBrk="1" latinLnBrk="0" hangingPunct="1">
        <a:defRPr sz="1800" kern="1200">
          <a:solidFill>
            <a:schemeClr val="tx1"/>
          </a:solidFill>
          <a:latin typeface="+mn-lt"/>
          <a:ea typeface="+mn-ea"/>
          <a:cs typeface="+mn-cs"/>
        </a:defRPr>
      </a:lvl4pPr>
      <a:lvl5pPr marL="1828324" algn="l" defTabSz="914400" rtl="0" eaLnBrk="1" latinLnBrk="0" hangingPunct="1">
        <a:defRPr sz="1800" kern="1200">
          <a:solidFill>
            <a:schemeClr val="tx1"/>
          </a:solidFill>
          <a:latin typeface="+mn-lt"/>
          <a:ea typeface="+mn-ea"/>
          <a:cs typeface="+mn-cs"/>
        </a:defRPr>
      </a:lvl5pPr>
      <a:lvl6pPr marL="2285524" algn="l" defTabSz="914400" rtl="0" eaLnBrk="1" latinLnBrk="0" hangingPunct="1">
        <a:defRPr sz="1800" kern="1200">
          <a:solidFill>
            <a:schemeClr val="tx1"/>
          </a:solidFill>
          <a:latin typeface="+mn-lt"/>
          <a:ea typeface="+mn-ea"/>
          <a:cs typeface="+mn-cs"/>
        </a:defRPr>
      </a:lvl6pPr>
      <a:lvl7pPr marL="2742724" algn="l" defTabSz="914400" rtl="0" eaLnBrk="1" latinLnBrk="0" hangingPunct="1">
        <a:defRPr sz="1800" kern="1200">
          <a:solidFill>
            <a:schemeClr val="tx1"/>
          </a:solidFill>
          <a:latin typeface="+mn-lt"/>
          <a:ea typeface="+mn-ea"/>
          <a:cs typeface="+mn-cs"/>
        </a:defRPr>
      </a:lvl7pPr>
      <a:lvl8pPr marL="3199448" algn="l" defTabSz="914400" rtl="0" eaLnBrk="1" latinLnBrk="0" hangingPunct="1">
        <a:defRPr sz="1800" kern="1200">
          <a:solidFill>
            <a:schemeClr val="tx1"/>
          </a:solidFill>
          <a:latin typeface="+mn-lt"/>
          <a:ea typeface="+mn-ea"/>
          <a:cs typeface="+mn-cs"/>
        </a:defRPr>
      </a:lvl8pPr>
      <a:lvl9pPr marL="3656648"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4021020125"/>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E7BD5D7-FF77-4DCD-A3D8-4B7AAA668683}"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E773E9-E178-46E1-978C-5406937F6E35}"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11747402"/>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Lst>
  <p:transition>
    <p:comb/>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E7BD5D7-FF77-4DCD-A3D8-4B7AAA668683}"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E773E9-E178-46E1-978C-5406937F6E35}"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9580598"/>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Lst>
  <p:transition>
    <p:comb/>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7BD26DE-BAE0-470A-93B9-D2552F8DCB4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90414637"/>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22965889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7BD26DE-BAE0-470A-93B9-D2552F8DCB4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7887785"/>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7BD26DE-BAE0-470A-93B9-D2552F8DCB4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0586446"/>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7BD26DE-BAE0-470A-93B9-D2552F8DCB4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8896874"/>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2591613393"/>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 id="2147484182" r:id="rId13"/>
    <p:sldLayoutId id="2147484183"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273413699"/>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 id="2147484198"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372443174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112481323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365383513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209324072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318468618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866" y="1150"/>
            <a:ext cx="9142269" cy="6855701"/>
          </a:xfrm>
          <a:prstGeom prst="rect">
            <a:avLst/>
          </a:prstGeom>
          <a:noFill/>
          <a:ln w="9525">
            <a:noFill/>
          </a:ln>
        </p:spPr>
      </p:pic>
      <p:sp>
        <p:nvSpPr>
          <p:cNvPr id="2" name="Title Placeholder 1"/>
          <p:cNvSpPr>
            <a:spLocks noGrp="1"/>
          </p:cNvSpPr>
          <p:nvPr>
            <p:ph type="title"/>
          </p:nvPr>
        </p:nvSpPr>
        <p:spPr>
          <a:xfrm>
            <a:off x="456811" y="274596"/>
            <a:ext cx="823037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34346037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slide" Target="slide16.xml"/><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slide" Target="slide15.xml"/><Relationship Id="rId2" Type="http://schemas.openxmlformats.org/officeDocument/2006/relationships/notesSlide" Target="../notesSlides/notesSlide8.xml"/><Relationship Id="rId1" Type="http://schemas.openxmlformats.org/officeDocument/2006/relationships/slideLayout" Target="../slideLayouts/slideLayout80.xml"/><Relationship Id="rId6" Type="http://schemas.openxmlformats.org/officeDocument/2006/relationships/image" Target="../media/image30.png"/><Relationship Id="rId11" Type="http://schemas.openxmlformats.org/officeDocument/2006/relationships/slide" Target="slide14.xml"/><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94.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8.xml"/><Relationship Id="rId6" Type="http://schemas.openxmlformats.org/officeDocument/2006/relationships/image" Target="../media/image40.jpg"/><Relationship Id="rId5" Type="http://schemas.openxmlformats.org/officeDocument/2006/relationships/slide" Target="slide13.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22.xml"/><Relationship Id="rId6" Type="http://schemas.openxmlformats.org/officeDocument/2006/relationships/image" Target="../media/image42.jpg"/><Relationship Id="rId5" Type="http://schemas.openxmlformats.org/officeDocument/2006/relationships/slide" Target="slide1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3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34.png"/><Relationship Id="rId3" Type="http://schemas.openxmlformats.org/officeDocument/2006/relationships/image" Target="../media/image49.png"/><Relationship Id="rId7" Type="http://schemas.openxmlformats.org/officeDocument/2006/relationships/image" Target="../media/image52.png"/><Relationship Id="rId12"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50.xml"/><Relationship Id="rId6" Type="http://schemas.openxmlformats.org/officeDocument/2006/relationships/image" Target="../media/image51.pn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32.png"/><Relationship Id="rId14" Type="http://schemas.openxmlformats.org/officeDocument/2006/relationships/image" Target="../media/image56.pn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34.png"/><Relationship Id="rId3" Type="http://schemas.openxmlformats.org/officeDocument/2006/relationships/image" Target="../media/image49.png"/><Relationship Id="rId7" Type="http://schemas.openxmlformats.org/officeDocument/2006/relationships/image" Target="../media/image52.png"/><Relationship Id="rId12"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64.xml"/><Relationship Id="rId6" Type="http://schemas.openxmlformats.org/officeDocument/2006/relationships/image" Target="../media/image51.pn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32.png"/><Relationship Id="rId1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178.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3.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9.png"/><Relationship Id="rId1" Type="http://schemas.openxmlformats.org/officeDocument/2006/relationships/slideLayout" Target="../slideLayouts/slideLayout204.xml"/><Relationship Id="rId5" Type="http://schemas.microsoft.com/office/2007/relationships/hdphoto" Target="../media/hdphoto3.wdp"/><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206.xml"/><Relationship Id="rId5" Type="http://schemas.openxmlformats.org/officeDocument/2006/relationships/image" Target="../media/image63.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220.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234.xml"/><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248.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262.xml"/><Relationship Id="rId6" Type="http://schemas.openxmlformats.org/officeDocument/2006/relationships/image" Target="../media/image70.png"/><Relationship Id="rId5" Type="http://schemas.openxmlformats.org/officeDocument/2006/relationships/image" Target="../media/image2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27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2.xml"/><Relationship Id="rId1" Type="http://schemas.openxmlformats.org/officeDocument/2006/relationships/slideLayout" Target="../slideLayouts/slideLayout290.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30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8.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9.png"/><Relationship Id="rId1" Type="http://schemas.openxmlformats.org/officeDocument/2006/relationships/slideLayout" Target="../slideLayouts/slideLayout344.xml"/><Relationship Id="rId5" Type="http://schemas.microsoft.com/office/2007/relationships/hdphoto" Target="../media/hdphoto3.wdp"/><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5.xml"/><Relationship Id="rId1" Type="http://schemas.openxmlformats.org/officeDocument/2006/relationships/slideLayout" Target="../slideLayouts/slideLayout346.xml"/><Relationship Id="rId6" Type="http://schemas.openxmlformats.org/officeDocument/2006/relationships/image" Target="../media/image79.png"/><Relationship Id="rId5" Type="http://schemas.openxmlformats.org/officeDocument/2006/relationships/image" Target="../media/image62.png"/><Relationship Id="rId4" Type="http://schemas.openxmlformats.org/officeDocument/2006/relationships/image" Target="../media/image78.png"/></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360.xml"/></Relationships>
</file>

<file path=ppt/slides/_rels/slide3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72.xml"/></Relationships>
</file>

<file path=ppt/slides/_rels/slide3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389.xml"/><Relationship Id="rId4" Type="http://schemas.openxmlformats.org/officeDocument/2006/relationships/image" Target="../media/image88.gif"/></Relationships>
</file>

<file path=ppt/slides/_rels/slide44.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image" Target="../media/image89.png"/><Relationship Id="rId1" Type="http://schemas.openxmlformats.org/officeDocument/2006/relationships/slideLayout" Target="../slideLayouts/slideLayout400.xml"/><Relationship Id="rId4" Type="http://schemas.openxmlformats.org/officeDocument/2006/relationships/image" Target="../media/image91.png"/></Relationships>
</file>

<file path=ppt/slides/_rels/slide45.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image" Target="../media/image89.png"/><Relationship Id="rId1" Type="http://schemas.openxmlformats.org/officeDocument/2006/relationships/slideLayout" Target="../slideLayouts/slideLayout411.xml"/><Relationship Id="rId4" Type="http://schemas.openxmlformats.org/officeDocument/2006/relationships/image" Target="../media/image91.png"/></Relationships>
</file>

<file path=ppt/slides/_rels/slide46.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image" Target="../media/image89.png"/><Relationship Id="rId1" Type="http://schemas.openxmlformats.org/officeDocument/2006/relationships/slideLayout" Target="../slideLayouts/slideLayout422.xml"/><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6.xml"/><Relationship Id="rId1" Type="http://schemas.openxmlformats.org/officeDocument/2006/relationships/slideLayout" Target="../slideLayouts/slideLayout428.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7.xml"/><Relationship Id="rId1" Type="http://schemas.openxmlformats.org/officeDocument/2006/relationships/slideLayout" Target="../slideLayouts/slideLayout453.xml"/><Relationship Id="rId5" Type="http://schemas.microsoft.com/office/2007/relationships/hdphoto" Target="../media/hdphoto5.wdp"/><Relationship Id="rId4" Type="http://schemas.openxmlformats.org/officeDocument/2006/relationships/image" Target="../media/image97.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audio" Target="file:///C:\Users\PhamAnBichPhuong\Downloads\Thu%20&#226;m%20b&#224;i%20LTVC%20Tu&#7847;n%2022.s&#7871;p%20ch&#7889;t\1.%20Slide%201.%20LTVC.%20Tu&#7847;n%2022.mp3"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414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686988" y="4774528"/>
            <a:ext cx="4058587" cy="1015663"/>
          </a:xfrm>
          <a:prstGeom prst="rect">
            <a:avLst/>
          </a:prstGeom>
          <a:noFill/>
        </p:spPr>
        <p:txBody>
          <a:bodyPr wrap="square" lIns="91435" tIns="45718" rIns="91435" bIns="45718">
            <a:spAutoFit/>
          </a:bodyPr>
          <a:lstStyle/>
          <a:p>
            <a:pPr algn="ctr">
              <a:defRPr/>
            </a:pPr>
            <a:r>
              <a:rPr lang="en-US" sz="6000" b="1" dirty="0" err="1">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Lớp</a:t>
            </a:r>
            <a:r>
              <a:rPr lang="en-US" sz="60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3</a:t>
            </a:r>
          </a:p>
        </p:txBody>
      </p:sp>
      <p:sp>
        <p:nvSpPr>
          <p:cNvPr id="12" name="Rectangle 11"/>
          <p:cNvSpPr/>
          <p:nvPr/>
        </p:nvSpPr>
        <p:spPr>
          <a:xfrm>
            <a:off x="1295400" y="1524001"/>
            <a:ext cx="7010400" cy="1938988"/>
          </a:xfrm>
          <a:prstGeom prst="rect">
            <a:avLst/>
          </a:prstGeom>
          <a:noFill/>
        </p:spPr>
        <p:txBody>
          <a:bodyPr wrap="square" lIns="91435" tIns="45718" rIns="91435" bIns="4571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60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Phân</a:t>
            </a:r>
            <a:r>
              <a:rPr lang="en-US" sz="6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0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môn</a:t>
            </a:r>
            <a:r>
              <a:rPr lang="en-US" sz="6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eaLnBrk="1" hangingPunct="1">
              <a:defRPr/>
            </a:pPr>
            <a:r>
              <a:rPr lang="en-US" sz="60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Tập</a:t>
            </a:r>
            <a:r>
              <a:rPr lang="en-US" sz="6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000" b="1" spc="50" dirty="0" err="1"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đọc-Kể</a:t>
            </a:r>
            <a:r>
              <a:rPr lang="en-US" sz="60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000" b="1" spc="50" dirty="0" err="1"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chuyên</a:t>
            </a:r>
            <a:r>
              <a:rPr lang="en-US" sz="60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6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52775104"/>
      </p:ext>
    </p:extLst>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
      <p:transition spd="slow" advClick="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497" y="781736"/>
            <a:ext cx="1573618" cy="545214"/>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pPr defTabSz="498348" eaLnBrk="1" hangingPunct="1"/>
            <a:r>
              <a:rPr lang="en-GB" sz="2943" b="1" dirty="0">
                <a:solidFill>
                  <a:srgbClr val="C00000"/>
                </a:solidFill>
                <a:latin typeface="Times New Roman" panose="02020603050405020304" pitchFamily="18" charset="0"/>
                <a:ea typeface="宋体"/>
                <a:cs typeface="Times New Roman" panose="02020603050405020304" pitchFamily="18" charset="0"/>
              </a:rPr>
              <a:t>SGK/ </a:t>
            </a:r>
            <a:r>
              <a:rPr lang="vi-VN" sz="2943" b="1" dirty="0" smtClean="0">
                <a:solidFill>
                  <a:srgbClr val="C00000"/>
                </a:solidFill>
                <a:latin typeface="Times New Roman" panose="02020603050405020304" pitchFamily="18" charset="0"/>
                <a:ea typeface="宋体"/>
                <a:cs typeface="Times New Roman" panose="02020603050405020304" pitchFamily="18" charset="0"/>
              </a:rPr>
              <a:t>38</a:t>
            </a:r>
            <a:endParaRPr lang="en-US" sz="2943" b="1" dirty="0">
              <a:solidFill>
                <a:srgbClr val="C00000"/>
              </a:solidFill>
              <a:latin typeface="Times New Roman" panose="02020603050405020304" pitchFamily="18" charset="0"/>
              <a:ea typeface="宋体"/>
              <a:cs typeface="Times New Roman" panose="02020603050405020304" pitchFamily="18" charset="0"/>
            </a:endParaRPr>
          </a:p>
        </p:txBody>
      </p:sp>
      <p:sp>
        <p:nvSpPr>
          <p:cNvPr id="7" name="TextBox 6">
            <a:extLst>
              <a:ext uri="{FF2B5EF4-FFF2-40B4-BE49-F238E27FC236}">
                <a16:creationId xmlns="" xmlns:a16="http://schemas.microsoft.com/office/drawing/2014/main" id="{CC0F853F-4956-4CEC-8956-06EAB59A6E7A}"/>
              </a:ext>
            </a:extLst>
          </p:cNvPr>
          <p:cNvSpPr txBox="1"/>
          <p:nvPr/>
        </p:nvSpPr>
        <p:spPr>
          <a:xfrm>
            <a:off x="2286000" y="752239"/>
            <a:ext cx="4820826" cy="646331"/>
          </a:xfrm>
          <a:prstGeom prst="rect">
            <a:avLst/>
          </a:prstGeom>
          <a:noFill/>
        </p:spPr>
        <p:txBody>
          <a:bodyPr wrap="square" rtlCol="0">
            <a:spAutoFit/>
          </a:bodyPr>
          <a:lstStyle/>
          <a:p>
            <a:pPr algn="ctr" defTabSz="498348" eaLnBrk="1" hangingPunct="1"/>
            <a:r>
              <a:rPr lang="vi-VN" sz="36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Người lính dũng cảm</a:t>
            </a:r>
            <a:endParaRPr lang="vi-VN" sz="3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TextBox 7">
            <a:extLst>
              <a:ext uri="{FF2B5EF4-FFF2-40B4-BE49-F238E27FC236}">
                <a16:creationId xmlns="" xmlns:a16="http://schemas.microsoft.com/office/drawing/2014/main" id="{E95D6455-FE29-4CC7-AD37-08C3EB063460}"/>
              </a:ext>
            </a:extLst>
          </p:cNvPr>
          <p:cNvSpPr txBox="1"/>
          <p:nvPr/>
        </p:nvSpPr>
        <p:spPr>
          <a:xfrm>
            <a:off x="286872" y="1418571"/>
            <a:ext cx="8570258" cy="4939814"/>
          </a:xfrm>
          <a:prstGeom prst="rect">
            <a:avLst/>
          </a:prstGeom>
          <a:noFill/>
        </p:spPr>
        <p:txBody>
          <a:bodyPr wrap="square" rtlCol="0">
            <a:spAutoFit/>
          </a:bodyPr>
          <a:lstStyle/>
          <a:p>
            <a:r>
              <a:rPr lang="vi-VN" sz="3500" dirty="0">
                <a:latin typeface="Times New Roman" panose="02020603050405020304" pitchFamily="18" charset="0"/>
                <a:cs typeface="Times New Roman" panose="02020603050405020304" pitchFamily="18" charset="0"/>
              </a:rPr>
              <a:t>1. Bắn thêm một loạt đạn mà vẫn không diệt được máy bay địch. Viên tướng hạ lệnh:</a:t>
            </a:r>
          </a:p>
          <a:p>
            <a:r>
              <a:rPr lang="vi-VN" sz="3500" dirty="0">
                <a:latin typeface="Times New Roman" panose="02020603050405020304" pitchFamily="18" charset="0"/>
                <a:cs typeface="Times New Roman" panose="02020603050405020304" pitchFamily="18" charset="0"/>
              </a:rPr>
              <a:t>- Vượt rào, bắt sống nó!</a:t>
            </a:r>
          </a:p>
          <a:p>
            <a:r>
              <a:rPr lang="vi-VN" sz="3500" dirty="0">
                <a:latin typeface="Times New Roman" panose="02020603050405020304" pitchFamily="18" charset="0"/>
                <a:cs typeface="Times New Roman" panose="02020603050405020304" pitchFamily="18" charset="0"/>
              </a:rPr>
              <a:t>Hàng rào là những cây nứa tép dựng xiên ô quả trám. Cậu lính bé nhất nhìn thủ lĩnh, ngập ngừng:</a:t>
            </a:r>
          </a:p>
          <a:p>
            <a:r>
              <a:rPr lang="vi-VN" sz="3500" dirty="0">
                <a:latin typeface="Times New Roman" panose="02020603050405020304" pitchFamily="18" charset="0"/>
                <a:cs typeface="Times New Roman" panose="02020603050405020304" pitchFamily="18" charset="0"/>
              </a:rPr>
              <a:t>- Chui vào à?</a:t>
            </a:r>
          </a:p>
          <a:p>
            <a:r>
              <a:rPr lang="vi-VN" sz="3500" dirty="0">
                <a:latin typeface="Times New Roman" panose="02020603050405020304" pitchFamily="18" charset="0"/>
                <a:cs typeface="Times New Roman" panose="02020603050405020304" pitchFamily="18" charset="0"/>
              </a:rPr>
              <a:t>Nghe tiếng "chui", viên tướng thấy chối tai:</a:t>
            </a:r>
          </a:p>
          <a:p>
            <a:r>
              <a:rPr lang="vi-VN" sz="3500" dirty="0">
                <a:latin typeface="Times New Roman" panose="02020603050405020304" pitchFamily="18" charset="0"/>
                <a:cs typeface="Times New Roman" panose="02020603050405020304" pitchFamily="18" charset="0"/>
              </a:rPr>
              <a:t>- Chỉ những thằng hèn mới chui.</a:t>
            </a:r>
          </a:p>
        </p:txBody>
      </p:sp>
    </p:spTree>
    <p:extLst>
      <p:ext uri="{BB962C8B-B14F-4D97-AF65-F5344CB8AC3E}">
        <p14:creationId xmlns:p14="http://schemas.microsoft.com/office/powerpoint/2010/main" val="2266347975"/>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6891CF0-F25A-49BF-BA2A-424F94C9DD15}"/>
              </a:ext>
            </a:extLst>
          </p:cNvPr>
          <p:cNvSpPr txBox="1"/>
          <p:nvPr/>
        </p:nvSpPr>
        <p:spPr>
          <a:xfrm>
            <a:off x="381000" y="838200"/>
            <a:ext cx="8458200" cy="5216813"/>
          </a:xfrm>
          <a:prstGeom prst="rect">
            <a:avLst/>
          </a:prstGeom>
          <a:noFill/>
        </p:spPr>
        <p:txBody>
          <a:bodyPr wrap="square">
            <a:spAutoFit/>
          </a:bodyPr>
          <a:lstStyle/>
          <a:p>
            <a:r>
              <a:rPr lang="vi-VN" sz="3700" dirty="0">
                <a:latin typeface="Times New Roman" panose="02020603050405020304" pitchFamily="18" charset="0"/>
                <a:cs typeface="Times New Roman" panose="02020603050405020304" pitchFamily="18" charset="0"/>
              </a:rPr>
              <a:t>2. Cả tốp leo lên hàng rào, trừ chú lính nhỏ. Chú nhìn cái lỗ hổng dưới chân hàng rào rồi quyết định chui qua đó. Nhưng chú mới chui được nửa người thì hàng rào đổ.Tướng sĩ ngã đè lên luống hoa mười giờ. Hàng rào thì đè lên chú lính.</a:t>
            </a:r>
          </a:p>
          <a:p>
            <a:r>
              <a:rPr lang="vi-VN" sz="3700" dirty="0">
                <a:latin typeface="Times New Roman" panose="02020603050405020304" pitchFamily="18" charset="0"/>
                <a:cs typeface="Times New Roman" panose="02020603050405020304" pitchFamily="18" charset="0"/>
              </a:rPr>
              <a:t>Chiếc máy bay (là một chú chuồn chuồn ngô) giật mình cất cánh. Quân tướng hoảng sợ lao ra khỏi vườn.</a:t>
            </a:r>
          </a:p>
        </p:txBody>
      </p:sp>
    </p:spTree>
    <p:extLst>
      <p:ext uri="{BB962C8B-B14F-4D97-AF65-F5344CB8AC3E}">
        <p14:creationId xmlns:p14="http://schemas.microsoft.com/office/powerpoint/2010/main" val="2538362473"/>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2F6E2B8-D195-4F7E-A577-28989A1597AA}"/>
              </a:ext>
            </a:extLst>
          </p:cNvPr>
          <p:cNvSpPr txBox="1"/>
          <p:nvPr/>
        </p:nvSpPr>
        <p:spPr>
          <a:xfrm>
            <a:off x="381000" y="381000"/>
            <a:ext cx="8407400" cy="6017032"/>
          </a:xfrm>
          <a:prstGeom prst="rect">
            <a:avLst/>
          </a:prstGeom>
          <a:noFill/>
        </p:spPr>
        <p:txBody>
          <a:bodyPr wrap="square">
            <a:spAutoFit/>
          </a:bodyPr>
          <a:lstStyle/>
          <a:p>
            <a:r>
              <a:rPr lang="vi-VN" sz="3500" dirty="0" smtClean="0">
                <a:latin typeface="Times New Roman" panose="02020603050405020304" pitchFamily="18" charset="0"/>
                <a:cs typeface="Times New Roman" panose="02020603050405020304" pitchFamily="18" charset="0"/>
              </a:rPr>
              <a:t>3. Giờ học hôm sau, thầy giáo nghiêm giọng hỏi:</a:t>
            </a:r>
          </a:p>
          <a:p>
            <a:r>
              <a:rPr lang="vi-VN" sz="3500" dirty="0" smtClean="0">
                <a:latin typeface="Times New Roman" panose="02020603050405020304" pitchFamily="18" charset="0"/>
                <a:cs typeface="Times New Roman" panose="02020603050405020304" pitchFamily="18" charset="0"/>
              </a:rPr>
              <a:t>- Hôm qua em nào phá đổ hàng rào, làm giập hoa trong vườn trường?</a:t>
            </a:r>
          </a:p>
          <a:p>
            <a:r>
              <a:rPr lang="vi-VN" sz="3500" dirty="0" smtClean="0">
                <a:latin typeface="Times New Roman" panose="02020603050405020304" pitchFamily="18" charset="0"/>
                <a:cs typeface="Times New Roman" panose="02020603050405020304" pitchFamily="18" charset="0"/>
              </a:rPr>
              <a:t>Thầy nhìn một lượt những gương mặt học trò, chờ đợi sự can đảm nhận lỗi. Chú lính nhỏ run lên. Chú sắp phun ra bí mật thì một cú véo nhắc chú ngồi yên.</a:t>
            </a:r>
          </a:p>
          <a:p>
            <a:r>
              <a:rPr lang="vi-VN" sz="3500" dirty="0" smtClean="0">
                <a:latin typeface="Times New Roman" panose="02020603050405020304" pitchFamily="18" charset="0"/>
                <a:cs typeface="Times New Roman" panose="02020603050405020304" pitchFamily="18" charset="0"/>
              </a:rPr>
              <a:t>Thầy giáo lắc đầu buồn bã:</a:t>
            </a:r>
          </a:p>
          <a:p>
            <a:r>
              <a:rPr lang="vi-VN" sz="3500" dirty="0" smtClean="0">
                <a:latin typeface="Times New Roman" panose="02020603050405020304" pitchFamily="18" charset="0"/>
                <a:cs typeface="Times New Roman" panose="02020603050405020304" pitchFamily="18" charset="0"/>
              </a:rPr>
              <a:t>- Thầy mong em nào phạm lỗi sẽ sửa lại hàng rào và luống hoa.</a:t>
            </a:r>
            <a:endParaRPr lang="vi-VN"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146234"/>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2F6E2B8-D195-4F7E-A577-28989A1597AA}"/>
              </a:ext>
            </a:extLst>
          </p:cNvPr>
          <p:cNvSpPr txBox="1"/>
          <p:nvPr/>
        </p:nvSpPr>
        <p:spPr>
          <a:xfrm>
            <a:off x="381000" y="381000"/>
            <a:ext cx="8407400" cy="60170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500" b="0" i="0" u="none" strike="noStrike" kern="1200" cap="none" spc="0" normalizeH="0" baseline="0" noProof="0" dirty="0" smtClean="0">
                <a:ln>
                  <a:noFill/>
                </a:ln>
                <a:solidFill>
                  <a:srgbClr val="000000"/>
                </a:solidFill>
                <a:effectLst/>
                <a:uLnTx/>
                <a:uFillTx/>
                <a:latin typeface="Times New Roman" panose="02020603050405020304" pitchFamily="18" charset="0"/>
                <a:ea typeface="宋体"/>
                <a:cs typeface="Times New Roman" panose="02020603050405020304" pitchFamily="18" charset="0"/>
              </a:rPr>
              <a:t>3. Giờ học hôm sau, thầy giáo nghiêm giọng hỏi: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500" b="0" i="0" u="none" strike="noStrike" kern="1200" cap="none" spc="0" normalizeH="0" baseline="0" noProof="0" dirty="0" smtClean="0">
                <a:ln>
                  <a:noFill/>
                </a:ln>
                <a:solidFill>
                  <a:srgbClr val="000000"/>
                </a:solidFill>
                <a:effectLst/>
                <a:uLnTx/>
                <a:uFillTx/>
                <a:latin typeface="Times New Roman" panose="02020603050405020304" pitchFamily="18" charset="0"/>
                <a:ea typeface="宋体"/>
                <a:cs typeface="Times New Roman" panose="02020603050405020304" pitchFamily="18" charset="0"/>
              </a:rPr>
              <a:t>- Hôm qua em nào phá đổ hàng rào, làm giập hoa trong vườn trường?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500" b="0" i="0" u="none" strike="noStrike" kern="1200" cap="none" spc="0" normalizeH="0" baseline="0" noProof="0" dirty="0" smtClean="0">
                <a:ln>
                  <a:noFill/>
                </a:ln>
                <a:solidFill>
                  <a:srgbClr val="000000"/>
                </a:solidFill>
                <a:effectLst/>
                <a:uLnTx/>
                <a:uFillTx/>
                <a:latin typeface="Times New Roman" panose="02020603050405020304" pitchFamily="18" charset="0"/>
                <a:ea typeface="宋体"/>
                <a:cs typeface="Times New Roman" panose="02020603050405020304" pitchFamily="18" charset="0"/>
              </a:rPr>
              <a:t>Thầy nhìn một lượt những gương mặt học trò, chờ đợi sự can đảm nhận lỗi. Chú lính nhỏ run lên. Chú sắp phun ra bí mật thì một cú véo nhắc chú ngồi yên.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500" b="0" i="0" u="none" strike="noStrike" kern="1200" cap="none" spc="0" normalizeH="0" baseline="0" noProof="0" dirty="0" smtClean="0">
                <a:ln>
                  <a:noFill/>
                </a:ln>
                <a:solidFill>
                  <a:srgbClr val="000000"/>
                </a:solidFill>
                <a:effectLst/>
                <a:uLnTx/>
                <a:uFillTx/>
                <a:latin typeface="Times New Roman" panose="02020603050405020304" pitchFamily="18" charset="0"/>
                <a:ea typeface="宋体"/>
                <a:cs typeface="Times New Roman" panose="02020603050405020304" pitchFamily="18" charset="0"/>
              </a:rPr>
              <a:t>Thầy giáo lắc đầu buồn bã:</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500" b="0" i="0" u="none" strike="noStrike" kern="1200" cap="none" spc="0" normalizeH="0" baseline="0" noProof="0" dirty="0" smtClean="0">
                <a:ln>
                  <a:noFill/>
                </a:ln>
                <a:solidFill>
                  <a:srgbClr val="000000"/>
                </a:solidFill>
                <a:effectLst/>
                <a:uLnTx/>
                <a:uFillTx/>
                <a:latin typeface="Times New Roman" panose="02020603050405020304" pitchFamily="18" charset="0"/>
                <a:ea typeface="宋体"/>
                <a:cs typeface="Times New Roman" panose="02020603050405020304" pitchFamily="18" charset="0"/>
              </a:rPr>
              <a:t>- Thầy mong em nào phạm lỗi sẽ sửa lại hàng rào và luống hoa.</a:t>
            </a:r>
            <a:endParaRPr kumimoji="0" lang="vi-VN" sz="35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p:txBody>
      </p:sp>
    </p:spTree>
    <p:extLst>
      <p:ext uri="{BB962C8B-B14F-4D97-AF65-F5344CB8AC3E}">
        <p14:creationId xmlns:p14="http://schemas.microsoft.com/office/powerpoint/2010/main" val="464690557"/>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2F6E2B8-D195-4F7E-A577-28989A1597AA}"/>
              </a:ext>
            </a:extLst>
          </p:cNvPr>
          <p:cNvSpPr txBox="1"/>
          <p:nvPr/>
        </p:nvSpPr>
        <p:spPr>
          <a:xfrm>
            <a:off x="304800" y="85738"/>
            <a:ext cx="8407400" cy="6740307"/>
          </a:xfrm>
          <a:prstGeom prst="rect">
            <a:avLst/>
          </a:prstGeom>
          <a:noFill/>
        </p:spPr>
        <p:txBody>
          <a:bodyPr wrap="square">
            <a:spAutoFit/>
          </a:bodyPr>
          <a:lstStyle/>
          <a:p>
            <a:r>
              <a:rPr lang="vi-VN" sz="3600" dirty="0">
                <a:latin typeface="Times New Roman" panose="02020603050405020304" pitchFamily="18" charset="0"/>
                <a:cs typeface="Times New Roman" panose="02020603050405020304" pitchFamily="18" charset="0"/>
              </a:rPr>
              <a:t>4. Khi tất cả túa ra khỏi lớp, chú lính nhỏ đợi viên tướng ở cửa, nói khẽ:”Ra vườn đi!”</a:t>
            </a:r>
          </a:p>
          <a:p>
            <a:r>
              <a:rPr lang="vi-VN" sz="3600" dirty="0">
                <a:latin typeface="Times New Roman" panose="02020603050405020304" pitchFamily="18" charset="0"/>
                <a:cs typeface="Times New Roman" panose="02020603050405020304" pitchFamily="18" charset="0"/>
              </a:rPr>
              <a:t>Viên tướng khoát tay:</a:t>
            </a:r>
          </a:p>
          <a:p>
            <a:r>
              <a:rPr lang="vi-VN" sz="3600" dirty="0">
                <a:latin typeface="Times New Roman" panose="02020603050405020304" pitchFamily="18" charset="0"/>
                <a:cs typeface="Times New Roman" panose="02020603050405020304" pitchFamily="18" charset="0"/>
              </a:rPr>
              <a:t>- Về thôi!</a:t>
            </a:r>
          </a:p>
          <a:p>
            <a:r>
              <a:rPr lang="vi-VN" sz="3600" dirty="0">
                <a:latin typeface="Times New Roman" panose="02020603050405020304" pitchFamily="18" charset="0"/>
                <a:cs typeface="Times New Roman" panose="02020603050405020304" pitchFamily="18" charset="0"/>
              </a:rPr>
              <a:t>- Nhưng như vậy là hèn.</a:t>
            </a:r>
          </a:p>
          <a:p>
            <a:r>
              <a:rPr lang="vi-VN" sz="3600" dirty="0">
                <a:latin typeface="Times New Roman" panose="02020603050405020304" pitchFamily="18" charset="0"/>
                <a:cs typeface="Times New Roman" panose="02020603050405020304" pitchFamily="18" charset="0"/>
              </a:rPr>
              <a:t>Nói rồi, chú lính quả quyết bước về phía vườn trường.</a:t>
            </a:r>
          </a:p>
          <a:p>
            <a:r>
              <a:rPr lang="vi-VN" sz="3600" dirty="0">
                <a:latin typeface="Times New Roman" panose="02020603050405020304" pitchFamily="18" charset="0"/>
                <a:cs typeface="Times New Roman" panose="02020603050405020304" pitchFamily="18" charset="0"/>
              </a:rPr>
              <a:t>Những người lính và viên tướng đứng sững lại nhìn chú lính nhỏ.</a:t>
            </a:r>
          </a:p>
          <a:p>
            <a:r>
              <a:rPr lang="vi-VN" sz="3600" dirty="0">
                <a:latin typeface="Times New Roman" panose="02020603050405020304" pitchFamily="18" charset="0"/>
                <a:cs typeface="Times New Roman" panose="02020603050405020304" pitchFamily="18" charset="0"/>
              </a:rPr>
              <a:t>Rồi, cả đội bước nhanh theo chú, như là bước theo một người chỉ huy dũng cảm.</a:t>
            </a:r>
          </a:p>
          <a:p>
            <a:pPr algn="r"/>
            <a:r>
              <a:rPr lang="vi-VN" sz="3600" dirty="0">
                <a:latin typeface="Times New Roman" panose="02020603050405020304" pitchFamily="18" charset="0"/>
                <a:cs typeface="Times New Roman" panose="02020603050405020304" pitchFamily="18" charset="0"/>
              </a:rPr>
              <a:t>Theo Đặng Ái</a:t>
            </a:r>
          </a:p>
        </p:txBody>
      </p:sp>
    </p:spTree>
    <p:extLst>
      <p:ext uri="{BB962C8B-B14F-4D97-AF65-F5344CB8AC3E}">
        <p14:creationId xmlns:p14="http://schemas.microsoft.com/office/powerpoint/2010/main" val="528731132"/>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3799" descr="1-25"/>
          <p:cNvPicPr>
            <a:picLocks noChangeAspect="1"/>
          </p:cNvPicPr>
          <p:nvPr/>
        </p:nvPicPr>
        <p:blipFill>
          <a:blip r:embed="rId3"/>
          <a:stretch>
            <a:fillRect/>
          </a:stretch>
        </p:blipFill>
        <p:spPr>
          <a:xfrm>
            <a:off x="3826488" y="846895"/>
            <a:ext cx="2916505" cy="2189669"/>
          </a:xfrm>
          <a:prstGeom prst="rect">
            <a:avLst/>
          </a:prstGeom>
          <a:noFill/>
          <a:ln w="9525">
            <a:noFill/>
          </a:ln>
        </p:spPr>
      </p:pic>
      <p:pic>
        <p:nvPicPr>
          <p:cNvPr id="40965" name="图片 40964" descr="1-40"/>
          <p:cNvPicPr>
            <a:picLocks noChangeAspect="1"/>
          </p:cNvPicPr>
          <p:nvPr/>
        </p:nvPicPr>
        <p:blipFill>
          <a:blip r:embed="rId4"/>
          <a:stretch>
            <a:fillRect/>
          </a:stretch>
        </p:blipFill>
        <p:spPr>
          <a:xfrm>
            <a:off x="7279812" y="4216219"/>
            <a:ext cx="2020635" cy="2006333"/>
          </a:xfrm>
          <a:prstGeom prst="rect">
            <a:avLst/>
          </a:prstGeom>
          <a:noFill/>
          <a:ln w="9525">
            <a:noFill/>
          </a:ln>
        </p:spPr>
      </p:pic>
      <p:pic>
        <p:nvPicPr>
          <p:cNvPr id="40966" name="图片 40965" descr="1-38"/>
          <p:cNvPicPr>
            <a:picLocks noChangeAspect="1"/>
          </p:cNvPicPr>
          <p:nvPr/>
        </p:nvPicPr>
        <p:blipFill>
          <a:blip r:embed="rId5"/>
          <a:stretch>
            <a:fillRect/>
          </a:stretch>
        </p:blipFill>
        <p:spPr>
          <a:xfrm>
            <a:off x="-19899" y="446321"/>
            <a:ext cx="2245986" cy="5554402"/>
          </a:xfrm>
          <a:prstGeom prst="rect">
            <a:avLst/>
          </a:prstGeom>
          <a:noFill/>
          <a:ln w="9525">
            <a:noFill/>
          </a:ln>
        </p:spPr>
      </p:pic>
      <p:pic>
        <p:nvPicPr>
          <p:cNvPr id="40967" name="图片 40966" descr="1-39"/>
          <p:cNvPicPr>
            <a:picLocks noChangeAspect="1"/>
          </p:cNvPicPr>
          <p:nvPr/>
        </p:nvPicPr>
        <p:blipFill rotWithShape="1">
          <a:blip r:embed="rId6"/>
          <a:srcRect l="2884" t="3485" r="64577" b="6592"/>
          <a:stretch/>
        </p:blipFill>
        <p:spPr>
          <a:xfrm>
            <a:off x="2551069" y="2859913"/>
            <a:ext cx="2550837" cy="1356306"/>
          </a:xfrm>
          <a:prstGeom prst="rect">
            <a:avLst/>
          </a:prstGeom>
          <a:noFill/>
          <a:ln w="9525">
            <a:noFill/>
          </a:ln>
        </p:spPr>
      </p:pic>
      <p:pic>
        <p:nvPicPr>
          <p:cNvPr id="8" name="图片 40966" descr="1-39"/>
          <p:cNvPicPr>
            <a:picLocks noChangeAspect="1"/>
          </p:cNvPicPr>
          <p:nvPr/>
        </p:nvPicPr>
        <p:blipFill rotWithShape="1">
          <a:blip r:embed="rId6"/>
          <a:srcRect l="67300" t="7131" r="537" b="8134"/>
          <a:stretch/>
        </p:blipFill>
        <p:spPr>
          <a:xfrm>
            <a:off x="5261532" y="3415040"/>
            <a:ext cx="2831464" cy="1367141"/>
          </a:xfrm>
          <a:prstGeom prst="rect">
            <a:avLst/>
          </a:prstGeom>
          <a:noFill/>
          <a:ln w="9525">
            <a:noFill/>
          </a:ln>
        </p:spPr>
      </p:pic>
      <p:pic>
        <p:nvPicPr>
          <p:cNvPr id="9" name="图片 40966" descr="1-39"/>
          <p:cNvPicPr>
            <a:picLocks noChangeAspect="1"/>
          </p:cNvPicPr>
          <p:nvPr/>
        </p:nvPicPr>
        <p:blipFill rotWithShape="1">
          <a:blip r:embed="rId6"/>
          <a:srcRect l="35477" t="5883" r="32211" b="9270"/>
          <a:stretch/>
        </p:blipFill>
        <p:spPr>
          <a:xfrm>
            <a:off x="1749318" y="4565734"/>
            <a:ext cx="2469725" cy="1307301"/>
          </a:xfrm>
          <a:prstGeom prst="rect">
            <a:avLst/>
          </a:prstGeom>
          <a:noFill/>
          <a:ln w="9525">
            <a:noFill/>
          </a:ln>
        </p:spPr>
      </p:pic>
      <p:sp>
        <p:nvSpPr>
          <p:cNvPr id="2" name="TextBox 1"/>
          <p:cNvSpPr txBox="1"/>
          <p:nvPr/>
        </p:nvSpPr>
        <p:spPr>
          <a:xfrm>
            <a:off x="4266760" y="1358613"/>
            <a:ext cx="2208763" cy="1098762"/>
          </a:xfrm>
          <a:prstGeom prst="rect">
            <a:avLst/>
          </a:prstGeom>
          <a:noFill/>
        </p:spPr>
        <p:txBody>
          <a:bodyPr wrap="square" rtlCol="0">
            <a:spAutoFit/>
          </a:bodyPr>
          <a:lstStyle/>
          <a:p>
            <a:pPr algn="ctr" defTabSz="498348" eaLnBrk="1" hangingPunct="1"/>
            <a:r>
              <a:rPr lang="en-GB" sz="327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Luyện</a:t>
            </a:r>
            <a:r>
              <a:rPr lang="en-GB" sz="327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GB" sz="327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đọc</a:t>
            </a:r>
            <a:r>
              <a:rPr lang="en-GB" sz="327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p>
          <a:p>
            <a:pPr algn="ctr" defTabSz="498348" eaLnBrk="1" hangingPunct="1"/>
            <a:r>
              <a:rPr lang="en-GB" sz="327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Từ</a:t>
            </a:r>
            <a:r>
              <a:rPr lang="en-GB" sz="327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GB" sz="327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khó</a:t>
            </a:r>
            <a:r>
              <a:rPr lang="en-GB" sz="327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sz="327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TextBox 11"/>
          <p:cNvSpPr txBox="1"/>
          <p:nvPr/>
        </p:nvSpPr>
        <p:spPr>
          <a:xfrm>
            <a:off x="2741484" y="3194339"/>
            <a:ext cx="2561193" cy="707886"/>
          </a:xfrm>
          <a:prstGeom prst="rect">
            <a:avLst/>
          </a:prstGeom>
          <a:noFill/>
        </p:spPr>
        <p:txBody>
          <a:bodyPr wrap="square" rtlCol="0">
            <a:spAutoFit/>
          </a:bodyPr>
          <a:lstStyle/>
          <a:p>
            <a:pPr defTabSz="498348" eaLnBrk="1" hangingPunct="1"/>
            <a:r>
              <a:rPr lang="vi-VN" sz="40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v</a:t>
            </a:r>
            <a:r>
              <a:rPr lang="vi-VN" sz="4000" b="1"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ượt rào</a:t>
            </a:r>
            <a:endParaRPr lang="en-US" sz="40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TextBox 12"/>
          <p:cNvSpPr txBox="1"/>
          <p:nvPr/>
        </p:nvSpPr>
        <p:spPr>
          <a:xfrm>
            <a:off x="1690503" y="4774674"/>
            <a:ext cx="2598220" cy="763286"/>
          </a:xfrm>
          <a:prstGeom prst="rect">
            <a:avLst/>
          </a:prstGeom>
          <a:noFill/>
        </p:spPr>
        <p:txBody>
          <a:bodyPr wrap="square" rtlCol="0">
            <a:spAutoFit/>
          </a:bodyPr>
          <a:lstStyle/>
          <a:p>
            <a:pPr defTabSz="498348" eaLnBrk="1" hangingPunct="1"/>
            <a:r>
              <a:rPr lang="en-GB" sz="4360" b="1"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a:t>
            </a:r>
            <a:r>
              <a:rPr lang="vi-VN" sz="40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rPr>
              <a:t>khoát tay</a:t>
            </a:r>
            <a:endParaRPr lang="en-US" sz="4000" b="1" dirty="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TextBox 14"/>
          <p:cNvSpPr txBox="1"/>
          <p:nvPr/>
        </p:nvSpPr>
        <p:spPr>
          <a:xfrm>
            <a:off x="5418678" y="3701738"/>
            <a:ext cx="2703925" cy="763286"/>
          </a:xfrm>
          <a:prstGeom prst="rect">
            <a:avLst/>
          </a:prstGeom>
          <a:noFill/>
        </p:spPr>
        <p:txBody>
          <a:bodyPr wrap="square" rtlCol="0">
            <a:spAutoFit/>
          </a:bodyPr>
          <a:lstStyle/>
          <a:p>
            <a:pPr defTabSz="498348" eaLnBrk="1" hangingPunct="1"/>
            <a:r>
              <a:rPr lang="vi-VN" sz="4360"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q</a:t>
            </a:r>
            <a:r>
              <a:rPr lang="vi-VN" sz="4360" b="1" dirty="0" smtClean="0">
                <a:solidFill>
                  <a:srgbClr val="00B050"/>
                </a:solidFill>
                <a:latin typeface="Times New Roman" panose="02020603050405020304" pitchFamily="18" charset="0"/>
                <a:ea typeface="宋体" panose="02010600030101010101" pitchFamily="2" charset="-122"/>
                <a:cs typeface="Times New Roman" panose="02020603050405020304" pitchFamily="18" charset="0"/>
              </a:rPr>
              <a:t>uả quyết</a:t>
            </a:r>
            <a:endParaRPr lang="en-US" sz="4360"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6" name="bóng bay 1">
            <a:extLst>
              <a:ext uri="{FF2B5EF4-FFF2-40B4-BE49-F238E27FC236}">
                <a16:creationId xmlns="" xmlns:a16="http://schemas.microsoft.com/office/drawing/2014/main" id="{7A93F8E8-0282-4159-B1C7-00A9F2E978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57723" y="2110935"/>
            <a:ext cx="542129" cy="983060"/>
          </a:xfrm>
          <a:prstGeom prst="rect">
            <a:avLst/>
          </a:prstGeom>
        </p:spPr>
      </p:pic>
      <p:pic>
        <p:nvPicPr>
          <p:cNvPr id="17" name="Mặt trời">
            <a:extLst>
              <a:ext uri="{FF2B5EF4-FFF2-40B4-BE49-F238E27FC236}">
                <a16:creationId xmlns="" xmlns:a16="http://schemas.microsoft.com/office/drawing/2014/main" id="{6636E5CD-B3A7-4E53-948D-E3AEF61E33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61165" y="846895"/>
            <a:ext cx="935245" cy="932127"/>
          </a:xfrm>
          <a:prstGeom prst="rect">
            <a:avLst/>
          </a:prstGeom>
        </p:spPr>
      </p:pic>
      <p:pic>
        <p:nvPicPr>
          <p:cNvPr id="18" name="Mây 4">
            <a:extLst>
              <a:ext uri="{FF2B5EF4-FFF2-40B4-BE49-F238E27FC236}">
                <a16:creationId xmlns="" xmlns:a16="http://schemas.microsoft.com/office/drawing/2014/main" id="{440933B4-60B6-471D-9839-79BAFAC76C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74041" y="846895"/>
            <a:ext cx="1029953" cy="516693"/>
          </a:xfrm>
          <a:prstGeom prst="rect">
            <a:avLst/>
          </a:prstGeom>
        </p:spPr>
      </p:pic>
      <p:pic>
        <p:nvPicPr>
          <p:cNvPr id="19" name="bóng bay 4">
            <a:extLst>
              <a:ext uri="{FF2B5EF4-FFF2-40B4-BE49-F238E27FC236}">
                <a16:creationId xmlns="" xmlns:a16="http://schemas.microsoft.com/office/drawing/2014/main" id="{D89CA989-BC85-4D67-8058-6CFC5AEDBA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25770" y="980110"/>
            <a:ext cx="607682" cy="1101929"/>
          </a:xfrm>
          <a:prstGeom prst="rect">
            <a:avLst/>
          </a:prstGeom>
        </p:spPr>
      </p:pic>
      <p:sp>
        <p:nvSpPr>
          <p:cNvPr id="3" name="5-Point Star 2">
            <a:hlinkClick r:id="rId11" action="ppaction://hlinksldjump"/>
          </p:cNvPr>
          <p:cNvSpPr/>
          <p:nvPr/>
        </p:nvSpPr>
        <p:spPr>
          <a:xfrm>
            <a:off x="4572000" y="3939167"/>
            <a:ext cx="274706" cy="239736"/>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8348" eaLnBrk="1" hangingPunct="1"/>
            <a:endParaRPr lang="en-US" sz="1635">
              <a:solidFill>
                <a:srgbClr val="FFFFFF"/>
              </a:solidFill>
              <a:latin typeface="Arial"/>
              <a:ea typeface="宋体"/>
            </a:endParaRPr>
          </a:p>
        </p:txBody>
      </p:sp>
      <p:sp>
        <p:nvSpPr>
          <p:cNvPr id="20" name="5-Point Star 19">
            <a:hlinkClick r:id="rId12" action="ppaction://hlinksldjump"/>
          </p:cNvPr>
          <p:cNvSpPr/>
          <p:nvPr/>
        </p:nvSpPr>
        <p:spPr>
          <a:xfrm>
            <a:off x="3944337" y="5347321"/>
            <a:ext cx="274706" cy="239736"/>
          </a:xfrm>
          <a:prstGeom prst="star5">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8348" eaLnBrk="1" hangingPunct="1"/>
            <a:endParaRPr lang="en-US" sz="1635">
              <a:solidFill>
                <a:srgbClr val="FFFFFF"/>
              </a:solidFill>
              <a:latin typeface="Arial"/>
              <a:ea typeface="宋体"/>
            </a:endParaRPr>
          </a:p>
        </p:txBody>
      </p:sp>
      <p:sp>
        <p:nvSpPr>
          <p:cNvPr id="21" name="5-Point Star 20">
            <a:hlinkClick r:id="rId13" action="ppaction://hlinksldjump"/>
          </p:cNvPr>
          <p:cNvSpPr/>
          <p:nvPr/>
        </p:nvSpPr>
        <p:spPr>
          <a:xfrm>
            <a:off x="7094902" y="5347321"/>
            <a:ext cx="274706" cy="331555"/>
          </a:xfrm>
          <a:prstGeom prst="star5">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8348" eaLnBrk="1" hangingPunct="1"/>
            <a:endParaRPr lang="en-US" sz="1635">
              <a:solidFill>
                <a:srgbClr val="FFFFFF"/>
              </a:solidFill>
              <a:latin typeface="Arial"/>
              <a:ea typeface="宋体"/>
            </a:endParaRPr>
          </a:p>
        </p:txBody>
      </p:sp>
      <p:sp>
        <p:nvSpPr>
          <p:cNvPr id="4" name="Right Arrow 3">
            <a:hlinkClick r:id="rId14" action="ppaction://hlinksldjump"/>
          </p:cNvPr>
          <p:cNvSpPr/>
          <p:nvPr/>
        </p:nvSpPr>
        <p:spPr>
          <a:xfrm>
            <a:off x="7903994" y="5531192"/>
            <a:ext cx="995858" cy="4695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8348" eaLnBrk="1" hangingPunct="1"/>
            <a:endParaRPr lang="en-US" sz="1635">
              <a:solidFill>
                <a:srgbClr val="FFFFFF"/>
              </a:solidFill>
              <a:latin typeface="Arial"/>
              <a:ea typeface="宋体"/>
            </a:endParaRPr>
          </a:p>
        </p:txBody>
      </p:sp>
    </p:spTree>
    <p:extLst>
      <p:ext uri="{BB962C8B-B14F-4D97-AF65-F5344CB8AC3E}">
        <p14:creationId xmlns:p14="http://schemas.microsoft.com/office/powerpoint/2010/main" val="341618514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500"/>
                                        <p:tgtEl>
                                          <p:spTgt spid="16"/>
                                        </p:tgtEl>
                                      </p:cBhvr>
                                    </p:animEffect>
                                    <p:anim calcmode="lin" valueType="num">
                                      <p:cBhvr>
                                        <p:cTn id="8" dur="1500" fill="hold"/>
                                        <p:tgtEl>
                                          <p:spTgt spid="16"/>
                                        </p:tgtEl>
                                        <p:attrNameLst>
                                          <p:attrName>ppt_x</p:attrName>
                                        </p:attrNameLst>
                                      </p:cBhvr>
                                      <p:tavLst>
                                        <p:tav tm="0">
                                          <p:val>
                                            <p:strVal val="#ppt_x"/>
                                          </p:val>
                                        </p:tav>
                                        <p:tav tm="100000">
                                          <p:val>
                                            <p:strVal val="#ppt_x"/>
                                          </p:val>
                                        </p:tav>
                                      </p:tavLst>
                                    </p:anim>
                                    <p:anim calcmode="lin" valueType="num">
                                      <p:cBhvr>
                                        <p:cTn id="9" dur="1500" fill="hold"/>
                                        <p:tgtEl>
                                          <p:spTgt spid="16"/>
                                        </p:tgtEl>
                                        <p:attrNameLst>
                                          <p:attrName>ppt_y</p:attrName>
                                        </p:attrNameLst>
                                      </p:cBhvr>
                                      <p:tavLst>
                                        <p:tav tm="0">
                                          <p:val>
                                            <p:strVal val="#ppt_y+.1"/>
                                          </p:val>
                                        </p:tav>
                                        <p:tav tm="100000">
                                          <p:val>
                                            <p:strVal val="#ppt_y"/>
                                          </p:val>
                                        </p:tav>
                                      </p:tavLst>
                                    </p:anim>
                                  </p:childTnLst>
                                </p:cTn>
                              </p:par>
                              <p:par>
                                <p:cTn id="10" presetID="32" presetClass="emph" presetSubtype="0" repeatCount="2000" fill="hold" nodeType="withEffect">
                                  <p:stCondLst>
                                    <p:cond delay="0"/>
                                  </p:stCondLst>
                                  <p:childTnLst>
                                    <p:animRot by="120000">
                                      <p:cBhvr>
                                        <p:cTn id="11" dur="75" fill="hold">
                                          <p:stCondLst>
                                            <p:cond delay="0"/>
                                          </p:stCondLst>
                                        </p:cTn>
                                        <p:tgtEl>
                                          <p:spTgt spid="17"/>
                                        </p:tgtEl>
                                        <p:attrNameLst>
                                          <p:attrName>r</p:attrName>
                                        </p:attrNameLst>
                                      </p:cBhvr>
                                    </p:animRot>
                                    <p:animRot by="-240000">
                                      <p:cBhvr>
                                        <p:cTn id="12" dur="150" fill="hold">
                                          <p:stCondLst>
                                            <p:cond delay="150"/>
                                          </p:stCondLst>
                                        </p:cTn>
                                        <p:tgtEl>
                                          <p:spTgt spid="17"/>
                                        </p:tgtEl>
                                        <p:attrNameLst>
                                          <p:attrName>r</p:attrName>
                                        </p:attrNameLst>
                                      </p:cBhvr>
                                    </p:animRot>
                                    <p:animRot by="240000">
                                      <p:cBhvr>
                                        <p:cTn id="13" dur="150" fill="hold">
                                          <p:stCondLst>
                                            <p:cond delay="300"/>
                                          </p:stCondLst>
                                        </p:cTn>
                                        <p:tgtEl>
                                          <p:spTgt spid="17"/>
                                        </p:tgtEl>
                                        <p:attrNameLst>
                                          <p:attrName>r</p:attrName>
                                        </p:attrNameLst>
                                      </p:cBhvr>
                                    </p:animRot>
                                    <p:animRot by="-240000">
                                      <p:cBhvr>
                                        <p:cTn id="14" dur="150" fill="hold">
                                          <p:stCondLst>
                                            <p:cond delay="450"/>
                                          </p:stCondLst>
                                        </p:cTn>
                                        <p:tgtEl>
                                          <p:spTgt spid="17"/>
                                        </p:tgtEl>
                                        <p:attrNameLst>
                                          <p:attrName>r</p:attrName>
                                        </p:attrNameLst>
                                      </p:cBhvr>
                                    </p:animRot>
                                    <p:animRot by="120000">
                                      <p:cBhvr>
                                        <p:cTn id="15" dur="150" fill="hold">
                                          <p:stCondLst>
                                            <p:cond delay="600"/>
                                          </p:stCondLst>
                                        </p:cTn>
                                        <p:tgtEl>
                                          <p:spTgt spid="17"/>
                                        </p:tgtEl>
                                        <p:attrNameLst>
                                          <p:attrName>r</p:attrName>
                                        </p:attrNameLst>
                                      </p:cBhvr>
                                    </p:animRot>
                                  </p:childTnLst>
                                </p:cTn>
                              </p:par>
                              <p:par>
                                <p:cTn id="16" presetID="6" presetClass="entr" presetSubtype="32"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out)">
                                      <p:cBhvr>
                                        <p:cTn id="18" dur="10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500"/>
                                        <p:tgtEl>
                                          <p:spTgt spid="19"/>
                                        </p:tgtEl>
                                      </p:cBhvr>
                                    </p:animEffect>
                                    <p:anim calcmode="lin" valueType="num">
                                      <p:cBhvr>
                                        <p:cTn id="25" dur="1500" fill="hold"/>
                                        <p:tgtEl>
                                          <p:spTgt spid="19"/>
                                        </p:tgtEl>
                                        <p:attrNameLst>
                                          <p:attrName>ppt_x</p:attrName>
                                        </p:attrNameLst>
                                      </p:cBhvr>
                                      <p:tavLst>
                                        <p:tav tm="0">
                                          <p:val>
                                            <p:strVal val="#ppt_x"/>
                                          </p:val>
                                        </p:tav>
                                        <p:tav tm="100000">
                                          <p:val>
                                            <p:strVal val="#ppt_x"/>
                                          </p:val>
                                        </p:tav>
                                      </p:tavLst>
                                    </p:anim>
                                    <p:anim calcmode="lin" valueType="num">
                                      <p:cBhvr>
                                        <p:cTn id="26" dur="15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5"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2500"/>
                            </p:stCondLst>
                            <p:childTnLst>
                              <p:par>
                                <p:cTn id="35" presetID="2" presetClass="entr" presetSubtype="8" fill="hold" nodeType="afterEffect">
                                  <p:stCondLst>
                                    <p:cond delay="0"/>
                                  </p:stCondLst>
                                  <p:childTnLst>
                                    <p:set>
                                      <p:cBhvr>
                                        <p:cTn id="36" dur="1" fill="hold">
                                          <p:stCondLst>
                                            <p:cond delay="0"/>
                                          </p:stCondLst>
                                        </p:cTn>
                                        <p:tgtEl>
                                          <p:spTgt spid="40966"/>
                                        </p:tgtEl>
                                        <p:attrNameLst>
                                          <p:attrName>style.visibility</p:attrName>
                                        </p:attrNameLst>
                                      </p:cBhvr>
                                      <p:to>
                                        <p:strVal val="visible"/>
                                      </p:to>
                                    </p:set>
                                    <p:anim calcmode="lin" valueType="num">
                                      <p:cBhvr additive="base">
                                        <p:cTn id="37" dur="500" fill="hold"/>
                                        <p:tgtEl>
                                          <p:spTgt spid="40966"/>
                                        </p:tgtEl>
                                        <p:attrNameLst>
                                          <p:attrName>ppt_x</p:attrName>
                                        </p:attrNameLst>
                                      </p:cBhvr>
                                      <p:tavLst>
                                        <p:tav tm="0">
                                          <p:val>
                                            <p:strVal val="0-#ppt_w/2"/>
                                          </p:val>
                                        </p:tav>
                                        <p:tav tm="100000">
                                          <p:val>
                                            <p:strVal val="#ppt_x"/>
                                          </p:val>
                                        </p:tav>
                                      </p:tavLst>
                                    </p:anim>
                                    <p:anim calcmode="lin" valueType="num">
                                      <p:cBhvr additive="base">
                                        <p:cTn id="38" dur="500" fill="hold"/>
                                        <p:tgtEl>
                                          <p:spTgt spid="4096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par>
                          <p:cTn id="44" fill="hold">
                            <p:stCondLst>
                              <p:cond delay="500"/>
                            </p:stCondLst>
                            <p:childTnLst>
                              <p:par>
                                <p:cTn id="45" presetID="16" presetClass="entr" presetSubtype="26" fill="hold" nodeType="afterEffect">
                                  <p:stCondLst>
                                    <p:cond delay="0"/>
                                  </p:stCondLst>
                                  <p:childTnLst>
                                    <p:set>
                                      <p:cBhvr>
                                        <p:cTn id="46" dur="1" fill="hold">
                                          <p:stCondLst>
                                            <p:cond delay="0"/>
                                          </p:stCondLst>
                                        </p:cTn>
                                        <p:tgtEl>
                                          <p:spTgt spid="40967"/>
                                        </p:tgtEl>
                                        <p:attrNameLst>
                                          <p:attrName>style.visibility</p:attrName>
                                        </p:attrNameLst>
                                      </p:cBhvr>
                                      <p:to>
                                        <p:strVal val="visible"/>
                                      </p:to>
                                    </p:set>
                                    <p:animEffect transition="in" filter="barn(inHorizontal)">
                                      <p:cBhvr>
                                        <p:cTn id="47" dur="500"/>
                                        <p:tgtEl>
                                          <p:spTgt spid="4096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par>
                          <p:cTn id="53" fill="hold">
                            <p:stCondLst>
                              <p:cond delay="500"/>
                            </p:stCondLst>
                            <p:childTnLst>
                              <p:par>
                                <p:cTn id="54" presetID="16" presetClass="entr" presetSubtype="26"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Horizontal)">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inVertical)">
                                      <p:cBhvr>
                                        <p:cTn id="61" dur="500"/>
                                        <p:tgtEl>
                                          <p:spTgt spid="15"/>
                                        </p:tgtEl>
                                      </p:cBhvr>
                                    </p:animEffect>
                                  </p:childTnLst>
                                </p:cTn>
                              </p:par>
                            </p:childTnLst>
                          </p:cTn>
                        </p:par>
                        <p:par>
                          <p:cTn id="62" fill="hold">
                            <p:stCondLst>
                              <p:cond delay="500"/>
                            </p:stCondLst>
                            <p:childTnLst>
                              <p:par>
                                <p:cTn id="63" presetID="16" presetClass="entr" presetSubtype="26"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barn(inHorizontal)">
                                      <p:cBhvr>
                                        <p:cTn id="65" dur="500"/>
                                        <p:tgtEl>
                                          <p:spTgt spid="8"/>
                                        </p:tgtEl>
                                      </p:cBhvr>
                                    </p:animEffect>
                                  </p:childTnLst>
                                </p:cTn>
                              </p:par>
                            </p:childTnLst>
                          </p:cTn>
                        </p:par>
                        <p:par>
                          <p:cTn id="66" fill="hold">
                            <p:stCondLst>
                              <p:cond delay="1000"/>
                            </p:stCondLst>
                            <p:childTnLst>
                              <p:par>
                                <p:cTn id="67" presetID="15" presetClass="entr" presetSubtype="0" fill="hold" nodeType="afterEffect">
                                  <p:stCondLst>
                                    <p:cond delay="0"/>
                                  </p:stCondLst>
                                  <p:childTnLst>
                                    <p:set>
                                      <p:cBhvr>
                                        <p:cTn id="68" dur="1" fill="hold">
                                          <p:stCondLst>
                                            <p:cond delay="0"/>
                                          </p:stCondLst>
                                        </p:cTn>
                                        <p:tgtEl>
                                          <p:spTgt spid="40965"/>
                                        </p:tgtEl>
                                        <p:attrNameLst>
                                          <p:attrName>style.visibility</p:attrName>
                                        </p:attrNameLst>
                                      </p:cBhvr>
                                      <p:to>
                                        <p:strVal val="visible"/>
                                      </p:to>
                                    </p:set>
                                    <p:anim calcmode="lin" valueType="num">
                                      <p:cBhvr>
                                        <p:cTn id="69" dur="1000" fill="hold"/>
                                        <p:tgtEl>
                                          <p:spTgt spid="40965"/>
                                        </p:tgtEl>
                                        <p:attrNameLst>
                                          <p:attrName>ppt_w</p:attrName>
                                        </p:attrNameLst>
                                      </p:cBhvr>
                                      <p:tavLst>
                                        <p:tav tm="0">
                                          <p:val>
                                            <p:fltVal val="0"/>
                                          </p:val>
                                        </p:tav>
                                        <p:tav tm="100000">
                                          <p:val>
                                            <p:strVal val="#ppt_w"/>
                                          </p:val>
                                        </p:tav>
                                      </p:tavLst>
                                    </p:anim>
                                    <p:anim calcmode="lin" valueType="num">
                                      <p:cBhvr>
                                        <p:cTn id="70" dur="1000" fill="hold"/>
                                        <p:tgtEl>
                                          <p:spTgt spid="40965"/>
                                        </p:tgtEl>
                                        <p:attrNameLst>
                                          <p:attrName>ppt_h</p:attrName>
                                        </p:attrNameLst>
                                      </p:cBhvr>
                                      <p:tavLst>
                                        <p:tav tm="0">
                                          <p:val>
                                            <p:fltVal val="0"/>
                                          </p:val>
                                        </p:tav>
                                        <p:tav tm="100000">
                                          <p:val>
                                            <p:strVal val="#ppt_h"/>
                                          </p:val>
                                        </p:tav>
                                      </p:tavLst>
                                    </p:anim>
                                    <p:anim calcmode="lin" valueType="num">
                                      <p:cBhvr>
                                        <p:cTn id="71" dur="10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409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Point Star 1"/>
          <p:cNvSpPr/>
          <p:nvPr/>
        </p:nvSpPr>
        <p:spPr>
          <a:xfrm>
            <a:off x="8221659" y="5273451"/>
            <a:ext cx="906511" cy="667142"/>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8348" eaLnBrk="1" hangingPunct="1"/>
            <a:endParaRPr lang="en-US" sz="1635">
              <a:solidFill>
                <a:srgbClr val="FFFFFF"/>
              </a:solidFill>
              <a:latin typeface="Arial"/>
              <a:ea typeface="宋体"/>
            </a:endParaRPr>
          </a:p>
        </p:txBody>
      </p:sp>
      <p:pic>
        <p:nvPicPr>
          <p:cNvPr id="12" name="图片 67593" descr="PPT素材-21">
            <a:hlinkClick r:id="rId3" action="ppaction://hlinksldjump"/>
          </p:cNvPr>
          <p:cNvPicPr>
            <a:picLocks noChangeAspect="1"/>
          </p:cNvPicPr>
          <p:nvPr/>
        </p:nvPicPr>
        <p:blipFill>
          <a:blip r:embed="rId4"/>
          <a:stretch>
            <a:fillRect/>
          </a:stretch>
        </p:blipFill>
        <p:spPr>
          <a:xfrm>
            <a:off x="-133330" y="685800"/>
            <a:ext cx="9261500" cy="5533273"/>
          </a:xfrm>
          <a:prstGeom prst="rect">
            <a:avLst/>
          </a:prstGeom>
          <a:noFill/>
          <a:ln w="9525">
            <a:noFill/>
          </a:ln>
        </p:spPr>
      </p:pic>
      <p:sp>
        <p:nvSpPr>
          <p:cNvPr id="4" name="TextBox 3"/>
          <p:cNvSpPr txBox="1"/>
          <p:nvPr/>
        </p:nvSpPr>
        <p:spPr>
          <a:xfrm>
            <a:off x="1820859" y="152400"/>
            <a:ext cx="6400800" cy="646331"/>
          </a:xfrm>
          <a:prstGeom prst="rect">
            <a:avLst/>
          </a:prstGeom>
          <a:noFill/>
        </p:spPr>
        <p:txBody>
          <a:bodyPr wrap="square" rtlCol="0">
            <a:spAutoFit/>
          </a:bodyPr>
          <a:lstStyle/>
          <a:p>
            <a:pPr lvl="0">
              <a:defRPr/>
            </a:pPr>
            <a:r>
              <a:rPr lang="vi-VN" sz="3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Nứa tép : </a:t>
            </a:r>
            <a:r>
              <a:rPr lang="vi-VN" sz="36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nứa </a:t>
            </a:r>
            <a:r>
              <a:rPr lang="vi-VN" sz="3600" b="1" dirty="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600" b="1" dirty="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a:t>
            </a:r>
            <a:endParaRPr lang="vi-VN" sz="3600" b="1" dirty="0">
              <a:solidFill>
                <a:srgbClr val="003366"/>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20" descr="Kết quả hình ảnh cho Tranh về cây nứa">
            <a:extLst>
              <a:ext uri="{FF2B5EF4-FFF2-40B4-BE49-F238E27FC236}">
                <a16:creationId xmlns="" xmlns:a16="http://schemas.microsoft.com/office/drawing/2014/main" id="{DCE1CF20-DF6B-4AB0-8075-DB9F4F403E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1258" y="1859155"/>
            <a:ext cx="3200399" cy="341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ây nứa là cây gì? Cây nứa dùng để làm gì? - Neon.vn - Blogs Shop gốm online">
            <a:extLst>
              <a:ext uri="{FF2B5EF4-FFF2-40B4-BE49-F238E27FC236}">
                <a16:creationId xmlns="" xmlns:a16="http://schemas.microsoft.com/office/drawing/2014/main" id="{B2986565-5937-4C1C-BB69-57D72A892E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736705"/>
            <a:ext cx="3457800" cy="3540865"/>
          </a:xfrm>
          <a:prstGeom prst="rect">
            <a:avLst/>
          </a:prstGeom>
          <a:noFill/>
        </p:spPr>
      </p:pic>
    </p:spTree>
    <p:extLst>
      <p:ext uri="{BB962C8B-B14F-4D97-AF65-F5344CB8AC3E}">
        <p14:creationId xmlns:p14="http://schemas.microsoft.com/office/powerpoint/2010/main" val="381396666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1695" descr="2"/>
          <p:cNvPicPr>
            <a:picLocks noChangeAspect="1"/>
          </p:cNvPicPr>
          <p:nvPr/>
        </p:nvPicPr>
        <p:blipFill>
          <a:blip r:embed="rId3"/>
          <a:stretch>
            <a:fillRect/>
          </a:stretch>
        </p:blipFill>
        <p:spPr>
          <a:xfrm>
            <a:off x="7397543" y="846895"/>
            <a:ext cx="1687085" cy="973318"/>
          </a:xfrm>
          <a:prstGeom prst="rect">
            <a:avLst/>
          </a:prstGeom>
          <a:noFill/>
          <a:ln w="9525">
            <a:noFill/>
          </a:ln>
        </p:spPr>
      </p:pic>
      <p:pic>
        <p:nvPicPr>
          <p:cNvPr id="7" name="图片 41995" descr="13"/>
          <p:cNvPicPr>
            <a:picLocks noChangeAspect="1"/>
          </p:cNvPicPr>
          <p:nvPr/>
        </p:nvPicPr>
        <p:blipFill rotWithShape="1">
          <a:blip r:embed="rId4"/>
          <a:srcRect l="74627" b="-9704"/>
          <a:stretch/>
        </p:blipFill>
        <p:spPr>
          <a:xfrm>
            <a:off x="8517" y="846895"/>
            <a:ext cx="1173268" cy="1169334"/>
          </a:xfrm>
          <a:prstGeom prst="rect">
            <a:avLst/>
          </a:prstGeom>
          <a:noFill/>
          <a:ln w="9525">
            <a:noFill/>
          </a:ln>
        </p:spPr>
      </p:pic>
      <p:sp>
        <p:nvSpPr>
          <p:cNvPr id="8" name="TextBox 7"/>
          <p:cNvSpPr txBox="1"/>
          <p:nvPr/>
        </p:nvSpPr>
        <p:spPr>
          <a:xfrm>
            <a:off x="1194075" y="256336"/>
            <a:ext cx="7602628" cy="1077218"/>
          </a:xfrm>
          <a:prstGeom prst="rect">
            <a:avLst/>
          </a:prstGeom>
          <a:noFill/>
        </p:spPr>
        <p:txBody>
          <a:bodyPr wrap="square" rtlCol="0">
            <a:spAutoFit/>
          </a:bodyPr>
          <a:lstStyle/>
          <a:p>
            <a:pPr lvl="0">
              <a:defRPr/>
            </a:pPr>
            <a:r>
              <a:rPr lang="vi-VN"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Ô quả trám : </a:t>
            </a:r>
            <a:r>
              <a:rPr lang="vi-VN" sz="32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ô </a:t>
            </a:r>
            <a:r>
              <a:rPr lang="vi-VN" sz="3200" b="1" dirty="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có hình thoi, giống hình quả </a:t>
            </a:r>
            <a:r>
              <a:rPr lang="vi-VN" sz="32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trám</a:t>
            </a:r>
            <a:r>
              <a:rPr lang="vi-VN" sz="3200" b="1" dirty="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 name="Right Arrow 1">
            <a:hlinkClick r:id="rId5" action="ppaction://hlinksldjump"/>
          </p:cNvPr>
          <p:cNvSpPr/>
          <p:nvPr/>
        </p:nvSpPr>
        <p:spPr>
          <a:xfrm rot="10800000">
            <a:off x="8260903" y="5665887"/>
            <a:ext cx="745629" cy="34521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8348" eaLnBrk="1" hangingPunct="1"/>
            <a:endParaRPr lang="en-US" sz="1635">
              <a:solidFill>
                <a:srgbClr val="FFFFFF"/>
              </a:solidFill>
              <a:latin typeface="Arial"/>
              <a:ea typeface="宋体"/>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1430" y="1045064"/>
            <a:ext cx="4475102" cy="2917336"/>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3200400"/>
            <a:ext cx="4267200" cy="3352800"/>
          </a:xfrm>
          <a:prstGeom prst="rect">
            <a:avLst/>
          </a:prstGeom>
        </p:spPr>
      </p:pic>
    </p:spTree>
    <p:extLst>
      <p:ext uri="{BB962C8B-B14F-4D97-AF65-F5344CB8AC3E}">
        <p14:creationId xmlns:p14="http://schemas.microsoft.com/office/powerpoint/2010/main" val="243971608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4" name="图片 67593" descr="PPT素材-21"/>
          <p:cNvPicPr>
            <a:picLocks noChangeAspect="1"/>
          </p:cNvPicPr>
          <p:nvPr/>
        </p:nvPicPr>
        <p:blipFill>
          <a:blip r:embed="rId3"/>
          <a:stretch>
            <a:fillRect/>
          </a:stretch>
        </p:blipFill>
        <p:spPr>
          <a:xfrm>
            <a:off x="990600" y="804813"/>
            <a:ext cx="8110146" cy="6082684"/>
          </a:xfrm>
          <a:prstGeom prst="rect">
            <a:avLst/>
          </a:prstGeom>
          <a:noFill/>
          <a:ln w="9525">
            <a:noFill/>
          </a:ln>
        </p:spPr>
      </p:pic>
      <p:sp>
        <p:nvSpPr>
          <p:cNvPr id="10" name="TextBox 9"/>
          <p:cNvSpPr txBox="1"/>
          <p:nvPr/>
        </p:nvSpPr>
        <p:spPr>
          <a:xfrm>
            <a:off x="1295400" y="178853"/>
            <a:ext cx="8153399" cy="1077218"/>
          </a:xfrm>
          <a:prstGeom prst="rect">
            <a:avLst/>
          </a:prstGeom>
          <a:noFill/>
        </p:spPr>
        <p:txBody>
          <a:bodyPr wrap="square" rtlCol="0">
            <a:spAutoFit/>
          </a:bodyPr>
          <a:lstStyle/>
          <a:p>
            <a:pPr lvl="0">
              <a:defRPr/>
            </a:pPr>
            <a:r>
              <a:rPr lang="vi-VN"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Hoa mười giờ : </a:t>
            </a:r>
            <a:r>
              <a:rPr lang="vi-VN" sz="3200" b="1" dirty="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loài hoa nhỏ, thường nở vào </a:t>
            </a:r>
            <a:r>
              <a:rPr lang="vi-VN" sz="32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khoảng </a:t>
            </a:r>
            <a:r>
              <a:rPr lang="vi-VN" sz="3200" b="1" dirty="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mười giờ trưa.</a:t>
            </a:r>
          </a:p>
        </p:txBody>
      </p:sp>
      <p:pic>
        <p:nvPicPr>
          <p:cNvPr id="12" name="图片 40965" descr="1-38"/>
          <p:cNvPicPr>
            <a:picLocks noChangeAspect="1"/>
          </p:cNvPicPr>
          <p:nvPr/>
        </p:nvPicPr>
        <p:blipFill>
          <a:blip r:embed="rId4"/>
          <a:stretch>
            <a:fillRect/>
          </a:stretch>
        </p:blipFill>
        <p:spPr>
          <a:xfrm>
            <a:off x="-19899" y="446321"/>
            <a:ext cx="2245986" cy="5554402"/>
          </a:xfrm>
          <a:prstGeom prst="rect">
            <a:avLst/>
          </a:prstGeom>
          <a:noFill/>
          <a:ln w="9525">
            <a:noFill/>
          </a:ln>
        </p:spPr>
      </p:pic>
      <p:sp>
        <p:nvSpPr>
          <p:cNvPr id="4" name="Down Arrow 3">
            <a:hlinkClick r:id="rId5" action="ppaction://hlinksldjump"/>
          </p:cNvPr>
          <p:cNvSpPr/>
          <p:nvPr/>
        </p:nvSpPr>
        <p:spPr>
          <a:xfrm rot="5400000">
            <a:off x="6957188" y="4997624"/>
            <a:ext cx="547378" cy="1314902"/>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8348" eaLnBrk="1" hangingPunct="1"/>
            <a:endParaRPr lang="en-US" sz="1635">
              <a:solidFill>
                <a:srgbClr val="FFFFFF"/>
              </a:solidFill>
              <a:latin typeface="Arial"/>
              <a:ea typeface="宋体"/>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0679" y="2356988"/>
            <a:ext cx="4069988" cy="3058811"/>
          </a:xfrm>
          <a:prstGeom prst="rect">
            <a:avLst/>
          </a:prstGeom>
        </p:spPr>
      </p:pic>
    </p:spTree>
    <p:extLst>
      <p:ext uri="{BB962C8B-B14F-4D97-AF65-F5344CB8AC3E}">
        <p14:creationId xmlns:p14="http://schemas.microsoft.com/office/powerpoint/2010/main" val="155115994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7594"/>
                                        </p:tgtEl>
                                        <p:attrNameLst>
                                          <p:attrName>style.visibility</p:attrName>
                                        </p:attrNameLst>
                                      </p:cBhvr>
                                      <p:to>
                                        <p:strVal val="visible"/>
                                      </p:to>
                                    </p:set>
                                    <p:anim calcmode="lin" valueType="num">
                                      <p:cBhvr>
                                        <p:cTn id="7" dur="1000" fill="hold"/>
                                        <p:tgtEl>
                                          <p:spTgt spid="67594"/>
                                        </p:tgtEl>
                                        <p:attrNameLst>
                                          <p:attrName>ppt_x</p:attrName>
                                        </p:attrNameLst>
                                      </p:cBhvr>
                                      <p:tavLst>
                                        <p:tav tm="0">
                                          <p:val>
                                            <p:strVal val="#ppt_x-.2"/>
                                          </p:val>
                                        </p:tav>
                                        <p:tav tm="100000">
                                          <p:val>
                                            <p:strVal val="#ppt_x"/>
                                          </p:val>
                                        </p:tav>
                                      </p:tavLst>
                                    </p:anim>
                                    <p:anim calcmode="lin" valueType="num">
                                      <p:cBhvr>
                                        <p:cTn id="8"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6759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703372" y="1490150"/>
            <a:ext cx="9790539" cy="4591317"/>
          </a:xfrm>
          <a:prstGeom prst="rect">
            <a:avLst/>
          </a:prstGeom>
          <a:noFill/>
          <a:ln w="9525">
            <a:noFill/>
          </a:ln>
        </p:spPr>
      </p:pic>
      <p:pic>
        <p:nvPicPr>
          <p:cNvPr id="71684" name="图片 71683" descr="PPT素材-06"/>
          <p:cNvPicPr>
            <a:picLocks noChangeAspect="1"/>
          </p:cNvPicPr>
          <p:nvPr/>
        </p:nvPicPr>
        <p:blipFill>
          <a:blip r:embed="rId4"/>
          <a:stretch>
            <a:fillRect/>
          </a:stretch>
        </p:blipFill>
        <p:spPr>
          <a:xfrm>
            <a:off x="-294158" y="3464904"/>
            <a:ext cx="3882026" cy="2906977"/>
          </a:xfrm>
          <a:prstGeom prst="rect">
            <a:avLst/>
          </a:prstGeom>
          <a:noFill/>
          <a:ln w="9525">
            <a:noFill/>
          </a:ln>
        </p:spPr>
      </p:pic>
      <p:pic>
        <p:nvPicPr>
          <p:cNvPr id="71687" name="图片 71686" descr="11"/>
          <p:cNvPicPr>
            <a:picLocks noChangeAspect="1"/>
          </p:cNvPicPr>
          <p:nvPr/>
        </p:nvPicPr>
        <p:blipFill>
          <a:blip r:embed="rId5"/>
          <a:stretch>
            <a:fillRect/>
          </a:stretch>
        </p:blipFill>
        <p:spPr>
          <a:xfrm>
            <a:off x="3601437" y="4121626"/>
            <a:ext cx="5376826" cy="1463265"/>
          </a:xfrm>
          <a:prstGeom prst="rect">
            <a:avLst/>
          </a:prstGeom>
          <a:noFill/>
          <a:ln w="9525">
            <a:noFill/>
          </a:ln>
        </p:spPr>
      </p:pic>
      <p:pic>
        <p:nvPicPr>
          <p:cNvPr id="71688" name="图片 71687" descr="8"/>
          <p:cNvPicPr>
            <a:picLocks noChangeAspect="1"/>
          </p:cNvPicPr>
          <p:nvPr/>
        </p:nvPicPr>
        <p:blipFill>
          <a:blip r:embed="rId6"/>
          <a:stretch>
            <a:fillRect/>
          </a:stretch>
        </p:blipFill>
        <p:spPr>
          <a:xfrm>
            <a:off x="4258051" y="947796"/>
            <a:ext cx="4042095" cy="708576"/>
          </a:xfrm>
          <a:prstGeom prst="rect">
            <a:avLst/>
          </a:prstGeom>
          <a:noFill/>
          <a:ln w="9525">
            <a:noFill/>
          </a:ln>
        </p:spPr>
      </p:pic>
      <p:pic>
        <p:nvPicPr>
          <p:cNvPr id="71689" name="图片 71688" descr="9"/>
          <p:cNvPicPr>
            <a:picLocks noChangeAspect="1"/>
          </p:cNvPicPr>
          <p:nvPr/>
        </p:nvPicPr>
        <p:blipFill>
          <a:blip r:embed="rId7"/>
          <a:stretch>
            <a:fillRect/>
          </a:stretch>
        </p:blipFill>
        <p:spPr>
          <a:xfrm>
            <a:off x="1942284" y="2136130"/>
            <a:ext cx="6808888" cy="858662"/>
          </a:xfrm>
          <a:prstGeom prst="rect">
            <a:avLst/>
          </a:prstGeom>
          <a:noFill/>
          <a:ln w="9525">
            <a:noFill/>
          </a:ln>
        </p:spPr>
      </p:pic>
      <p:pic>
        <p:nvPicPr>
          <p:cNvPr id="71690" name="图片 71689" descr="10"/>
          <p:cNvPicPr>
            <a:picLocks noChangeAspect="1"/>
          </p:cNvPicPr>
          <p:nvPr/>
        </p:nvPicPr>
        <p:blipFill>
          <a:blip r:embed="rId8"/>
          <a:stretch>
            <a:fillRect/>
          </a:stretch>
        </p:blipFill>
        <p:spPr>
          <a:xfrm>
            <a:off x="2716143" y="2916331"/>
            <a:ext cx="6133020" cy="1436849"/>
          </a:xfrm>
          <a:prstGeom prst="rect">
            <a:avLst/>
          </a:prstGeom>
          <a:noFill/>
          <a:ln w="9525">
            <a:noFill/>
          </a:ln>
        </p:spPr>
      </p:pic>
      <p:sp>
        <p:nvSpPr>
          <p:cNvPr id="71691" name="文本框 71690"/>
          <p:cNvSpPr txBox="1"/>
          <p:nvPr/>
        </p:nvSpPr>
        <p:spPr>
          <a:xfrm>
            <a:off x="4495800" y="977762"/>
            <a:ext cx="4162340" cy="545214"/>
          </a:xfrm>
          <a:prstGeom prst="rect">
            <a:avLst/>
          </a:prstGeom>
          <a:noFill/>
          <a:ln w="9525">
            <a:noFill/>
          </a:ln>
        </p:spPr>
        <p:txBody>
          <a:bodyPr wrap="square">
            <a:spAutoFit/>
          </a:bodyPr>
          <a:lstStyle/>
          <a:p>
            <a:pPr defTabSz="817775" eaLnBrk="1" hangingPunct="1">
              <a:spcBef>
                <a:spcPct val="50000"/>
              </a:spcBef>
            </a:pPr>
            <a:r>
              <a:rPr lang="en-GB" altLang="zh-CN" sz="2943" b="1"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Bài chia làm </a:t>
            </a:r>
            <a:r>
              <a:rPr lang="vi-VN" altLang="zh-CN" sz="2943" b="1" dirty="0" smtClean="0">
                <a:solidFill>
                  <a:srgbClr val="002060"/>
                </a:solidFill>
                <a:latin typeface="Times New Roman" panose="02020603050405020304" pitchFamily="18" charset="0"/>
                <a:ea typeface="黑体" panose="02010609060101010101" pitchFamily="2" charset="-122"/>
                <a:cs typeface="Times New Roman" panose="02020603050405020304" pitchFamily="18" charset="0"/>
              </a:rPr>
              <a:t>4</a:t>
            </a:r>
            <a:r>
              <a:rPr lang="en-GB" altLang="zh-CN" sz="2943" b="1" dirty="0" smtClean="0">
                <a:solidFill>
                  <a:srgbClr val="002060"/>
                </a:solidFill>
                <a:latin typeface="Times New Roman" panose="02020603050405020304" pitchFamily="18" charset="0"/>
                <a:ea typeface="黑体" panose="02010609060101010101" pitchFamily="2" charset="-122"/>
                <a:cs typeface="Times New Roman" panose="02020603050405020304" pitchFamily="18" charset="0"/>
              </a:rPr>
              <a:t> </a:t>
            </a:r>
            <a:r>
              <a:rPr lang="en-GB" altLang="zh-CN" sz="2943" b="1"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đoạn: </a:t>
            </a:r>
            <a:endParaRPr lang="zh-CN" altLang="en-US" sz="2943" b="1" dirty="0">
              <a:solidFill>
                <a:srgbClr val="002060"/>
              </a:solidFill>
              <a:latin typeface="Times New Roman" panose="02020603050405020304" pitchFamily="18" charset="0"/>
              <a:ea typeface="黑体" panose="02010609060101010101" pitchFamily="2" charset="-122"/>
              <a:cs typeface="Times New Roman" panose="02020603050405020304" pitchFamily="18" charset="0"/>
            </a:endParaRPr>
          </a:p>
        </p:txBody>
      </p:sp>
      <p:pic>
        <p:nvPicPr>
          <p:cNvPr id="71696" name="图片 71695" descr="2"/>
          <p:cNvPicPr>
            <a:picLocks noChangeAspect="1"/>
          </p:cNvPicPr>
          <p:nvPr/>
        </p:nvPicPr>
        <p:blipFill>
          <a:blip r:embed="rId9"/>
          <a:stretch>
            <a:fillRect/>
          </a:stretch>
        </p:blipFill>
        <p:spPr>
          <a:xfrm>
            <a:off x="255199" y="1003491"/>
            <a:ext cx="1687085" cy="973318"/>
          </a:xfrm>
          <a:prstGeom prst="rect">
            <a:avLst/>
          </a:prstGeom>
          <a:noFill/>
          <a:ln w="9525">
            <a:noFill/>
          </a:ln>
        </p:spPr>
      </p:pic>
      <p:sp>
        <p:nvSpPr>
          <p:cNvPr id="13" name="文本框 71690"/>
          <p:cNvSpPr txBox="1"/>
          <p:nvPr/>
        </p:nvSpPr>
        <p:spPr>
          <a:xfrm>
            <a:off x="2129966" y="2219797"/>
            <a:ext cx="6817188" cy="494879"/>
          </a:xfrm>
          <a:prstGeom prst="rect">
            <a:avLst/>
          </a:prstGeom>
          <a:noFill/>
          <a:ln w="9525">
            <a:noFill/>
          </a:ln>
        </p:spPr>
        <p:txBody>
          <a:bodyPr wrap="square">
            <a:spAutoFit/>
          </a:bodyPr>
          <a:lstStyle/>
          <a:p>
            <a:pPr defTabSz="817775" eaLnBrk="1" hangingPunct="1">
              <a:spcBef>
                <a:spcPct val="50000"/>
              </a:spcBef>
            </a:pPr>
            <a:r>
              <a:rPr lang="en-GB" altLang="zh-CN" sz="2616"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Đoạn 1</a:t>
            </a:r>
            <a:r>
              <a:rPr lang="en-GB" altLang="zh-CN" sz="2616" b="1" dirty="0"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a:t>
            </a:r>
            <a:r>
              <a:rPr lang="vi-VN" altLang="zh-CN" sz="2616" b="1" dirty="0"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Bắn thêm ... Mới chui</a:t>
            </a:r>
            <a:endParaRPr lang="zh-CN" altLang="en-US" sz="2616"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14" name="文本框 71690"/>
          <p:cNvSpPr txBox="1"/>
          <p:nvPr/>
        </p:nvSpPr>
        <p:spPr>
          <a:xfrm>
            <a:off x="3139331" y="3229560"/>
            <a:ext cx="5611841" cy="494879"/>
          </a:xfrm>
          <a:prstGeom prst="rect">
            <a:avLst/>
          </a:prstGeom>
          <a:noFill/>
          <a:ln w="9525">
            <a:noFill/>
          </a:ln>
        </p:spPr>
        <p:txBody>
          <a:bodyPr wrap="square">
            <a:spAutoFit/>
          </a:bodyPr>
          <a:lstStyle/>
          <a:p>
            <a:pPr defTabSz="817775" eaLnBrk="1" hangingPunct="1">
              <a:spcBef>
                <a:spcPct val="50000"/>
              </a:spcBef>
            </a:pPr>
            <a:r>
              <a:rPr lang="en-GB" altLang="zh-CN" sz="2616" b="1" dirty="0">
                <a:solidFill>
                  <a:srgbClr val="663300"/>
                </a:solidFill>
                <a:latin typeface="Times New Roman" panose="02020603050405020304" pitchFamily="18" charset="0"/>
                <a:ea typeface="黑体" panose="02010609060101010101" pitchFamily="2" charset="-122"/>
                <a:cs typeface="Times New Roman" panose="02020603050405020304" pitchFamily="18" charset="0"/>
              </a:rPr>
              <a:t>Đoạn 2</a:t>
            </a:r>
            <a:r>
              <a:rPr lang="en-GB" altLang="zh-CN" sz="2616" b="1" dirty="0" smtClean="0">
                <a:solidFill>
                  <a:srgbClr val="663300"/>
                </a:solidFill>
                <a:latin typeface="Times New Roman" panose="02020603050405020304" pitchFamily="18" charset="0"/>
                <a:ea typeface="黑体" panose="02010609060101010101" pitchFamily="2" charset="-122"/>
                <a:cs typeface="Times New Roman" panose="02020603050405020304" pitchFamily="18" charset="0"/>
              </a:rPr>
              <a:t>:</a:t>
            </a:r>
            <a:r>
              <a:rPr lang="vi-VN" altLang="zh-CN" sz="2616" b="1" dirty="0" smtClean="0">
                <a:solidFill>
                  <a:srgbClr val="663300"/>
                </a:solidFill>
                <a:latin typeface="Times New Roman" panose="02020603050405020304" pitchFamily="18" charset="0"/>
                <a:ea typeface="黑体" panose="02010609060101010101" pitchFamily="2" charset="-122"/>
                <a:cs typeface="Times New Roman" panose="02020603050405020304" pitchFamily="18" charset="0"/>
              </a:rPr>
              <a:t> Cả tốp .... Lao ra khỏi vườn</a:t>
            </a:r>
            <a:endParaRPr lang="zh-CN" altLang="en-US" sz="2616" b="1" dirty="0">
              <a:solidFill>
                <a:srgbClr val="6633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15" name="文本框 71690"/>
          <p:cNvSpPr txBox="1"/>
          <p:nvPr/>
        </p:nvSpPr>
        <p:spPr>
          <a:xfrm>
            <a:off x="3788132" y="4353617"/>
            <a:ext cx="5203700" cy="897425"/>
          </a:xfrm>
          <a:prstGeom prst="rect">
            <a:avLst/>
          </a:prstGeom>
          <a:noFill/>
          <a:ln w="9525">
            <a:noFill/>
          </a:ln>
        </p:spPr>
        <p:txBody>
          <a:bodyPr wrap="square">
            <a:spAutoFit/>
          </a:bodyPr>
          <a:lstStyle/>
          <a:p>
            <a:pPr defTabSz="817775" eaLnBrk="1" hangingPunct="1">
              <a:spcBef>
                <a:spcPct val="50000"/>
              </a:spcBef>
            </a:pPr>
            <a:r>
              <a:rPr lang="en-GB" altLang="zh-CN" sz="2616" b="1" dirty="0">
                <a:solidFill>
                  <a:srgbClr val="000000"/>
                </a:solidFill>
                <a:latin typeface="Times New Roman" panose="02020603050405020304" pitchFamily="18" charset="0"/>
                <a:ea typeface="黑体" panose="02010609060101010101" pitchFamily="2" charset="-122"/>
                <a:cs typeface="Times New Roman" panose="02020603050405020304" pitchFamily="18" charset="0"/>
              </a:rPr>
              <a:t>Đoạn 3</a:t>
            </a:r>
            <a:r>
              <a:rPr lang="en-GB" altLang="zh-CN" sz="2616" b="1" dirty="0" smtClean="0">
                <a:solidFill>
                  <a:srgbClr val="000000"/>
                </a:solidFill>
                <a:latin typeface="Times New Roman" panose="02020603050405020304" pitchFamily="18" charset="0"/>
                <a:ea typeface="黑体" panose="02010609060101010101" pitchFamily="2" charset="-122"/>
                <a:cs typeface="Times New Roman" panose="02020603050405020304" pitchFamily="18" charset="0"/>
              </a:rPr>
              <a:t>:</a:t>
            </a:r>
            <a:r>
              <a:rPr lang="vi-VN" altLang="zh-CN" sz="2616" b="1" dirty="0" smtClean="0">
                <a:solidFill>
                  <a:srgbClr val="000000"/>
                </a:solidFill>
                <a:latin typeface="Times New Roman" panose="02020603050405020304" pitchFamily="18" charset="0"/>
                <a:ea typeface="黑体" panose="02010609060101010101" pitchFamily="2" charset="-122"/>
                <a:cs typeface="Times New Roman" panose="02020603050405020304" pitchFamily="18" charset="0"/>
              </a:rPr>
              <a:t> Giờ học hôm sau ... luống hoa</a:t>
            </a:r>
            <a:endParaRPr lang="zh-CN" altLang="en-US" sz="2616" b="1" dirty="0">
              <a:solidFill>
                <a:srgbClr val="00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4" name="Rounded Rectangle 3"/>
          <p:cNvSpPr/>
          <p:nvPr/>
        </p:nvSpPr>
        <p:spPr>
          <a:xfrm>
            <a:off x="4245996" y="5403994"/>
            <a:ext cx="4581044" cy="518867"/>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FF0000"/>
                </a:solidFill>
                <a:latin typeface="Times New Roman" panose="02020603050405020304" pitchFamily="18" charset="0"/>
                <a:cs typeface="Times New Roman" panose="02020603050405020304" pitchFamily="18" charset="0"/>
              </a:rPr>
              <a:t>Đoạn 4: Còn lại</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76641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1000"/>
                                        <p:tgtEl>
                                          <p:spTgt spid="71684"/>
                                        </p:tgtEl>
                                      </p:cBhvr>
                                    </p:animEffect>
                                    <p:anim calcmode="lin" valueType="num">
                                      <p:cBhvr>
                                        <p:cTn id="8" dur="1000" fill="hold"/>
                                        <p:tgtEl>
                                          <p:spTgt spid="71684"/>
                                        </p:tgtEl>
                                        <p:attrNameLst>
                                          <p:attrName>ppt_x</p:attrName>
                                        </p:attrNameLst>
                                      </p:cBhvr>
                                      <p:tavLst>
                                        <p:tav tm="0">
                                          <p:val>
                                            <p:strVal val="#ppt_x"/>
                                          </p:val>
                                        </p:tav>
                                        <p:tav tm="100000">
                                          <p:val>
                                            <p:strVal val="#ppt_x"/>
                                          </p:val>
                                        </p:tav>
                                      </p:tavLst>
                                    </p:anim>
                                    <p:anim calcmode="lin" valueType="num">
                                      <p:cBhvr>
                                        <p:cTn id="9" dur="1000" fill="hold"/>
                                        <p:tgtEl>
                                          <p:spTgt spid="716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71696"/>
                                        </p:tgtEl>
                                        <p:attrNameLst>
                                          <p:attrName>style.visibility</p:attrName>
                                        </p:attrNameLst>
                                      </p:cBhvr>
                                      <p:to>
                                        <p:strVal val="visible"/>
                                      </p:to>
                                    </p:set>
                                    <p:anim calcmode="lin" valueType="num">
                                      <p:cBhvr>
                                        <p:cTn id="13" dur="1000" fill="hold"/>
                                        <p:tgtEl>
                                          <p:spTgt spid="71696"/>
                                        </p:tgtEl>
                                        <p:attrNameLst>
                                          <p:attrName>ppt_x</p:attrName>
                                        </p:attrNameLst>
                                      </p:cBhvr>
                                      <p:tavLst>
                                        <p:tav tm="0">
                                          <p:val>
                                            <p:strVal val="#ppt_x-.2"/>
                                          </p:val>
                                        </p:tav>
                                        <p:tav tm="100000">
                                          <p:val>
                                            <p:strVal val="#ppt_x"/>
                                          </p:val>
                                        </p:tav>
                                      </p:tavLst>
                                    </p:anim>
                                    <p:anim calcmode="lin" valueType="num">
                                      <p:cBhvr>
                                        <p:cTn id="14"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69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71688"/>
                                        </p:tgtEl>
                                        <p:attrNameLst>
                                          <p:attrName>style.visibility</p:attrName>
                                        </p:attrNameLst>
                                      </p:cBhvr>
                                      <p:to>
                                        <p:strVal val="visible"/>
                                      </p:to>
                                    </p:set>
                                    <p:anim calcmode="lin" valueType="num">
                                      <p:cBhvr>
                                        <p:cTn id="19" dur="1000" fill="hold"/>
                                        <p:tgtEl>
                                          <p:spTgt spid="71688"/>
                                        </p:tgtEl>
                                        <p:attrNameLst>
                                          <p:attrName>ppt_x</p:attrName>
                                        </p:attrNameLst>
                                      </p:cBhvr>
                                      <p:tavLst>
                                        <p:tav tm="0">
                                          <p:val>
                                            <p:strVal val="#ppt_x-.2"/>
                                          </p:val>
                                        </p:tav>
                                        <p:tav tm="100000">
                                          <p:val>
                                            <p:strVal val="#ppt_x"/>
                                          </p:val>
                                        </p:tav>
                                      </p:tavLst>
                                    </p:anim>
                                    <p:anim calcmode="lin" valueType="num">
                                      <p:cBhvr>
                                        <p:cTn id="20" dur="1000" fill="hold"/>
                                        <p:tgtEl>
                                          <p:spTgt spid="7168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1688"/>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71691"/>
                                        </p:tgtEl>
                                        <p:attrNameLst>
                                          <p:attrName>style.visibility</p:attrName>
                                        </p:attrNameLst>
                                      </p:cBhvr>
                                      <p:to>
                                        <p:strVal val="visible"/>
                                      </p:to>
                                    </p:set>
                                    <p:anim calcmode="lin" valueType="num">
                                      <p:cBhvr>
                                        <p:cTn id="25" dur="1000" fill="hold"/>
                                        <p:tgtEl>
                                          <p:spTgt spid="71691"/>
                                        </p:tgtEl>
                                        <p:attrNameLst>
                                          <p:attrName>ppt_x</p:attrName>
                                        </p:attrNameLst>
                                      </p:cBhvr>
                                      <p:tavLst>
                                        <p:tav tm="0">
                                          <p:val>
                                            <p:strVal val="#ppt_x-.2"/>
                                          </p:val>
                                        </p:tav>
                                        <p:tav tm="100000">
                                          <p:val>
                                            <p:strVal val="#ppt_x"/>
                                          </p:val>
                                        </p:tav>
                                      </p:tavLst>
                                    </p:anim>
                                    <p:anim calcmode="lin" valueType="num">
                                      <p:cBhvr>
                                        <p:cTn id="26"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1691"/>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71689"/>
                                        </p:tgtEl>
                                        <p:attrNameLst>
                                          <p:attrName>style.visibility</p:attrName>
                                        </p:attrNameLst>
                                      </p:cBhvr>
                                      <p:to>
                                        <p:strVal val="visible"/>
                                      </p:to>
                                    </p:set>
                                    <p:anim calcmode="lin" valueType="num">
                                      <p:cBhvr>
                                        <p:cTn id="31" dur="1000" fill="hold"/>
                                        <p:tgtEl>
                                          <p:spTgt spid="71689"/>
                                        </p:tgtEl>
                                        <p:attrNameLst>
                                          <p:attrName>ppt_x</p:attrName>
                                        </p:attrNameLst>
                                      </p:cBhvr>
                                      <p:tavLst>
                                        <p:tav tm="0">
                                          <p:val>
                                            <p:strVal val="#ppt_x-.2"/>
                                          </p:val>
                                        </p:tav>
                                        <p:tav tm="100000">
                                          <p:val>
                                            <p:strVal val="#ppt_x"/>
                                          </p:val>
                                        </p:tav>
                                      </p:tavLst>
                                    </p:anim>
                                    <p:anim calcmode="lin" valueType="num">
                                      <p:cBhvr>
                                        <p:cTn id="32" dur="1000" fill="hold"/>
                                        <p:tgtEl>
                                          <p:spTgt spid="7168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1689"/>
                                        </p:tgtEl>
                                      </p:cBhvr>
                                    </p:animEffect>
                                  </p:childTnLst>
                                </p:cTn>
                              </p:par>
                            </p:childTnLst>
                          </p:cTn>
                        </p:par>
                        <p:par>
                          <p:cTn id="34" fill="hold">
                            <p:stCondLst>
                              <p:cond delay="5000"/>
                            </p:stCondLst>
                            <p:childTnLst>
                              <p:par>
                                <p:cTn id="35" presetID="29" presetClass="entr" presetSubtype="0" fill="hold" nodeType="afterEffect">
                                  <p:stCondLst>
                                    <p:cond delay="0"/>
                                  </p:stCondLst>
                                  <p:childTnLst>
                                    <p:set>
                                      <p:cBhvr>
                                        <p:cTn id="36" dur="1" fill="hold">
                                          <p:stCondLst>
                                            <p:cond delay="0"/>
                                          </p:stCondLst>
                                        </p:cTn>
                                        <p:tgtEl>
                                          <p:spTgt spid="71690"/>
                                        </p:tgtEl>
                                        <p:attrNameLst>
                                          <p:attrName>style.visibility</p:attrName>
                                        </p:attrNameLst>
                                      </p:cBhvr>
                                      <p:to>
                                        <p:strVal val="visible"/>
                                      </p:to>
                                    </p:set>
                                    <p:anim calcmode="lin" valueType="num">
                                      <p:cBhvr>
                                        <p:cTn id="37" dur="1000" fill="hold"/>
                                        <p:tgtEl>
                                          <p:spTgt spid="71690"/>
                                        </p:tgtEl>
                                        <p:attrNameLst>
                                          <p:attrName>ppt_x</p:attrName>
                                        </p:attrNameLst>
                                      </p:cBhvr>
                                      <p:tavLst>
                                        <p:tav tm="0">
                                          <p:val>
                                            <p:strVal val="#ppt_x-.2"/>
                                          </p:val>
                                        </p:tav>
                                        <p:tav tm="100000">
                                          <p:val>
                                            <p:strVal val="#ppt_x"/>
                                          </p:val>
                                        </p:tav>
                                      </p:tavLst>
                                    </p:anim>
                                    <p:anim calcmode="lin" valueType="num">
                                      <p:cBhvr>
                                        <p:cTn id="38" dur="1000" fill="hold"/>
                                        <p:tgtEl>
                                          <p:spTgt spid="71690"/>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1690"/>
                                        </p:tgtEl>
                                      </p:cBhvr>
                                    </p:animEffect>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71687"/>
                                        </p:tgtEl>
                                        <p:attrNameLst>
                                          <p:attrName>style.visibility</p:attrName>
                                        </p:attrNameLst>
                                      </p:cBhvr>
                                      <p:to>
                                        <p:strVal val="visible"/>
                                      </p:to>
                                    </p:set>
                                    <p:anim calcmode="lin" valueType="num">
                                      <p:cBhvr>
                                        <p:cTn id="43" dur="1000" fill="hold"/>
                                        <p:tgtEl>
                                          <p:spTgt spid="71687"/>
                                        </p:tgtEl>
                                        <p:attrNameLst>
                                          <p:attrName>ppt_x</p:attrName>
                                        </p:attrNameLst>
                                      </p:cBhvr>
                                      <p:tavLst>
                                        <p:tav tm="0">
                                          <p:val>
                                            <p:strVal val="#ppt_x-.2"/>
                                          </p:val>
                                        </p:tav>
                                        <p:tav tm="100000">
                                          <p:val>
                                            <p:strVal val="#ppt_x"/>
                                          </p:val>
                                        </p:tav>
                                      </p:tavLst>
                                    </p:anim>
                                    <p:anim calcmode="lin" valueType="num">
                                      <p:cBhvr>
                                        <p:cTn id="44" dur="1000" fill="hold"/>
                                        <p:tgtEl>
                                          <p:spTgt spid="71687"/>
                                        </p:tgtEl>
                                        <p:attrNameLst>
                                          <p:attrName>ppt_y</p:attrName>
                                        </p:attrNameLst>
                                      </p:cBhvr>
                                      <p:tavLst>
                                        <p:tav tm="0">
                                          <p:val>
                                            <p:strVal val="#ppt_y"/>
                                          </p:val>
                                        </p:tav>
                                        <p:tav tm="100000">
                                          <p:val>
                                            <p:strVal val="#ppt_y"/>
                                          </p:val>
                                        </p:tav>
                                      </p:tavLst>
                                    </p:anim>
                                    <p:animEffect transition="in" filter="wipe(right)" prLst="gradientSize: 0.1">
                                      <p:cBhvr>
                                        <p:cTn id="45" dur="1000"/>
                                        <p:tgtEl>
                                          <p:spTgt spid="71687"/>
                                        </p:tgtEl>
                                      </p:cBhvr>
                                    </p:animEffect>
                                  </p:childTnLst>
                                </p:cTn>
                              </p:par>
                            </p:childTnLst>
                          </p:cTn>
                        </p:par>
                        <p:par>
                          <p:cTn id="46" fill="hold">
                            <p:stCondLst>
                              <p:cond delay="7000"/>
                            </p:stCondLst>
                            <p:childTnLst>
                              <p:par>
                                <p:cTn id="47" presetID="29"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ppt_x</p:attrName>
                                        </p:attrNameLst>
                                      </p:cBhvr>
                                      <p:tavLst>
                                        <p:tav tm="0">
                                          <p:val>
                                            <p:strVal val="#ppt_x-.2"/>
                                          </p:val>
                                        </p:tav>
                                        <p:tav tm="100000">
                                          <p:val>
                                            <p:strVal val="#ppt_x"/>
                                          </p:val>
                                        </p:tav>
                                      </p:tavLst>
                                    </p:anim>
                                    <p:anim calcmode="lin" valueType="num">
                                      <p:cBhvr>
                                        <p:cTn id="5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3"/>
                                        </p:tgtEl>
                                      </p:cBhvr>
                                    </p:animEffect>
                                  </p:childTnLst>
                                </p:cTn>
                              </p:par>
                            </p:childTnLst>
                          </p:cTn>
                        </p:par>
                        <p:par>
                          <p:cTn id="52" fill="hold">
                            <p:stCondLst>
                              <p:cond delay="8000"/>
                            </p:stCondLst>
                            <p:childTnLst>
                              <p:par>
                                <p:cTn id="53" presetID="29"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ppt_x</p:attrName>
                                        </p:attrNameLst>
                                      </p:cBhvr>
                                      <p:tavLst>
                                        <p:tav tm="0">
                                          <p:val>
                                            <p:strVal val="#ppt_x-.2"/>
                                          </p:val>
                                        </p:tav>
                                        <p:tav tm="100000">
                                          <p:val>
                                            <p:strVal val="#ppt_x"/>
                                          </p:val>
                                        </p:tav>
                                      </p:tavLst>
                                    </p:anim>
                                    <p:anim calcmode="lin" valueType="num">
                                      <p:cBhvr>
                                        <p:cTn id="5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4"/>
                                        </p:tgtEl>
                                      </p:cBhvr>
                                    </p:animEffect>
                                  </p:childTnLst>
                                </p:cTn>
                              </p:par>
                            </p:childTnLst>
                          </p:cTn>
                        </p:par>
                        <p:par>
                          <p:cTn id="58" fill="hold">
                            <p:stCondLst>
                              <p:cond delay="9000"/>
                            </p:stCondLst>
                            <p:childTnLst>
                              <p:par>
                                <p:cTn id="59" presetID="29"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ppt_x</p:attrName>
                                        </p:attrNameLst>
                                      </p:cBhvr>
                                      <p:tavLst>
                                        <p:tav tm="0">
                                          <p:val>
                                            <p:strVal val="#ppt_x-.2"/>
                                          </p:val>
                                        </p:tav>
                                        <p:tav tm="100000">
                                          <p:val>
                                            <p:strVal val="#ppt_x"/>
                                          </p:val>
                                        </p:tav>
                                      </p:tavLst>
                                    </p:anim>
                                    <p:anim calcmode="lin" valueType="num">
                                      <p:cBhvr>
                                        <p:cTn id="6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13" grpId="0"/>
      <p:bldP spid="14" grpId="0"/>
      <p:bldP spid="15"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 xmlns:a16="http://schemas.microsoft.com/office/drawing/2014/main" id="{C0325518-2F7D-4F2F-A352-96271AFDA392}"/>
              </a:ext>
            </a:extLst>
          </p:cNvPr>
          <p:cNvSpPr/>
          <p:nvPr/>
        </p:nvSpPr>
        <p:spPr>
          <a:xfrm>
            <a:off x="1277938" y="2266951"/>
            <a:ext cx="1160462" cy="1160463"/>
          </a:xfrm>
          <a:prstGeom prst="ellipse">
            <a:avLst/>
          </a:prstGeom>
          <a:solidFill>
            <a:srgbClr val="EBA93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a:defRPr/>
            </a:pPr>
            <a:endParaRPr lang="en-US" sz="1300" b="1">
              <a:solidFill>
                <a:prstClr val="white"/>
              </a:solidFill>
            </a:endParaRPr>
          </a:p>
        </p:txBody>
      </p:sp>
      <p:sp>
        <p:nvSpPr>
          <p:cNvPr id="21" name="Oval 20">
            <a:extLst>
              <a:ext uri="{FF2B5EF4-FFF2-40B4-BE49-F238E27FC236}">
                <a16:creationId xmlns="" xmlns:a16="http://schemas.microsoft.com/office/drawing/2014/main" id="{218DF5D8-F399-410C-8784-70115665CF19}"/>
              </a:ext>
            </a:extLst>
          </p:cNvPr>
          <p:cNvSpPr/>
          <p:nvPr/>
        </p:nvSpPr>
        <p:spPr>
          <a:xfrm>
            <a:off x="3089276" y="2276475"/>
            <a:ext cx="1160463" cy="1162050"/>
          </a:xfrm>
          <a:prstGeom prst="ellipse">
            <a:avLst/>
          </a:prstGeom>
          <a:solidFill>
            <a:srgbClr val="965D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a:defRPr/>
            </a:pPr>
            <a:endParaRPr lang="en-US" sz="1300" b="1">
              <a:solidFill>
                <a:prstClr val="white"/>
              </a:solidFill>
            </a:endParaRPr>
          </a:p>
        </p:txBody>
      </p:sp>
      <p:sp>
        <p:nvSpPr>
          <p:cNvPr id="22" name="Oval 21">
            <a:extLst>
              <a:ext uri="{FF2B5EF4-FFF2-40B4-BE49-F238E27FC236}">
                <a16:creationId xmlns="" xmlns:a16="http://schemas.microsoft.com/office/drawing/2014/main" id="{28501CB9-3D48-4B08-A5AD-77E87F6419EE}"/>
              </a:ext>
            </a:extLst>
          </p:cNvPr>
          <p:cNvSpPr/>
          <p:nvPr/>
        </p:nvSpPr>
        <p:spPr>
          <a:xfrm>
            <a:off x="4899025" y="2266951"/>
            <a:ext cx="1162050" cy="1160463"/>
          </a:xfrm>
          <a:prstGeom prst="ellipse">
            <a:avLst/>
          </a:prstGeom>
          <a:solidFill>
            <a:srgbClr val="06A99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a:defRPr/>
            </a:pPr>
            <a:endParaRPr lang="en-US" sz="1300" b="1">
              <a:solidFill>
                <a:prstClr val="white"/>
              </a:solidFill>
            </a:endParaRPr>
          </a:p>
        </p:txBody>
      </p:sp>
      <p:sp>
        <p:nvSpPr>
          <p:cNvPr id="23" name="Oval 22">
            <a:extLst>
              <a:ext uri="{FF2B5EF4-FFF2-40B4-BE49-F238E27FC236}">
                <a16:creationId xmlns="" xmlns:a16="http://schemas.microsoft.com/office/drawing/2014/main" id="{849C8A21-D062-4203-943D-349B818F5A7E}"/>
              </a:ext>
            </a:extLst>
          </p:cNvPr>
          <p:cNvSpPr/>
          <p:nvPr/>
        </p:nvSpPr>
        <p:spPr>
          <a:xfrm>
            <a:off x="6710363" y="2266951"/>
            <a:ext cx="1160462" cy="1160463"/>
          </a:xfrm>
          <a:prstGeom prst="ellipse">
            <a:avLst/>
          </a:prstGeom>
          <a:solidFill>
            <a:srgbClr val="F4686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a:defRPr/>
            </a:pPr>
            <a:endParaRPr lang="en-US" sz="1300" b="1">
              <a:solidFill>
                <a:prstClr val="white"/>
              </a:solidFill>
            </a:endParaRP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6214" y="2381250"/>
            <a:ext cx="8143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0089" y="2425700"/>
            <a:ext cx="8143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54600" y="2439989"/>
            <a:ext cx="814388"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04039" y="2468564"/>
            <a:ext cx="814387"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Rounded Corners 27">
            <a:extLst>
              <a:ext uri="{FF2B5EF4-FFF2-40B4-BE49-F238E27FC236}">
                <a16:creationId xmlns="" xmlns:a16="http://schemas.microsoft.com/office/drawing/2014/main" id="{479117E4-BCE1-42B7-A294-924239BD1D9F}"/>
              </a:ext>
            </a:extLst>
          </p:cNvPr>
          <p:cNvSpPr/>
          <p:nvPr/>
        </p:nvSpPr>
        <p:spPr>
          <a:xfrm>
            <a:off x="1058863" y="3429001"/>
            <a:ext cx="1600200" cy="1731963"/>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a:defRPr/>
            </a:pP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Chuẩn</a:t>
            </a:r>
            <a:r>
              <a:rPr lang="en-US" altLang="zh-CN" sz="21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bị</a:t>
            </a:r>
            <a:r>
              <a:rPr lang="en-US" altLang="zh-CN" sz="21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đầy</a:t>
            </a:r>
            <a:r>
              <a:rPr lang="en-US" altLang="zh-CN" sz="21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đủ</a:t>
            </a:r>
            <a:r>
              <a:rPr lang="en-US" altLang="zh-CN" sz="21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sách</a:t>
            </a:r>
            <a:r>
              <a:rPr lang="en-US" altLang="zh-CN" sz="21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vở</a:t>
            </a:r>
            <a:r>
              <a:rPr lang="en-US" altLang="zh-CN" sz="21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đồ</a:t>
            </a:r>
            <a:r>
              <a:rPr lang="en-US" altLang="zh-CN" sz="21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dùng</a:t>
            </a:r>
            <a:endParaRPr lang="zh-CN" altLang="en-US" sz="2100" b="1" dirty="0">
              <a:solidFill>
                <a:srgbClr val="44546A">
                  <a:lumMod val="50000"/>
                </a:srgbClr>
              </a:solidFill>
              <a:latin typeface="Times New Roman" panose="02020603050405020304" pitchFamily="18" charset="0"/>
              <a:cs typeface="Times New Roman" panose="02020603050405020304" pitchFamily="18" charset="0"/>
              <a:sym typeface="+mn-ea"/>
            </a:endParaRPr>
          </a:p>
        </p:txBody>
      </p:sp>
      <p:sp>
        <p:nvSpPr>
          <p:cNvPr id="29" name="Rectangle: Rounded Corners 28">
            <a:extLst>
              <a:ext uri="{FF2B5EF4-FFF2-40B4-BE49-F238E27FC236}">
                <a16:creationId xmlns="" xmlns:a16="http://schemas.microsoft.com/office/drawing/2014/main" id="{DC25985F-D861-459C-83A9-75A72234D9CA}"/>
              </a:ext>
            </a:extLst>
          </p:cNvPr>
          <p:cNvSpPr/>
          <p:nvPr/>
        </p:nvSpPr>
        <p:spPr>
          <a:xfrm>
            <a:off x="2870200" y="3429001"/>
            <a:ext cx="1598613" cy="1731963"/>
          </a:xfrm>
          <a:prstGeom prst="roundRect">
            <a:avLst/>
          </a:prstGeom>
          <a:solidFill>
            <a:schemeClr val="bg1"/>
          </a:solidFill>
          <a:ln w="38100">
            <a:solidFill>
              <a:srgbClr val="965D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a:lnSpc>
                <a:spcPct val="120000"/>
              </a:lnSpc>
              <a:defRPr/>
            </a:pP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Tập</a:t>
            </a:r>
            <a:r>
              <a:rPr lang="en-US" altLang="zh-CN" sz="21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trung</a:t>
            </a:r>
            <a:r>
              <a:rPr lang="en-US" altLang="zh-CN" sz="21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lắng</a:t>
            </a:r>
            <a:r>
              <a:rPr lang="en-US" altLang="zh-CN" sz="21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nghe</a:t>
            </a:r>
            <a:endParaRPr lang="zh-CN" altLang="en-US" sz="2100" b="1" dirty="0">
              <a:solidFill>
                <a:srgbClr val="44546A">
                  <a:lumMod val="50000"/>
                </a:srgbClr>
              </a:solidFill>
              <a:latin typeface="Times New Roman" panose="02020603050405020304" pitchFamily="18" charset="0"/>
              <a:cs typeface="Times New Roman" panose="02020603050405020304" pitchFamily="18" charset="0"/>
              <a:sym typeface="+mn-ea"/>
            </a:endParaRPr>
          </a:p>
        </p:txBody>
      </p:sp>
      <p:sp>
        <p:nvSpPr>
          <p:cNvPr id="30" name="Rectangle: Rounded Corners 29">
            <a:extLst>
              <a:ext uri="{FF2B5EF4-FFF2-40B4-BE49-F238E27FC236}">
                <a16:creationId xmlns="" xmlns:a16="http://schemas.microsoft.com/office/drawing/2014/main" id="{DEA24189-10E9-4B13-9AF2-338752983AA8}"/>
              </a:ext>
            </a:extLst>
          </p:cNvPr>
          <p:cNvSpPr/>
          <p:nvPr/>
        </p:nvSpPr>
        <p:spPr>
          <a:xfrm>
            <a:off x="4679950" y="3429001"/>
            <a:ext cx="1600200" cy="1731963"/>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a:lnSpc>
                <a:spcPct val="120000"/>
              </a:lnSpc>
              <a:defRPr/>
            </a:pP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Chủ</a:t>
            </a:r>
            <a:r>
              <a:rPr lang="en-US" altLang="zh-CN" sz="21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động</a:t>
            </a:r>
            <a:r>
              <a:rPr lang="en-US" altLang="zh-CN" sz="21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ghi</a:t>
            </a:r>
            <a:r>
              <a:rPr lang="en-US" altLang="zh-CN" sz="21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chép</a:t>
            </a:r>
            <a:endParaRPr lang="zh-CN" altLang="en-US" sz="2100" b="1" dirty="0">
              <a:solidFill>
                <a:srgbClr val="44546A">
                  <a:lumMod val="50000"/>
                </a:srgbClr>
              </a:solidFill>
              <a:latin typeface="Times New Roman" panose="02020603050405020304" pitchFamily="18" charset="0"/>
              <a:cs typeface="Times New Roman" panose="02020603050405020304" pitchFamily="18" charset="0"/>
              <a:sym typeface="+mn-ea"/>
            </a:endParaRPr>
          </a:p>
        </p:txBody>
      </p:sp>
      <p:sp>
        <p:nvSpPr>
          <p:cNvPr id="31" name="Rectangle: Rounded Corners 30">
            <a:extLst>
              <a:ext uri="{FF2B5EF4-FFF2-40B4-BE49-F238E27FC236}">
                <a16:creationId xmlns="" xmlns:a16="http://schemas.microsoft.com/office/drawing/2014/main" id="{304FF7AF-1AE5-4376-8819-AD2C5395A1F5}"/>
              </a:ext>
            </a:extLst>
          </p:cNvPr>
          <p:cNvSpPr/>
          <p:nvPr/>
        </p:nvSpPr>
        <p:spPr>
          <a:xfrm>
            <a:off x="6491288" y="3429001"/>
            <a:ext cx="1598612" cy="1731963"/>
          </a:xfrm>
          <a:prstGeom prst="roundRect">
            <a:avLst/>
          </a:prstGeom>
          <a:solidFill>
            <a:schemeClr val="bg1"/>
          </a:solidFill>
          <a:ln w="38100">
            <a:solidFill>
              <a:srgbClr val="F468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a:defRPr/>
            </a:pP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Thực</a:t>
            </a:r>
            <a:r>
              <a:rPr lang="en-US" altLang="zh-CN" sz="21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hành</a:t>
            </a:r>
            <a:r>
              <a:rPr lang="en-US" altLang="zh-CN" sz="21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yêu</a:t>
            </a:r>
            <a:r>
              <a:rPr lang="en-US" altLang="zh-CN" sz="21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cầu</a:t>
            </a:r>
            <a:r>
              <a:rPr lang="en-US" altLang="zh-CN" sz="21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của</a:t>
            </a:r>
            <a:r>
              <a:rPr lang="en-US" altLang="zh-CN" sz="21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giáo</a:t>
            </a:r>
            <a:r>
              <a:rPr lang="en-US" altLang="zh-CN" sz="21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100" b="1" dirty="0" err="1">
                <a:solidFill>
                  <a:srgbClr val="44546A">
                    <a:lumMod val="50000"/>
                  </a:srgbClr>
                </a:solidFill>
                <a:latin typeface="Times New Roman" panose="02020603050405020304" pitchFamily="18" charset="0"/>
                <a:cs typeface="Times New Roman" panose="02020603050405020304" pitchFamily="18" charset="0"/>
                <a:sym typeface="+mn-ea"/>
              </a:rPr>
              <a:t>viên</a:t>
            </a:r>
            <a:endParaRPr lang="zh-CN" altLang="en-US" sz="2100" b="1" dirty="0">
              <a:solidFill>
                <a:srgbClr val="44546A">
                  <a:lumMod val="50000"/>
                </a:srgbClr>
              </a:solidFill>
              <a:latin typeface="Times New Roman" panose="02020603050405020304" pitchFamily="18" charset="0"/>
              <a:cs typeface="Times New Roman" panose="02020603050405020304" pitchFamily="18" charset="0"/>
              <a:sym typeface="+mn-ea"/>
            </a:endParaRPr>
          </a:p>
        </p:txBody>
      </p:sp>
      <p:cxnSp>
        <p:nvCxnSpPr>
          <p:cNvPr id="15" name="Straight Connector 14"/>
          <p:cNvCxnSpPr/>
          <p:nvPr/>
        </p:nvCxnSpPr>
        <p:spPr>
          <a:xfrm>
            <a:off x="0" y="1325563"/>
            <a:ext cx="9144000" cy="0"/>
          </a:xfrm>
          <a:prstGeom prst="line">
            <a:avLst/>
          </a:prstGeom>
          <a:ln w="76200">
            <a:solidFill>
              <a:srgbClr val="257A14"/>
            </a:solidFill>
          </a:ln>
        </p:spPr>
        <p:style>
          <a:lnRef idx="1">
            <a:schemeClr val="accent1"/>
          </a:lnRef>
          <a:fillRef idx="0">
            <a:schemeClr val="accent1"/>
          </a:fillRef>
          <a:effectRef idx="0">
            <a:schemeClr val="accent1"/>
          </a:effectRef>
          <a:fontRef idx="minor">
            <a:schemeClr val="tx1"/>
          </a:fontRef>
        </p:style>
      </p:cxnSp>
      <p:sp>
        <p:nvSpPr>
          <p:cNvPr id="16" name="文本框 1"/>
          <p:cNvSpPr txBox="1"/>
          <p:nvPr/>
        </p:nvSpPr>
        <p:spPr>
          <a:xfrm>
            <a:off x="1374775" y="1071564"/>
            <a:ext cx="6394450" cy="510771"/>
          </a:xfrm>
          <a:prstGeom prst="roundRect">
            <a:avLst/>
          </a:prstGeom>
          <a:solidFill>
            <a:srgbClr val="257A14"/>
          </a:solidFill>
          <a:effectLst>
            <a:outerShdw blurRad="76200" dir="18900000" sy="23000" kx="-1200000" algn="bl" rotWithShape="0">
              <a:prstClr val="black">
                <a:alpha val="20000"/>
              </a:prstClr>
            </a:outerShdw>
          </a:effectLst>
        </p:spPr>
        <p:txBody>
          <a:bodyPr lIns="91435" tIns="45717" rIns="91435" bIns="45717">
            <a:spAutoFit/>
          </a:bodyPr>
          <a:lstStyle/>
          <a:p>
            <a:pPr algn="ctr">
              <a:defRPr/>
            </a:pPr>
            <a:r>
              <a:rPr lang="en-US" altLang="zh-CN" sz="2400" b="1" spc="450" dirty="0">
                <a:solidFill>
                  <a:prstClr val="white"/>
                </a:solidFill>
                <a:latin typeface="Times New Roman" panose="02020603050405020304" pitchFamily="18" charset="0"/>
                <a:cs typeface="Times New Roman" panose="02020603050405020304" pitchFamily="18" charset="0"/>
                <a:sym typeface="+mn-lt"/>
              </a:rPr>
              <a:t>YÊU CẦU THAM GIA TIẾT HỌC</a:t>
            </a:r>
            <a:endParaRPr lang="zh-CN" altLang="en-US" sz="2400" b="1" spc="450" dirty="0">
              <a:solidFill>
                <a:prstClr val="white"/>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510976030"/>
      </p:ext>
    </p:extLst>
  </p:cSld>
  <p:clrMapOvr>
    <a:masterClrMapping/>
  </p:clrMapOvr>
  <p:transition advClick="0" advTm="1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16"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nodeType="afterGroup">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par>
                          <p:cTn id="25" fill="hold" nodeType="afterGroup">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up)">
                                      <p:cBhvr>
                                        <p:cTn id="28" dur="250"/>
                                        <p:tgtEl>
                                          <p:spTgt spid="2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250" fill="hold"/>
                                        <p:tgtEl>
                                          <p:spTgt spid="21"/>
                                        </p:tgtEl>
                                        <p:attrNameLst>
                                          <p:attrName>ppt_w</p:attrName>
                                        </p:attrNameLst>
                                      </p:cBhvr>
                                      <p:tavLst>
                                        <p:tav tm="0">
                                          <p:val>
                                            <p:fltVal val="0"/>
                                          </p:val>
                                        </p:tav>
                                        <p:tav tm="100000">
                                          <p:val>
                                            <p:strVal val="#ppt_w"/>
                                          </p:val>
                                        </p:tav>
                                      </p:tavLst>
                                    </p:anim>
                                    <p:anim calcmode="lin" valueType="num">
                                      <p:cBhvr>
                                        <p:cTn id="34" dur="250" fill="hold"/>
                                        <p:tgtEl>
                                          <p:spTgt spid="21"/>
                                        </p:tgtEl>
                                        <p:attrNameLst>
                                          <p:attrName>ppt_h</p:attrName>
                                        </p:attrNameLst>
                                      </p:cBhvr>
                                      <p:tavLst>
                                        <p:tav tm="0">
                                          <p:val>
                                            <p:fltVal val="0"/>
                                          </p:val>
                                        </p:tav>
                                        <p:tav tm="100000">
                                          <p:val>
                                            <p:strVal val="#ppt_h"/>
                                          </p:val>
                                        </p:tav>
                                      </p:tavLst>
                                    </p:anim>
                                    <p:animEffect transition="in" filter="fade">
                                      <p:cBhvr>
                                        <p:cTn id="35" dur="250"/>
                                        <p:tgtEl>
                                          <p:spTgt spid="21"/>
                                        </p:tgtEl>
                                      </p:cBhvr>
                                    </p:animEffect>
                                  </p:childTnLst>
                                </p:cTn>
                              </p:par>
                            </p:childTnLst>
                          </p:cTn>
                        </p:par>
                        <p:par>
                          <p:cTn id="36" fill="hold" nodeType="afterGroup">
                            <p:stCondLst>
                              <p:cond delay="250"/>
                            </p:stCondLst>
                            <p:childTnLst>
                              <p:par>
                                <p:cTn id="37" presetID="53" presetClass="entr" presetSubtype="16"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250" fill="hold"/>
                                        <p:tgtEl>
                                          <p:spTgt spid="25"/>
                                        </p:tgtEl>
                                        <p:attrNameLst>
                                          <p:attrName>ppt_w</p:attrName>
                                        </p:attrNameLst>
                                      </p:cBhvr>
                                      <p:tavLst>
                                        <p:tav tm="0">
                                          <p:val>
                                            <p:fltVal val="0"/>
                                          </p:val>
                                        </p:tav>
                                        <p:tav tm="100000">
                                          <p:val>
                                            <p:strVal val="#ppt_w"/>
                                          </p:val>
                                        </p:tav>
                                      </p:tavLst>
                                    </p:anim>
                                    <p:anim calcmode="lin" valueType="num">
                                      <p:cBhvr>
                                        <p:cTn id="40" dur="250" fill="hold"/>
                                        <p:tgtEl>
                                          <p:spTgt spid="25"/>
                                        </p:tgtEl>
                                        <p:attrNameLst>
                                          <p:attrName>ppt_h</p:attrName>
                                        </p:attrNameLst>
                                      </p:cBhvr>
                                      <p:tavLst>
                                        <p:tav tm="0">
                                          <p:val>
                                            <p:fltVal val="0"/>
                                          </p:val>
                                        </p:tav>
                                        <p:tav tm="100000">
                                          <p:val>
                                            <p:strVal val="#ppt_h"/>
                                          </p:val>
                                        </p:tav>
                                      </p:tavLst>
                                    </p:anim>
                                    <p:animEffect transition="in" filter="fade">
                                      <p:cBhvr>
                                        <p:cTn id="41" dur="250"/>
                                        <p:tgtEl>
                                          <p:spTgt spid="25"/>
                                        </p:tgtEl>
                                      </p:cBhvr>
                                    </p:animEffect>
                                  </p:childTnLst>
                                </p:cTn>
                              </p:par>
                            </p:childTnLst>
                          </p:cTn>
                        </p:par>
                        <p:par>
                          <p:cTn id="42" fill="hold" nodeType="afterGroup">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250"/>
                                        <p:tgtEl>
                                          <p:spTgt spid="2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250" fill="hold"/>
                                        <p:tgtEl>
                                          <p:spTgt spid="22"/>
                                        </p:tgtEl>
                                        <p:attrNameLst>
                                          <p:attrName>ppt_w</p:attrName>
                                        </p:attrNameLst>
                                      </p:cBhvr>
                                      <p:tavLst>
                                        <p:tav tm="0">
                                          <p:val>
                                            <p:fltVal val="0"/>
                                          </p:val>
                                        </p:tav>
                                        <p:tav tm="100000">
                                          <p:val>
                                            <p:strVal val="#ppt_w"/>
                                          </p:val>
                                        </p:tav>
                                      </p:tavLst>
                                    </p:anim>
                                    <p:anim calcmode="lin" valueType="num">
                                      <p:cBhvr>
                                        <p:cTn id="51" dur="250" fill="hold"/>
                                        <p:tgtEl>
                                          <p:spTgt spid="22"/>
                                        </p:tgtEl>
                                        <p:attrNameLst>
                                          <p:attrName>ppt_h</p:attrName>
                                        </p:attrNameLst>
                                      </p:cBhvr>
                                      <p:tavLst>
                                        <p:tav tm="0">
                                          <p:val>
                                            <p:fltVal val="0"/>
                                          </p:val>
                                        </p:tav>
                                        <p:tav tm="100000">
                                          <p:val>
                                            <p:strVal val="#ppt_h"/>
                                          </p:val>
                                        </p:tav>
                                      </p:tavLst>
                                    </p:anim>
                                    <p:animEffect transition="in" filter="fade">
                                      <p:cBhvr>
                                        <p:cTn id="52" dur="250"/>
                                        <p:tgtEl>
                                          <p:spTgt spid="22"/>
                                        </p:tgtEl>
                                      </p:cBhvr>
                                    </p:animEffect>
                                  </p:childTnLst>
                                </p:cTn>
                              </p:par>
                            </p:childTnLst>
                          </p:cTn>
                        </p:par>
                        <p:par>
                          <p:cTn id="53" fill="hold" nodeType="afterGroup">
                            <p:stCondLst>
                              <p:cond delay="250"/>
                            </p:stCondLst>
                            <p:childTnLst>
                              <p:par>
                                <p:cTn id="54" presetID="53" presetClass="entr" presetSubtype="16"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250" fill="hold"/>
                                        <p:tgtEl>
                                          <p:spTgt spid="26"/>
                                        </p:tgtEl>
                                        <p:attrNameLst>
                                          <p:attrName>ppt_w</p:attrName>
                                        </p:attrNameLst>
                                      </p:cBhvr>
                                      <p:tavLst>
                                        <p:tav tm="0">
                                          <p:val>
                                            <p:fltVal val="0"/>
                                          </p:val>
                                        </p:tav>
                                        <p:tav tm="100000">
                                          <p:val>
                                            <p:strVal val="#ppt_w"/>
                                          </p:val>
                                        </p:tav>
                                      </p:tavLst>
                                    </p:anim>
                                    <p:anim calcmode="lin" valueType="num">
                                      <p:cBhvr>
                                        <p:cTn id="57" dur="250" fill="hold"/>
                                        <p:tgtEl>
                                          <p:spTgt spid="26"/>
                                        </p:tgtEl>
                                        <p:attrNameLst>
                                          <p:attrName>ppt_h</p:attrName>
                                        </p:attrNameLst>
                                      </p:cBhvr>
                                      <p:tavLst>
                                        <p:tav tm="0">
                                          <p:val>
                                            <p:fltVal val="0"/>
                                          </p:val>
                                        </p:tav>
                                        <p:tav tm="100000">
                                          <p:val>
                                            <p:strVal val="#ppt_h"/>
                                          </p:val>
                                        </p:tav>
                                      </p:tavLst>
                                    </p:anim>
                                    <p:animEffect transition="in" filter="fade">
                                      <p:cBhvr>
                                        <p:cTn id="58" dur="250"/>
                                        <p:tgtEl>
                                          <p:spTgt spid="26"/>
                                        </p:tgtEl>
                                      </p:cBhvr>
                                    </p:animEffect>
                                  </p:childTnLst>
                                </p:cTn>
                              </p:par>
                            </p:childTnLst>
                          </p:cTn>
                        </p:par>
                        <p:par>
                          <p:cTn id="59" fill="hold" nodeType="afterGroup">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up)">
                                      <p:cBhvr>
                                        <p:cTn id="62" dur="25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250" fill="hold"/>
                                        <p:tgtEl>
                                          <p:spTgt spid="23"/>
                                        </p:tgtEl>
                                        <p:attrNameLst>
                                          <p:attrName>ppt_w</p:attrName>
                                        </p:attrNameLst>
                                      </p:cBhvr>
                                      <p:tavLst>
                                        <p:tav tm="0">
                                          <p:val>
                                            <p:fltVal val="0"/>
                                          </p:val>
                                        </p:tav>
                                        <p:tav tm="100000">
                                          <p:val>
                                            <p:strVal val="#ppt_w"/>
                                          </p:val>
                                        </p:tav>
                                      </p:tavLst>
                                    </p:anim>
                                    <p:anim calcmode="lin" valueType="num">
                                      <p:cBhvr>
                                        <p:cTn id="68" dur="250" fill="hold"/>
                                        <p:tgtEl>
                                          <p:spTgt spid="23"/>
                                        </p:tgtEl>
                                        <p:attrNameLst>
                                          <p:attrName>ppt_h</p:attrName>
                                        </p:attrNameLst>
                                      </p:cBhvr>
                                      <p:tavLst>
                                        <p:tav tm="0">
                                          <p:val>
                                            <p:fltVal val="0"/>
                                          </p:val>
                                        </p:tav>
                                        <p:tav tm="100000">
                                          <p:val>
                                            <p:strVal val="#ppt_h"/>
                                          </p:val>
                                        </p:tav>
                                      </p:tavLst>
                                    </p:anim>
                                    <p:animEffect transition="in" filter="fade">
                                      <p:cBhvr>
                                        <p:cTn id="69" dur="250"/>
                                        <p:tgtEl>
                                          <p:spTgt spid="23"/>
                                        </p:tgtEl>
                                      </p:cBhvr>
                                    </p:animEffect>
                                  </p:childTnLst>
                                </p:cTn>
                              </p:par>
                            </p:childTnLst>
                          </p:cTn>
                        </p:par>
                        <p:par>
                          <p:cTn id="70" fill="hold" nodeType="afterGroup">
                            <p:stCondLst>
                              <p:cond delay="250"/>
                            </p:stCondLst>
                            <p:childTnLst>
                              <p:par>
                                <p:cTn id="71" presetID="53" presetClass="entr" presetSubtype="16"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250" fill="hold"/>
                                        <p:tgtEl>
                                          <p:spTgt spid="27"/>
                                        </p:tgtEl>
                                        <p:attrNameLst>
                                          <p:attrName>ppt_w</p:attrName>
                                        </p:attrNameLst>
                                      </p:cBhvr>
                                      <p:tavLst>
                                        <p:tav tm="0">
                                          <p:val>
                                            <p:fltVal val="0"/>
                                          </p:val>
                                        </p:tav>
                                        <p:tav tm="100000">
                                          <p:val>
                                            <p:strVal val="#ppt_w"/>
                                          </p:val>
                                        </p:tav>
                                      </p:tavLst>
                                    </p:anim>
                                    <p:anim calcmode="lin" valueType="num">
                                      <p:cBhvr>
                                        <p:cTn id="74" dur="250" fill="hold"/>
                                        <p:tgtEl>
                                          <p:spTgt spid="27"/>
                                        </p:tgtEl>
                                        <p:attrNameLst>
                                          <p:attrName>ppt_h</p:attrName>
                                        </p:attrNameLst>
                                      </p:cBhvr>
                                      <p:tavLst>
                                        <p:tav tm="0">
                                          <p:val>
                                            <p:fltVal val="0"/>
                                          </p:val>
                                        </p:tav>
                                        <p:tav tm="100000">
                                          <p:val>
                                            <p:strVal val="#ppt_h"/>
                                          </p:val>
                                        </p:tav>
                                      </p:tavLst>
                                    </p:anim>
                                    <p:animEffect transition="in" filter="fade">
                                      <p:cBhvr>
                                        <p:cTn id="75" dur="250"/>
                                        <p:tgtEl>
                                          <p:spTgt spid="27"/>
                                        </p:tgtEl>
                                      </p:cBhvr>
                                    </p:animEffect>
                                  </p:childTnLst>
                                </p:cTn>
                              </p:par>
                            </p:childTnLst>
                          </p:cTn>
                        </p:par>
                        <p:par>
                          <p:cTn id="76" fill="hold" nodeType="afterGroup">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up)">
                                      <p:cBhvr>
                                        <p:cTn id="79"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8" grpId="0" animBg="1"/>
      <p:bldP spid="29" grpId="0" animBg="1"/>
      <p:bldP spid="30" grpId="0" animBg="1"/>
      <p:bldP spid="31"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ảng">
            <a:extLst>
              <a:ext uri="{FF2B5EF4-FFF2-40B4-BE49-F238E27FC236}">
                <a16:creationId xmlns="" xmlns:a16="http://schemas.microsoft.com/office/drawing/2014/main" id="{B01E563B-2B5B-42EE-8427-356BDB4C7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551" y="1590820"/>
            <a:ext cx="5943102" cy="3427987"/>
          </a:xfrm>
          <a:prstGeom prst="rect">
            <a:avLst/>
          </a:prstGeom>
        </p:spPr>
      </p:pic>
      <p:pic>
        <p:nvPicPr>
          <p:cNvPr id="3" name="图片 13323" descr="18"/>
          <p:cNvPicPr>
            <a:picLocks noChangeAspect="1"/>
          </p:cNvPicPr>
          <p:nvPr/>
        </p:nvPicPr>
        <p:blipFill rotWithShape="1">
          <a:blip r:embed="rId4"/>
          <a:srcRect l="6893" t="36140" r="-1" b="11698"/>
          <a:stretch/>
        </p:blipFill>
        <p:spPr>
          <a:xfrm>
            <a:off x="75773" y="2704136"/>
            <a:ext cx="2216643" cy="1373528"/>
          </a:xfrm>
          <a:prstGeom prst="rect">
            <a:avLst/>
          </a:prstGeom>
          <a:noFill/>
          <a:ln w="9525">
            <a:noFill/>
          </a:ln>
        </p:spPr>
      </p:pic>
      <p:pic>
        <p:nvPicPr>
          <p:cNvPr id="4" name="bóng bay 1">
            <a:extLst>
              <a:ext uri="{FF2B5EF4-FFF2-40B4-BE49-F238E27FC236}">
                <a16:creationId xmlns="" xmlns:a16="http://schemas.microsoft.com/office/drawing/2014/main" id="{7A93F8E8-0282-4159-B1C7-00A9F2E978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607" y="1611227"/>
            <a:ext cx="542129" cy="983060"/>
          </a:xfrm>
          <a:prstGeom prst="rect">
            <a:avLst/>
          </a:prstGeom>
        </p:spPr>
      </p:pic>
      <p:pic>
        <p:nvPicPr>
          <p:cNvPr id="5" name="bóng bay 2">
            <a:extLst>
              <a:ext uri="{FF2B5EF4-FFF2-40B4-BE49-F238E27FC236}">
                <a16:creationId xmlns="" xmlns:a16="http://schemas.microsoft.com/office/drawing/2014/main" id="{22C5EFB3-49C0-4658-A0CA-CD0E4F3467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6402" y="851480"/>
            <a:ext cx="396134" cy="835181"/>
          </a:xfrm>
          <a:prstGeom prst="rect">
            <a:avLst/>
          </a:prstGeom>
        </p:spPr>
      </p:pic>
      <p:pic>
        <p:nvPicPr>
          <p:cNvPr id="6" name="Mây 2">
            <a:extLst>
              <a:ext uri="{FF2B5EF4-FFF2-40B4-BE49-F238E27FC236}">
                <a16:creationId xmlns="" xmlns:a16="http://schemas.microsoft.com/office/drawing/2014/main" id="{52AF4C38-29F5-4402-B531-270D2EBA04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4636" y="1181147"/>
            <a:ext cx="872416" cy="395495"/>
          </a:xfrm>
          <a:prstGeom prst="rect">
            <a:avLst/>
          </a:prstGeom>
        </p:spPr>
      </p:pic>
      <p:pic>
        <p:nvPicPr>
          <p:cNvPr id="7" name="Mây 1">
            <a:extLst>
              <a:ext uri="{FF2B5EF4-FFF2-40B4-BE49-F238E27FC236}">
                <a16:creationId xmlns="" xmlns:a16="http://schemas.microsoft.com/office/drawing/2014/main" id="{7D6F8ED2-3AEC-4783-9D72-751F5781114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773" y="1140588"/>
            <a:ext cx="873276" cy="401707"/>
          </a:xfrm>
          <a:prstGeom prst="rect">
            <a:avLst/>
          </a:prstGeom>
        </p:spPr>
      </p:pic>
      <p:pic>
        <p:nvPicPr>
          <p:cNvPr id="8" name="Mặt trời">
            <a:extLst>
              <a:ext uri="{FF2B5EF4-FFF2-40B4-BE49-F238E27FC236}">
                <a16:creationId xmlns="" xmlns:a16="http://schemas.microsoft.com/office/drawing/2014/main" id="{6636E5CD-B3A7-4E53-948D-E3AEF61E33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39142" y="880601"/>
            <a:ext cx="935245" cy="932127"/>
          </a:xfrm>
          <a:prstGeom prst="rect">
            <a:avLst/>
          </a:prstGeom>
        </p:spPr>
      </p:pic>
      <p:pic>
        <p:nvPicPr>
          <p:cNvPr id="9" name="Mây 3">
            <a:extLst>
              <a:ext uri="{FF2B5EF4-FFF2-40B4-BE49-F238E27FC236}">
                <a16:creationId xmlns="" xmlns:a16="http://schemas.microsoft.com/office/drawing/2014/main" id="{AE93FE02-DB59-4C79-9595-BDB2139181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0693" y="944958"/>
            <a:ext cx="873276" cy="401707"/>
          </a:xfrm>
          <a:prstGeom prst="rect">
            <a:avLst/>
          </a:prstGeom>
        </p:spPr>
      </p:pic>
      <p:pic>
        <p:nvPicPr>
          <p:cNvPr id="11" name="bóng bay 3">
            <a:extLst>
              <a:ext uri="{FF2B5EF4-FFF2-40B4-BE49-F238E27FC236}">
                <a16:creationId xmlns="" xmlns:a16="http://schemas.microsoft.com/office/drawing/2014/main" id="{BBB5CE74-F31D-4B7D-BF2E-90F5B2E105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77014" y="1140587"/>
            <a:ext cx="482125" cy="874253"/>
          </a:xfrm>
          <a:prstGeom prst="rect">
            <a:avLst/>
          </a:prstGeom>
        </p:spPr>
      </p:pic>
      <p:pic>
        <p:nvPicPr>
          <p:cNvPr id="12" name="Mây 4">
            <a:extLst>
              <a:ext uri="{FF2B5EF4-FFF2-40B4-BE49-F238E27FC236}">
                <a16:creationId xmlns="" xmlns:a16="http://schemas.microsoft.com/office/drawing/2014/main" id="{440933B4-60B6-471D-9839-79BAFAC76CB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38275" y="1384742"/>
            <a:ext cx="1029953" cy="516693"/>
          </a:xfrm>
          <a:prstGeom prst="rect">
            <a:avLst/>
          </a:prstGeom>
        </p:spPr>
      </p:pic>
      <p:pic>
        <p:nvPicPr>
          <p:cNvPr id="13" name="bóng bay 4">
            <a:extLst>
              <a:ext uri="{FF2B5EF4-FFF2-40B4-BE49-F238E27FC236}">
                <a16:creationId xmlns="" xmlns:a16="http://schemas.microsoft.com/office/drawing/2014/main" id="{D89CA989-BC85-4D67-8058-6CFC5AEDBA4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02412" y="3072510"/>
            <a:ext cx="607682" cy="1101929"/>
          </a:xfrm>
          <a:prstGeom prst="rect">
            <a:avLst/>
          </a:prstGeom>
        </p:spPr>
      </p:pic>
      <p:pic>
        <p:nvPicPr>
          <p:cNvPr id="14" name="bkgr 1">
            <a:extLst>
              <a:ext uri="{FF2B5EF4-FFF2-40B4-BE49-F238E27FC236}">
                <a16:creationId xmlns="" xmlns:a16="http://schemas.microsoft.com/office/drawing/2014/main" id="{EE608529-74D9-400B-8DBC-8AA55BF44F4C}"/>
              </a:ext>
            </a:extLst>
          </p:cNvPr>
          <p:cNvPicPr>
            <a:picLocks noChangeAspect="1"/>
          </p:cNvPicPr>
          <p:nvPr/>
        </p:nvPicPr>
        <p:blipFill rotWithShape="1">
          <a:blip r:embed="rId14">
            <a:extLst>
              <a:ext uri="{28A0092B-C50C-407E-A947-70E740481C1C}">
                <a14:useLocalDpi xmlns:a14="http://schemas.microsoft.com/office/drawing/2010/main" val="0"/>
              </a:ext>
            </a:extLst>
          </a:blip>
          <a:srcRect t="-1" b="-247"/>
          <a:stretch/>
        </p:blipFill>
        <p:spPr>
          <a:xfrm>
            <a:off x="-31955" y="4509171"/>
            <a:ext cx="9144000" cy="1561204"/>
          </a:xfrm>
          <a:prstGeom prst="rect">
            <a:avLst/>
          </a:prstGeom>
        </p:spPr>
      </p:pic>
      <p:sp>
        <p:nvSpPr>
          <p:cNvPr id="16" name="TextBox 15"/>
          <p:cNvSpPr txBox="1"/>
          <p:nvPr/>
        </p:nvSpPr>
        <p:spPr>
          <a:xfrm>
            <a:off x="303606" y="2799498"/>
            <a:ext cx="1990124" cy="998094"/>
          </a:xfrm>
          <a:prstGeom prst="rect">
            <a:avLst/>
          </a:prstGeom>
          <a:noFill/>
        </p:spPr>
        <p:txBody>
          <a:bodyPr wrap="square" rtlCol="0">
            <a:spAutoFit/>
          </a:bodyPr>
          <a:lstStyle/>
          <a:p>
            <a:pPr defTabSz="498348" eaLnBrk="1" hangingPunct="1"/>
            <a:r>
              <a:rPr lang="en-GB" sz="2943"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Luyện</a:t>
            </a:r>
            <a:r>
              <a:rPr lang="en-GB" sz="2943"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GB" sz="2943"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đọc</a:t>
            </a:r>
            <a:r>
              <a:rPr lang="en-GB" sz="2943"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GB" sz="2943"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câu</a:t>
            </a:r>
            <a:r>
              <a:rPr lang="en-GB" sz="2943"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GB" sz="2943"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dài</a:t>
            </a:r>
            <a:endParaRPr lang="en-US" sz="2943"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TextBox 6"/>
          <p:cNvSpPr txBox="1">
            <a:spLocks noChangeArrowheads="1"/>
          </p:cNvSpPr>
          <p:nvPr/>
        </p:nvSpPr>
        <p:spPr bwMode="auto">
          <a:xfrm>
            <a:off x="2435069" y="1710634"/>
            <a:ext cx="5608146" cy="23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nSpc>
                <a:spcPct val="115000"/>
              </a:lnSpc>
              <a:spcAft>
                <a:spcPts val="0"/>
              </a:spcAft>
            </a:pPr>
            <a:r>
              <a:rPr lang="nl-NL" dirty="0">
                <a:solidFill>
                  <a:schemeClr val="bg1"/>
                </a:solidFill>
                <a:latin typeface="Times New Roman" panose="02020603050405020304" pitchFamily="18" charset="0"/>
                <a:ea typeface="Times New Roman" panose="02020603050405020304" pitchFamily="18" charset="0"/>
              </a:rPr>
              <a:t>+ Vượt rào</a:t>
            </a:r>
            <a:r>
              <a:rPr lang="nl-NL" dirty="0" smtClean="0">
                <a:solidFill>
                  <a:schemeClr val="bg1"/>
                </a:solidFill>
                <a:latin typeface="Times New Roman" panose="02020603050405020304" pitchFamily="18" charset="0"/>
                <a:ea typeface="Times New Roman" panose="02020603050405020304" pitchFamily="18" charset="0"/>
              </a:rPr>
              <a:t>, </a:t>
            </a:r>
            <a:r>
              <a:rPr lang="nl-NL" dirty="0">
                <a:solidFill>
                  <a:schemeClr val="bg1"/>
                </a:solidFill>
                <a:latin typeface="Times New Roman" panose="02020603050405020304" pitchFamily="18" charset="0"/>
                <a:ea typeface="Times New Roman" panose="02020603050405020304" pitchFamily="18" charset="0"/>
              </a:rPr>
              <a:t>bắt sống lấy nó</a:t>
            </a:r>
            <a:r>
              <a:rPr lang="nl-NL" dirty="0" smtClean="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latin typeface="Times New Roman" panose="02020603050405020304" pitchFamily="18" charset="0"/>
              <a:ea typeface="Times New Roman" panose="02020603050405020304" pitchFamily="18" charset="0"/>
            </a:endParaRPr>
          </a:p>
          <a:p>
            <a:pPr>
              <a:lnSpc>
                <a:spcPct val="115000"/>
              </a:lnSpc>
              <a:spcAft>
                <a:spcPts val="0"/>
              </a:spcAft>
            </a:pPr>
            <a:r>
              <a:rPr lang="nl-NL" dirty="0">
                <a:solidFill>
                  <a:schemeClr val="bg1"/>
                </a:solidFill>
                <a:latin typeface="Times New Roman" panose="02020603050405020304" pitchFamily="18" charset="0"/>
                <a:ea typeface="Times New Roman" panose="02020603050405020304" pitchFamily="18" charset="0"/>
              </a:rPr>
              <a:t>+ Chỉ những thằng hèn mới chui</a:t>
            </a:r>
            <a:r>
              <a:rPr lang="nl-NL" dirty="0" smtClean="0">
                <a:solidFill>
                  <a:schemeClr val="bg1"/>
                </a:solidFill>
                <a:latin typeface="Times New Roman" panose="02020603050405020304" pitchFamily="18" charset="0"/>
                <a:ea typeface="Times New Roman" panose="02020603050405020304" pitchFamily="18" charset="0"/>
              </a:rPr>
              <a:t>.</a:t>
            </a:r>
            <a:r>
              <a:rPr lang="vi-VN" dirty="0" smtClean="0">
                <a:solidFill>
                  <a:schemeClr val="bg1"/>
                </a:solidFill>
                <a:latin typeface="Times New Roman" panose="02020603050405020304" pitchFamily="18" charset="0"/>
                <a:ea typeface="Times New Roman" panose="02020603050405020304" pitchFamily="18" charset="0"/>
              </a:rPr>
              <a:t> </a:t>
            </a:r>
            <a:endParaRPr lang="en-US" sz="2800" dirty="0">
              <a:solidFill>
                <a:schemeClr val="bg1"/>
              </a:solidFill>
              <a:latin typeface="Times New Roman" panose="02020603050405020304" pitchFamily="18" charset="0"/>
              <a:ea typeface="Times New Roman" panose="02020603050405020304" pitchFamily="18" charset="0"/>
            </a:endParaRPr>
          </a:p>
          <a:p>
            <a:pPr>
              <a:lnSpc>
                <a:spcPct val="115000"/>
              </a:lnSpc>
              <a:spcAft>
                <a:spcPts val="0"/>
              </a:spcAft>
            </a:pPr>
            <a:r>
              <a:rPr lang="nl-NL" dirty="0">
                <a:solidFill>
                  <a:schemeClr val="bg1"/>
                </a:solidFill>
                <a:latin typeface="Times New Roman" panose="02020603050405020304" pitchFamily="18" charset="0"/>
                <a:ea typeface="Times New Roman" panose="02020603050405020304" pitchFamily="18" charset="0"/>
              </a:rPr>
              <a:t>+ Về thôi</a:t>
            </a:r>
            <a:r>
              <a:rPr lang="nl-NL" dirty="0" smtClean="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endParaRPr>
          </a:p>
        </p:txBody>
      </p:sp>
      <p:cxnSp>
        <p:nvCxnSpPr>
          <p:cNvPr id="18" name="Straight Connector 17"/>
          <p:cNvCxnSpPr/>
          <p:nvPr/>
        </p:nvCxnSpPr>
        <p:spPr>
          <a:xfrm flipH="1">
            <a:off x="4572000" y="1809161"/>
            <a:ext cx="59648" cy="4768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366520" y="3425869"/>
            <a:ext cx="139272" cy="528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486629" y="2912785"/>
            <a:ext cx="111604" cy="44218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6"/>
          <p:cNvSpPr txBox="1">
            <a:spLocks noChangeArrowheads="1"/>
          </p:cNvSpPr>
          <p:nvPr/>
        </p:nvSpPr>
        <p:spPr bwMode="auto">
          <a:xfrm>
            <a:off x="2627373" y="3910121"/>
            <a:ext cx="5575039" cy="99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defTabSz="498348">
              <a:spcBef>
                <a:spcPct val="50000"/>
              </a:spcBef>
            </a:pPr>
            <a:r>
              <a:rPr lang="en-GB" altLang="en-US" sz="2943" i="1" dirty="0">
                <a:solidFill>
                  <a:srgbClr val="FFFF00"/>
                </a:solidFill>
                <a:latin typeface="Times New Roman" pitchFamily="18" charset="0"/>
                <a:ea typeface="宋体" panose="02010600030101010101" pitchFamily="2" charset="-122"/>
                <a:cs typeface="Times New Roman" pitchFamily="18" charset="0"/>
              </a:rPr>
              <a:t>(đọc với </a:t>
            </a:r>
            <a:r>
              <a:rPr lang="en-GB" altLang="en-US" sz="2943" i="1" dirty="0" smtClean="0">
                <a:solidFill>
                  <a:srgbClr val="FFFF00"/>
                </a:solidFill>
                <a:latin typeface="Times New Roman" pitchFamily="18" charset="0"/>
                <a:ea typeface="宋体" panose="02010600030101010101" pitchFamily="2" charset="-122"/>
                <a:cs typeface="Times New Roman" pitchFamily="18" charset="0"/>
              </a:rPr>
              <a:t>giọng</a:t>
            </a:r>
            <a:r>
              <a:rPr lang="vi-VN" altLang="en-US" sz="2943" i="1" dirty="0" smtClean="0">
                <a:solidFill>
                  <a:srgbClr val="FFFF00"/>
                </a:solidFill>
                <a:latin typeface="Times New Roman" pitchFamily="18" charset="0"/>
                <a:ea typeface="宋体" panose="02010600030101010101" pitchFamily="2" charset="-122"/>
                <a:cs typeface="Times New Roman" pitchFamily="18" charset="0"/>
              </a:rPr>
              <a:t> mệnh lệnh, dứt khoát)</a:t>
            </a:r>
            <a:endParaRPr lang="en-US" altLang="en-US" sz="2943" i="1" dirty="0">
              <a:solidFill>
                <a:srgbClr val="FFFF00"/>
              </a:solidFill>
              <a:latin typeface="Times New Roman" pitchFamily="18" charset="0"/>
              <a:ea typeface="宋体" panose="02010600030101010101" pitchFamily="2" charset="-122"/>
              <a:cs typeface="Times New Roman" pitchFamily="18" charset="0"/>
            </a:endParaRPr>
          </a:p>
        </p:txBody>
      </p:sp>
      <p:cxnSp>
        <p:nvCxnSpPr>
          <p:cNvPr id="24" name="Straight Connector 23"/>
          <p:cNvCxnSpPr/>
          <p:nvPr/>
        </p:nvCxnSpPr>
        <p:spPr>
          <a:xfrm flipH="1">
            <a:off x="7465576" y="1686661"/>
            <a:ext cx="106111" cy="5120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540730" y="1725326"/>
            <a:ext cx="118777" cy="4955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401279" y="2888812"/>
            <a:ext cx="111604" cy="44218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288922" y="3425869"/>
            <a:ext cx="139272" cy="528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99802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anim calcmode="lin" valueType="num">
                                      <p:cBhvr>
                                        <p:cTn id="14" dur="1500" fill="hold"/>
                                        <p:tgtEl>
                                          <p:spTgt spid="4"/>
                                        </p:tgtEl>
                                        <p:attrNameLst>
                                          <p:attrName>ppt_x</p:attrName>
                                        </p:attrNameLst>
                                      </p:cBhvr>
                                      <p:tavLst>
                                        <p:tav tm="0">
                                          <p:val>
                                            <p:strVal val="#ppt_x"/>
                                          </p:val>
                                        </p:tav>
                                        <p:tav tm="100000">
                                          <p:val>
                                            <p:strVal val="#ppt_x"/>
                                          </p:val>
                                        </p:tav>
                                      </p:tavLst>
                                    </p:anim>
                                    <p:anim calcmode="lin" valueType="num">
                                      <p:cBhvr>
                                        <p:cTn id="15" dur="15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500"/>
                                        <p:tgtEl>
                                          <p:spTgt spid="5"/>
                                        </p:tgtEl>
                                      </p:cBhvr>
                                    </p:animEffect>
                                    <p:anim calcmode="lin" valueType="num">
                                      <p:cBhvr>
                                        <p:cTn id="19" dur="1500" fill="hold"/>
                                        <p:tgtEl>
                                          <p:spTgt spid="5"/>
                                        </p:tgtEl>
                                        <p:attrNameLst>
                                          <p:attrName>ppt_x</p:attrName>
                                        </p:attrNameLst>
                                      </p:cBhvr>
                                      <p:tavLst>
                                        <p:tav tm="0">
                                          <p:val>
                                            <p:strVal val="#ppt_x"/>
                                          </p:val>
                                        </p:tav>
                                        <p:tav tm="100000">
                                          <p:val>
                                            <p:strVal val="#ppt_x"/>
                                          </p:val>
                                        </p:tav>
                                      </p:tavLst>
                                    </p:anim>
                                    <p:anim calcmode="lin" valueType="num">
                                      <p:cBhvr>
                                        <p:cTn id="20" dur="1500" fill="hold"/>
                                        <p:tgtEl>
                                          <p:spTgt spid="5"/>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6" presetClass="entr" presetSubtype="32"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1000"/>
                                        <p:tgtEl>
                                          <p:spTgt spid="8"/>
                                        </p:tgtEl>
                                      </p:cBhvr>
                                    </p:animEffect>
                                  </p:childTnLst>
                                </p:cTn>
                              </p:par>
                              <p:par>
                                <p:cTn id="31" presetID="32" presetClass="emph" presetSubtype="0" repeatCount="2000" fill="hold" nodeType="withEffect">
                                  <p:stCondLst>
                                    <p:cond delay="0"/>
                                  </p:stCondLst>
                                  <p:childTnLst>
                                    <p:animRot by="120000">
                                      <p:cBhvr>
                                        <p:cTn id="32" dur="75" fill="hold">
                                          <p:stCondLst>
                                            <p:cond delay="0"/>
                                          </p:stCondLst>
                                        </p:cTn>
                                        <p:tgtEl>
                                          <p:spTgt spid="8"/>
                                        </p:tgtEl>
                                        <p:attrNameLst>
                                          <p:attrName>r</p:attrName>
                                        </p:attrNameLst>
                                      </p:cBhvr>
                                    </p:animRot>
                                    <p:animRot by="-240000">
                                      <p:cBhvr>
                                        <p:cTn id="33" dur="150" fill="hold">
                                          <p:stCondLst>
                                            <p:cond delay="150"/>
                                          </p:stCondLst>
                                        </p:cTn>
                                        <p:tgtEl>
                                          <p:spTgt spid="8"/>
                                        </p:tgtEl>
                                        <p:attrNameLst>
                                          <p:attrName>r</p:attrName>
                                        </p:attrNameLst>
                                      </p:cBhvr>
                                    </p:animRot>
                                    <p:animRot by="240000">
                                      <p:cBhvr>
                                        <p:cTn id="34" dur="150" fill="hold">
                                          <p:stCondLst>
                                            <p:cond delay="300"/>
                                          </p:stCondLst>
                                        </p:cTn>
                                        <p:tgtEl>
                                          <p:spTgt spid="8"/>
                                        </p:tgtEl>
                                        <p:attrNameLst>
                                          <p:attrName>r</p:attrName>
                                        </p:attrNameLst>
                                      </p:cBhvr>
                                    </p:animRot>
                                    <p:animRot by="-240000">
                                      <p:cBhvr>
                                        <p:cTn id="35" dur="150" fill="hold">
                                          <p:stCondLst>
                                            <p:cond delay="450"/>
                                          </p:stCondLst>
                                        </p:cTn>
                                        <p:tgtEl>
                                          <p:spTgt spid="8"/>
                                        </p:tgtEl>
                                        <p:attrNameLst>
                                          <p:attrName>r</p:attrName>
                                        </p:attrNameLst>
                                      </p:cBhvr>
                                    </p:animRot>
                                    <p:animRot by="120000">
                                      <p:cBhvr>
                                        <p:cTn id="36" dur="150" fill="hold">
                                          <p:stCondLst>
                                            <p:cond delay="600"/>
                                          </p:stCondLst>
                                        </p:cTn>
                                        <p:tgtEl>
                                          <p:spTgt spid="8"/>
                                        </p:tgtEl>
                                        <p:attrNameLst>
                                          <p:attrName>r</p:attrName>
                                        </p:attrNameLst>
                                      </p:cBhvr>
                                    </p:animRo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500"/>
                                        <p:tgtEl>
                                          <p:spTgt spid="11"/>
                                        </p:tgtEl>
                                      </p:cBhvr>
                                    </p:animEffect>
                                    <p:anim calcmode="lin" valueType="num">
                                      <p:cBhvr>
                                        <p:cTn id="43" dur="1500" fill="hold"/>
                                        <p:tgtEl>
                                          <p:spTgt spid="11"/>
                                        </p:tgtEl>
                                        <p:attrNameLst>
                                          <p:attrName>ppt_x</p:attrName>
                                        </p:attrNameLst>
                                      </p:cBhvr>
                                      <p:tavLst>
                                        <p:tav tm="0">
                                          <p:val>
                                            <p:strVal val="#ppt_x"/>
                                          </p:val>
                                        </p:tav>
                                        <p:tav tm="100000">
                                          <p:val>
                                            <p:strVal val="#ppt_x"/>
                                          </p:val>
                                        </p:tav>
                                      </p:tavLst>
                                    </p:anim>
                                    <p:anim calcmode="lin" valueType="num">
                                      <p:cBhvr>
                                        <p:cTn id="44" dur="1500" fill="hold"/>
                                        <p:tgtEl>
                                          <p:spTgt spid="11"/>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42"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500"/>
                                        <p:tgtEl>
                                          <p:spTgt spid="13"/>
                                        </p:tgtEl>
                                      </p:cBhvr>
                                    </p:animEffect>
                                    <p:anim calcmode="lin" valueType="num">
                                      <p:cBhvr>
                                        <p:cTn id="51" dur="1500" fill="hold"/>
                                        <p:tgtEl>
                                          <p:spTgt spid="13"/>
                                        </p:tgtEl>
                                        <p:attrNameLst>
                                          <p:attrName>ppt_x</p:attrName>
                                        </p:attrNameLst>
                                      </p:cBhvr>
                                      <p:tavLst>
                                        <p:tav tm="0">
                                          <p:val>
                                            <p:strVal val="#ppt_x"/>
                                          </p:val>
                                        </p:tav>
                                        <p:tav tm="100000">
                                          <p:val>
                                            <p:strVal val="#ppt_x"/>
                                          </p:val>
                                        </p:tav>
                                      </p:tavLst>
                                    </p:anim>
                                    <p:anim calcmode="lin" valueType="num">
                                      <p:cBhvr>
                                        <p:cTn id="52" dur="1500" fill="hold"/>
                                        <p:tgtEl>
                                          <p:spTgt spid="13"/>
                                        </p:tgtEl>
                                        <p:attrNameLst>
                                          <p:attrName>ppt_y</p:attrName>
                                        </p:attrNameLst>
                                      </p:cBhvr>
                                      <p:tavLst>
                                        <p:tav tm="0">
                                          <p:val>
                                            <p:strVal val="#ppt_y+.1"/>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750" fill="hold"/>
                                        <p:tgtEl>
                                          <p:spTgt spid="14"/>
                                        </p:tgtEl>
                                        <p:attrNameLst>
                                          <p:attrName>ppt_x</p:attrName>
                                        </p:attrNameLst>
                                      </p:cBhvr>
                                      <p:tavLst>
                                        <p:tav tm="0">
                                          <p:val>
                                            <p:strVal val="#ppt_x"/>
                                          </p:val>
                                        </p:tav>
                                        <p:tav tm="100000">
                                          <p:val>
                                            <p:strVal val="#ppt_x"/>
                                          </p:val>
                                        </p:tav>
                                      </p:tavLst>
                                    </p:anim>
                                    <p:anim calcmode="lin" valueType="num">
                                      <p:cBhvr additive="base">
                                        <p:cTn id="56" dur="750" fill="hold"/>
                                        <p:tgtEl>
                                          <p:spTgt spid="14"/>
                                        </p:tgtEl>
                                        <p:attrNameLst>
                                          <p:attrName>ppt_y</p:attrName>
                                        </p:attrNameLst>
                                      </p:cBhvr>
                                      <p:tavLst>
                                        <p:tav tm="0">
                                          <p:val>
                                            <p:strVal val="1+#ppt_h/2"/>
                                          </p:val>
                                        </p:tav>
                                        <p:tav tm="100000">
                                          <p:val>
                                            <p:strVal val="#ppt_y"/>
                                          </p:val>
                                        </p:tav>
                                      </p:tavLst>
                                    </p:anim>
                                  </p:childTnLst>
                                </p:cTn>
                              </p:par>
                            </p:childTnLst>
                          </p:cTn>
                        </p:par>
                        <p:par>
                          <p:cTn id="57" fill="hold">
                            <p:stCondLst>
                              <p:cond delay="4000"/>
                            </p:stCondLst>
                            <p:childTnLst>
                              <p:par>
                                <p:cTn id="58" presetID="10" presetClass="entr" presetSubtype="0" fill="hold" nodeType="afterEffect">
                                  <p:stCondLst>
                                    <p:cond delay="100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75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arn(inVertical)">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ppt_x"/>
                                          </p:val>
                                        </p:tav>
                                        <p:tav tm="100000">
                                          <p:val>
                                            <p:strVal val="#ppt_x"/>
                                          </p:val>
                                        </p:tav>
                                      </p:tavLst>
                                    </p:anim>
                                    <p:anim calcmode="lin" valueType="num">
                                      <p:cBhvr additive="base">
                                        <p:cTn id="8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barn(inVertical)">
                                      <p:cBhvr>
                                        <p:cTn id="96" dur="500"/>
                                        <p:tgtEl>
                                          <p:spTgt spid="3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wipe(down)">
                                      <p:cBhvr>
                                        <p:cTn id="101" dur="500"/>
                                        <p:tgtEl>
                                          <p:spTgt spid="2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ảng">
            <a:extLst>
              <a:ext uri="{FF2B5EF4-FFF2-40B4-BE49-F238E27FC236}">
                <a16:creationId xmlns="" xmlns:a16="http://schemas.microsoft.com/office/drawing/2014/main" id="{B01E563B-2B5B-42EE-8427-356BDB4C7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397" y="1469579"/>
            <a:ext cx="6449629" cy="3720152"/>
          </a:xfrm>
          <a:prstGeom prst="rect">
            <a:avLst/>
          </a:prstGeom>
        </p:spPr>
      </p:pic>
      <p:pic>
        <p:nvPicPr>
          <p:cNvPr id="3" name="图片 13323" descr="18"/>
          <p:cNvPicPr>
            <a:picLocks noChangeAspect="1"/>
          </p:cNvPicPr>
          <p:nvPr/>
        </p:nvPicPr>
        <p:blipFill rotWithShape="1">
          <a:blip r:embed="rId4"/>
          <a:srcRect l="6893" t="36140" r="-1" b="11698"/>
          <a:stretch/>
        </p:blipFill>
        <p:spPr>
          <a:xfrm>
            <a:off x="75773" y="2704136"/>
            <a:ext cx="2216643" cy="1373528"/>
          </a:xfrm>
          <a:prstGeom prst="rect">
            <a:avLst/>
          </a:prstGeom>
          <a:noFill/>
          <a:ln w="9525">
            <a:noFill/>
          </a:ln>
        </p:spPr>
      </p:pic>
      <p:pic>
        <p:nvPicPr>
          <p:cNvPr id="4" name="bóng bay 1">
            <a:extLst>
              <a:ext uri="{FF2B5EF4-FFF2-40B4-BE49-F238E27FC236}">
                <a16:creationId xmlns="" xmlns:a16="http://schemas.microsoft.com/office/drawing/2014/main" id="{7A93F8E8-0282-4159-B1C7-00A9F2E978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607" y="1611227"/>
            <a:ext cx="542129" cy="983060"/>
          </a:xfrm>
          <a:prstGeom prst="rect">
            <a:avLst/>
          </a:prstGeom>
        </p:spPr>
      </p:pic>
      <p:pic>
        <p:nvPicPr>
          <p:cNvPr id="5" name="bóng bay 2">
            <a:extLst>
              <a:ext uri="{FF2B5EF4-FFF2-40B4-BE49-F238E27FC236}">
                <a16:creationId xmlns="" xmlns:a16="http://schemas.microsoft.com/office/drawing/2014/main" id="{22C5EFB3-49C0-4658-A0CA-CD0E4F3467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6402" y="851480"/>
            <a:ext cx="396134" cy="835181"/>
          </a:xfrm>
          <a:prstGeom prst="rect">
            <a:avLst/>
          </a:prstGeom>
        </p:spPr>
      </p:pic>
      <p:pic>
        <p:nvPicPr>
          <p:cNvPr id="6" name="Mây 2">
            <a:extLst>
              <a:ext uri="{FF2B5EF4-FFF2-40B4-BE49-F238E27FC236}">
                <a16:creationId xmlns="" xmlns:a16="http://schemas.microsoft.com/office/drawing/2014/main" id="{52AF4C38-29F5-4402-B531-270D2EBA04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4636" y="1181147"/>
            <a:ext cx="872416" cy="395495"/>
          </a:xfrm>
          <a:prstGeom prst="rect">
            <a:avLst/>
          </a:prstGeom>
        </p:spPr>
      </p:pic>
      <p:pic>
        <p:nvPicPr>
          <p:cNvPr id="7" name="Mây 1">
            <a:extLst>
              <a:ext uri="{FF2B5EF4-FFF2-40B4-BE49-F238E27FC236}">
                <a16:creationId xmlns="" xmlns:a16="http://schemas.microsoft.com/office/drawing/2014/main" id="{7D6F8ED2-3AEC-4783-9D72-751F5781114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773" y="1140588"/>
            <a:ext cx="873276" cy="401707"/>
          </a:xfrm>
          <a:prstGeom prst="rect">
            <a:avLst/>
          </a:prstGeom>
        </p:spPr>
      </p:pic>
      <p:pic>
        <p:nvPicPr>
          <p:cNvPr id="8" name="Mặt trời">
            <a:extLst>
              <a:ext uri="{FF2B5EF4-FFF2-40B4-BE49-F238E27FC236}">
                <a16:creationId xmlns="" xmlns:a16="http://schemas.microsoft.com/office/drawing/2014/main" id="{6636E5CD-B3A7-4E53-948D-E3AEF61E33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421" y="486955"/>
            <a:ext cx="935245" cy="932127"/>
          </a:xfrm>
          <a:prstGeom prst="rect">
            <a:avLst/>
          </a:prstGeom>
        </p:spPr>
      </p:pic>
      <p:pic>
        <p:nvPicPr>
          <p:cNvPr id="9" name="Mây 3">
            <a:extLst>
              <a:ext uri="{FF2B5EF4-FFF2-40B4-BE49-F238E27FC236}">
                <a16:creationId xmlns="" xmlns:a16="http://schemas.microsoft.com/office/drawing/2014/main" id="{AE93FE02-DB59-4C79-9595-BDB2139181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0693" y="944958"/>
            <a:ext cx="873276" cy="401707"/>
          </a:xfrm>
          <a:prstGeom prst="rect">
            <a:avLst/>
          </a:prstGeom>
        </p:spPr>
      </p:pic>
      <p:pic>
        <p:nvPicPr>
          <p:cNvPr id="11" name="bóng bay 3">
            <a:extLst>
              <a:ext uri="{FF2B5EF4-FFF2-40B4-BE49-F238E27FC236}">
                <a16:creationId xmlns="" xmlns:a16="http://schemas.microsoft.com/office/drawing/2014/main" id="{BBB5CE74-F31D-4B7D-BF2E-90F5B2E105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95831" y="796962"/>
            <a:ext cx="482125" cy="874253"/>
          </a:xfrm>
          <a:prstGeom prst="rect">
            <a:avLst/>
          </a:prstGeom>
        </p:spPr>
      </p:pic>
      <p:pic>
        <p:nvPicPr>
          <p:cNvPr id="12" name="Mây 4">
            <a:extLst>
              <a:ext uri="{FF2B5EF4-FFF2-40B4-BE49-F238E27FC236}">
                <a16:creationId xmlns="" xmlns:a16="http://schemas.microsoft.com/office/drawing/2014/main" id="{440933B4-60B6-471D-9839-79BAFAC76CB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48226" y="975741"/>
            <a:ext cx="1029953" cy="516693"/>
          </a:xfrm>
          <a:prstGeom prst="rect">
            <a:avLst/>
          </a:prstGeom>
        </p:spPr>
      </p:pic>
      <p:pic>
        <p:nvPicPr>
          <p:cNvPr id="13" name="bóng bay 4">
            <a:extLst>
              <a:ext uri="{FF2B5EF4-FFF2-40B4-BE49-F238E27FC236}">
                <a16:creationId xmlns="" xmlns:a16="http://schemas.microsoft.com/office/drawing/2014/main" id="{D89CA989-BC85-4D67-8058-6CFC5AEDBA4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86335" y="2837611"/>
            <a:ext cx="607682" cy="1101929"/>
          </a:xfrm>
          <a:prstGeom prst="rect">
            <a:avLst/>
          </a:prstGeom>
        </p:spPr>
      </p:pic>
      <p:pic>
        <p:nvPicPr>
          <p:cNvPr id="14" name="bkgr 1">
            <a:extLst>
              <a:ext uri="{FF2B5EF4-FFF2-40B4-BE49-F238E27FC236}">
                <a16:creationId xmlns="" xmlns:a16="http://schemas.microsoft.com/office/drawing/2014/main" id="{EE608529-74D9-400B-8DBC-8AA55BF44F4C}"/>
              </a:ext>
            </a:extLst>
          </p:cNvPr>
          <p:cNvPicPr>
            <a:picLocks noChangeAspect="1"/>
          </p:cNvPicPr>
          <p:nvPr/>
        </p:nvPicPr>
        <p:blipFill rotWithShape="1">
          <a:blip r:embed="rId14">
            <a:extLst>
              <a:ext uri="{28A0092B-C50C-407E-A947-70E740481C1C}">
                <a14:useLocalDpi xmlns:a14="http://schemas.microsoft.com/office/drawing/2010/main" val="0"/>
              </a:ext>
            </a:extLst>
          </a:blip>
          <a:srcRect t="-1" b="-247"/>
          <a:stretch/>
        </p:blipFill>
        <p:spPr>
          <a:xfrm>
            <a:off x="0" y="4830591"/>
            <a:ext cx="9144000" cy="1199084"/>
          </a:xfrm>
          <a:prstGeom prst="rect">
            <a:avLst/>
          </a:prstGeom>
        </p:spPr>
      </p:pic>
      <p:sp>
        <p:nvSpPr>
          <p:cNvPr id="16" name="TextBox 15"/>
          <p:cNvSpPr txBox="1"/>
          <p:nvPr/>
        </p:nvSpPr>
        <p:spPr>
          <a:xfrm>
            <a:off x="337430" y="2743259"/>
            <a:ext cx="1855670" cy="998094"/>
          </a:xfrm>
          <a:prstGeom prst="rect">
            <a:avLst/>
          </a:prstGeom>
          <a:noFill/>
        </p:spPr>
        <p:txBody>
          <a:bodyPr wrap="square" rtlCol="0">
            <a:spAutoFit/>
          </a:bodyPr>
          <a:lstStyle/>
          <a:p>
            <a:pPr defTabSz="498348" eaLnBrk="1" hangingPunct="1"/>
            <a:r>
              <a:rPr lang="en-GB" sz="2943"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Luyện</a:t>
            </a:r>
            <a:r>
              <a:rPr lang="en-GB" sz="2943"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GB" sz="2943"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đọc</a:t>
            </a:r>
            <a:r>
              <a:rPr lang="en-GB" sz="2943"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GB" sz="2943"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câu</a:t>
            </a:r>
            <a:r>
              <a:rPr lang="en-GB" sz="2943"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GB" sz="2943"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dài</a:t>
            </a:r>
            <a:endParaRPr lang="en-US" sz="2943"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8" name="Straight Connector 17"/>
          <p:cNvCxnSpPr/>
          <p:nvPr/>
        </p:nvCxnSpPr>
        <p:spPr>
          <a:xfrm flipH="1">
            <a:off x="5170952" y="2149719"/>
            <a:ext cx="138539" cy="4445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208733" y="2717201"/>
            <a:ext cx="82830" cy="4188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6"/>
          <p:cNvSpPr txBox="1">
            <a:spLocks noChangeArrowheads="1"/>
          </p:cNvSpPr>
          <p:nvPr/>
        </p:nvSpPr>
        <p:spPr bwMode="auto">
          <a:xfrm>
            <a:off x="2649849" y="3897662"/>
            <a:ext cx="5994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defTabSz="498348">
              <a:spcBef>
                <a:spcPct val="50000"/>
              </a:spcBef>
            </a:pPr>
            <a:r>
              <a:rPr lang="en-GB" altLang="en-US" i="1" dirty="0">
                <a:solidFill>
                  <a:srgbClr val="FFFF00"/>
                </a:solidFill>
                <a:latin typeface="Times New Roman" pitchFamily="18" charset="0"/>
                <a:ea typeface="宋体" panose="02010600030101010101" pitchFamily="2" charset="-122"/>
                <a:cs typeface="Times New Roman" pitchFamily="18" charset="0"/>
              </a:rPr>
              <a:t>(đọc với </a:t>
            </a:r>
            <a:r>
              <a:rPr lang="en-GB" altLang="en-US" i="1" dirty="0" smtClean="0">
                <a:solidFill>
                  <a:srgbClr val="FFFF00"/>
                </a:solidFill>
                <a:latin typeface="Times New Roman" pitchFamily="18" charset="0"/>
                <a:ea typeface="宋体" panose="02010600030101010101" pitchFamily="2" charset="-122"/>
                <a:cs typeface="Times New Roman" pitchFamily="18" charset="0"/>
              </a:rPr>
              <a:t>giọng</a:t>
            </a:r>
            <a:r>
              <a:rPr lang="vi-VN" altLang="en-US" i="1" dirty="0" smtClean="0">
                <a:solidFill>
                  <a:srgbClr val="FFFF00"/>
                </a:solidFill>
                <a:latin typeface="Times New Roman" pitchFamily="18" charset="0"/>
                <a:ea typeface="宋体" panose="02010600030101010101" pitchFamily="2" charset="-122"/>
                <a:cs typeface="Times New Roman" pitchFamily="18" charset="0"/>
              </a:rPr>
              <a:t> rụt rè, quả quyết)</a:t>
            </a:r>
            <a:endParaRPr lang="en-US" altLang="en-US" i="1" dirty="0">
              <a:solidFill>
                <a:srgbClr val="FFFF00"/>
              </a:solidFill>
              <a:latin typeface="Times New Roman" pitchFamily="18" charset="0"/>
              <a:ea typeface="宋体" panose="02010600030101010101" pitchFamily="2" charset="-122"/>
              <a:cs typeface="Times New Roman" pitchFamily="18" charset="0"/>
            </a:endParaRPr>
          </a:p>
        </p:txBody>
      </p:sp>
      <p:cxnSp>
        <p:nvCxnSpPr>
          <p:cNvPr id="24" name="Straight Connector 23"/>
          <p:cNvCxnSpPr/>
          <p:nvPr/>
        </p:nvCxnSpPr>
        <p:spPr>
          <a:xfrm flipH="1">
            <a:off x="5103962" y="2102757"/>
            <a:ext cx="138539" cy="4445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124725" y="2701927"/>
            <a:ext cx="92453" cy="4394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123818" y="3319020"/>
            <a:ext cx="78947" cy="4121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215864" y="3374186"/>
            <a:ext cx="69104" cy="356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454756" y="1866740"/>
            <a:ext cx="5709469" cy="2003625"/>
          </a:xfrm>
          <a:prstGeom prst="rect">
            <a:avLst/>
          </a:prstGeom>
        </p:spPr>
        <p:txBody>
          <a:bodyPr wrap="square">
            <a:spAutoFit/>
          </a:bodyPr>
          <a:lstStyle/>
          <a:p>
            <a:pPr>
              <a:lnSpc>
                <a:spcPct val="115000"/>
              </a:lnSpc>
              <a:spcAft>
                <a:spcPts val="0"/>
              </a:spcAft>
            </a:pPr>
            <a:r>
              <a:rPr lang="nl-NL" sz="3600" dirty="0">
                <a:solidFill>
                  <a:schemeClr val="bg1"/>
                </a:solidFill>
                <a:latin typeface="Times New Roman" panose="02020603050405020304" pitchFamily="18" charset="0"/>
                <a:ea typeface="Times New Roman" panose="02020603050405020304" pitchFamily="18" charset="0"/>
              </a:rPr>
              <a:t>+ Chui vào à</a:t>
            </a:r>
            <a:r>
              <a:rPr lang="nl-NL" sz="3600" dirty="0" smtClean="0">
                <a:solidFill>
                  <a:schemeClr val="bg1"/>
                </a:solidFill>
                <a:latin typeface="Times New Roman" panose="02020603050405020304" pitchFamily="18" charset="0"/>
                <a:ea typeface="Times New Roman" panose="02020603050405020304" pitchFamily="18" charset="0"/>
              </a:rPr>
              <a:t>? </a:t>
            </a:r>
            <a:r>
              <a:rPr lang="vi-VN" sz="3600" dirty="0" smtClean="0">
                <a:solidFill>
                  <a:schemeClr val="bg1"/>
                </a:solidFill>
                <a:latin typeface="Times New Roman" panose="02020603050405020304" pitchFamily="18" charset="0"/>
                <a:ea typeface="Times New Roman" panose="02020603050405020304" pitchFamily="18" charset="0"/>
              </a:rPr>
              <a:t>  </a:t>
            </a:r>
            <a:endParaRPr lang="en-US" sz="3600" dirty="0">
              <a:solidFill>
                <a:schemeClr val="bg1"/>
              </a:solidFill>
              <a:latin typeface="Times New Roman" panose="02020603050405020304" pitchFamily="18" charset="0"/>
              <a:ea typeface="Times New Roman" panose="02020603050405020304" pitchFamily="18" charset="0"/>
            </a:endParaRPr>
          </a:p>
          <a:p>
            <a:pPr>
              <a:lnSpc>
                <a:spcPct val="115000"/>
              </a:lnSpc>
              <a:spcAft>
                <a:spcPts val="0"/>
              </a:spcAft>
            </a:pPr>
            <a:r>
              <a:rPr lang="nl-NL" sz="3600" dirty="0">
                <a:solidFill>
                  <a:schemeClr val="bg1"/>
                </a:solidFill>
                <a:latin typeface="Times New Roman" panose="02020603050405020304" pitchFamily="18" charset="0"/>
                <a:ea typeface="Times New Roman" panose="02020603050405020304" pitchFamily="18" charset="0"/>
              </a:rPr>
              <a:t>+ Ra vườn đi</a:t>
            </a:r>
            <a:r>
              <a:rPr lang="nl-NL" sz="3600" dirty="0" smtClean="0">
                <a:solidFill>
                  <a:schemeClr val="bg1"/>
                </a:solidFill>
                <a:latin typeface="Times New Roman" panose="02020603050405020304" pitchFamily="18" charset="0"/>
                <a:ea typeface="Times New Roman" panose="02020603050405020304" pitchFamily="18" charset="0"/>
              </a:rPr>
              <a:t>!</a:t>
            </a:r>
            <a:r>
              <a:rPr lang="vi-VN" sz="3600" dirty="0" smtClean="0">
                <a:solidFill>
                  <a:schemeClr val="bg1"/>
                </a:solidFill>
                <a:latin typeface="Times New Roman" panose="02020603050405020304" pitchFamily="18" charset="0"/>
                <a:ea typeface="Times New Roman" panose="02020603050405020304" pitchFamily="18" charset="0"/>
              </a:rPr>
              <a:t> </a:t>
            </a:r>
          </a:p>
          <a:p>
            <a:pPr>
              <a:lnSpc>
                <a:spcPct val="115000"/>
              </a:lnSpc>
              <a:spcAft>
                <a:spcPts val="0"/>
              </a:spcAft>
            </a:pPr>
            <a:r>
              <a:rPr lang="nl-NL" sz="3600" dirty="0" smtClean="0">
                <a:solidFill>
                  <a:schemeClr val="bg1"/>
                </a:solidFill>
                <a:latin typeface="Times New Roman" panose="02020603050405020304" pitchFamily="18" charset="0"/>
                <a:ea typeface="Times New Roman" panose="02020603050405020304" pitchFamily="18" charset="0"/>
              </a:rPr>
              <a:t>+ </a:t>
            </a:r>
            <a:r>
              <a:rPr lang="nl-NL" sz="3600" dirty="0">
                <a:solidFill>
                  <a:schemeClr val="bg1"/>
                </a:solidFill>
                <a:latin typeface="Times New Roman" panose="02020603050405020304" pitchFamily="18" charset="0"/>
                <a:ea typeface="Times New Roman" panose="02020603050405020304" pitchFamily="18" charset="0"/>
              </a:rPr>
              <a:t>Nhưng như vậy là hèn</a:t>
            </a:r>
            <a:r>
              <a:rPr lang="nl-NL" sz="3600" dirty="0" smtClean="0">
                <a:solidFill>
                  <a:srgbClr val="000000"/>
                </a:solidFill>
                <a:latin typeface="Times New Roman" panose="02020603050405020304" pitchFamily="18" charset="0"/>
                <a:ea typeface="Times New Roman" panose="02020603050405020304" pitchFamily="18" charset="0"/>
              </a:rPr>
              <a:t>.</a:t>
            </a:r>
            <a:r>
              <a:rPr lang="vi-VN" sz="3600" dirty="0" smtClean="0">
                <a:solidFill>
                  <a:srgbClr val="000000"/>
                </a:solidFill>
                <a:latin typeface="Times New Roman" panose="02020603050405020304" pitchFamily="18" charset="0"/>
                <a:ea typeface="Times New Roman" panose="02020603050405020304" pitchFamily="18" charset="0"/>
              </a:rPr>
              <a:t>    </a:t>
            </a:r>
            <a:endParaRPr lang="en-US" sz="3600" dirty="0"/>
          </a:p>
        </p:txBody>
      </p:sp>
    </p:spTree>
    <p:extLst>
      <p:ext uri="{BB962C8B-B14F-4D97-AF65-F5344CB8AC3E}">
        <p14:creationId xmlns:p14="http://schemas.microsoft.com/office/powerpoint/2010/main" val="66101816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anim calcmode="lin" valueType="num">
                                      <p:cBhvr>
                                        <p:cTn id="14" dur="1500" fill="hold"/>
                                        <p:tgtEl>
                                          <p:spTgt spid="4"/>
                                        </p:tgtEl>
                                        <p:attrNameLst>
                                          <p:attrName>ppt_x</p:attrName>
                                        </p:attrNameLst>
                                      </p:cBhvr>
                                      <p:tavLst>
                                        <p:tav tm="0">
                                          <p:val>
                                            <p:strVal val="#ppt_x"/>
                                          </p:val>
                                        </p:tav>
                                        <p:tav tm="100000">
                                          <p:val>
                                            <p:strVal val="#ppt_x"/>
                                          </p:val>
                                        </p:tav>
                                      </p:tavLst>
                                    </p:anim>
                                    <p:anim calcmode="lin" valueType="num">
                                      <p:cBhvr>
                                        <p:cTn id="15" dur="15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500"/>
                                        <p:tgtEl>
                                          <p:spTgt spid="5"/>
                                        </p:tgtEl>
                                      </p:cBhvr>
                                    </p:animEffect>
                                    <p:anim calcmode="lin" valueType="num">
                                      <p:cBhvr>
                                        <p:cTn id="19" dur="1500" fill="hold"/>
                                        <p:tgtEl>
                                          <p:spTgt spid="5"/>
                                        </p:tgtEl>
                                        <p:attrNameLst>
                                          <p:attrName>ppt_x</p:attrName>
                                        </p:attrNameLst>
                                      </p:cBhvr>
                                      <p:tavLst>
                                        <p:tav tm="0">
                                          <p:val>
                                            <p:strVal val="#ppt_x"/>
                                          </p:val>
                                        </p:tav>
                                        <p:tav tm="100000">
                                          <p:val>
                                            <p:strVal val="#ppt_x"/>
                                          </p:val>
                                        </p:tav>
                                      </p:tavLst>
                                    </p:anim>
                                    <p:anim calcmode="lin" valueType="num">
                                      <p:cBhvr>
                                        <p:cTn id="20" dur="1500" fill="hold"/>
                                        <p:tgtEl>
                                          <p:spTgt spid="5"/>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6" presetClass="entr" presetSubtype="32"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1000"/>
                                        <p:tgtEl>
                                          <p:spTgt spid="8"/>
                                        </p:tgtEl>
                                      </p:cBhvr>
                                    </p:animEffect>
                                  </p:childTnLst>
                                </p:cTn>
                              </p:par>
                              <p:par>
                                <p:cTn id="31" presetID="32" presetClass="emph" presetSubtype="0" repeatCount="2000" fill="hold" nodeType="withEffect">
                                  <p:stCondLst>
                                    <p:cond delay="0"/>
                                  </p:stCondLst>
                                  <p:childTnLst>
                                    <p:animRot by="120000">
                                      <p:cBhvr>
                                        <p:cTn id="32" dur="75" fill="hold">
                                          <p:stCondLst>
                                            <p:cond delay="0"/>
                                          </p:stCondLst>
                                        </p:cTn>
                                        <p:tgtEl>
                                          <p:spTgt spid="8"/>
                                        </p:tgtEl>
                                        <p:attrNameLst>
                                          <p:attrName>r</p:attrName>
                                        </p:attrNameLst>
                                      </p:cBhvr>
                                    </p:animRot>
                                    <p:animRot by="-240000">
                                      <p:cBhvr>
                                        <p:cTn id="33" dur="150" fill="hold">
                                          <p:stCondLst>
                                            <p:cond delay="150"/>
                                          </p:stCondLst>
                                        </p:cTn>
                                        <p:tgtEl>
                                          <p:spTgt spid="8"/>
                                        </p:tgtEl>
                                        <p:attrNameLst>
                                          <p:attrName>r</p:attrName>
                                        </p:attrNameLst>
                                      </p:cBhvr>
                                    </p:animRot>
                                    <p:animRot by="240000">
                                      <p:cBhvr>
                                        <p:cTn id="34" dur="150" fill="hold">
                                          <p:stCondLst>
                                            <p:cond delay="300"/>
                                          </p:stCondLst>
                                        </p:cTn>
                                        <p:tgtEl>
                                          <p:spTgt spid="8"/>
                                        </p:tgtEl>
                                        <p:attrNameLst>
                                          <p:attrName>r</p:attrName>
                                        </p:attrNameLst>
                                      </p:cBhvr>
                                    </p:animRot>
                                    <p:animRot by="-240000">
                                      <p:cBhvr>
                                        <p:cTn id="35" dur="150" fill="hold">
                                          <p:stCondLst>
                                            <p:cond delay="450"/>
                                          </p:stCondLst>
                                        </p:cTn>
                                        <p:tgtEl>
                                          <p:spTgt spid="8"/>
                                        </p:tgtEl>
                                        <p:attrNameLst>
                                          <p:attrName>r</p:attrName>
                                        </p:attrNameLst>
                                      </p:cBhvr>
                                    </p:animRot>
                                    <p:animRot by="120000">
                                      <p:cBhvr>
                                        <p:cTn id="36" dur="150" fill="hold">
                                          <p:stCondLst>
                                            <p:cond delay="600"/>
                                          </p:stCondLst>
                                        </p:cTn>
                                        <p:tgtEl>
                                          <p:spTgt spid="8"/>
                                        </p:tgtEl>
                                        <p:attrNameLst>
                                          <p:attrName>r</p:attrName>
                                        </p:attrNameLst>
                                      </p:cBhvr>
                                    </p:animRo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500"/>
                                        <p:tgtEl>
                                          <p:spTgt spid="11"/>
                                        </p:tgtEl>
                                      </p:cBhvr>
                                    </p:animEffect>
                                    <p:anim calcmode="lin" valueType="num">
                                      <p:cBhvr>
                                        <p:cTn id="43" dur="1500" fill="hold"/>
                                        <p:tgtEl>
                                          <p:spTgt spid="11"/>
                                        </p:tgtEl>
                                        <p:attrNameLst>
                                          <p:attrName>ppt_x</p:attrName>
                                        </p:attrNameLst>
                                      </p:cBhvr>
                                      <p:tavLst>
                                        <p:tav tm="0">
                                          <p:val>
                                            <p:strVal val="#ppt_x"/>
                                          </p:val>
                                        </p:tav>
                                        <p:tav tm="100000">
                                          <p:val>
                                            <p:strVal val="#ppt_x"/>
                                          </p:val>
                                        </p:tav>
                                      </p:tavLst>
                                    </p:anim>
                                    <p:anim calcmode="lin" valueType="num">
                                      <p:cBhvr>
                                        <p:cTn id="44" dur="1500" fill="hold"/>
                                        <p:tgtEl>
                                          <p:spTgt spid="11"/>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42"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500"/>
                                        <p:tgtEl>
                                          <p:spTgt spid="13"/>
                                        </p:tgtEl>
                                      </p:cBhvr>
                                    </p:animEffect>
                                    <p:anim calcmode="lin" valueType="num">
                                      <p:cBhvr>
                                        <p:cTn id="51" dur="1500" fill="hold"/>
                                        <p:tgtEl>
                                          <p:spTgt spid="13"/>
                                        </p:tgtEl>
                                        <p:attrNameLst>
                                          <p:attrName>ppt_x</p:attrName>
                                        </p:attrNameLst>
                                      </p:cBhvr>
                                      <p:tavLst>
                                        <p:tav tm="0">
                                          <p:val>
                                            <p:strVal val="#ppt_x"/>
                                          </p:val>
                                        </p:tav>
                                        <p:tav tm="100000">
                                          <p:val>
                                            <p:strVal val="#ppt_x"/>
                                          </p:val>
                                        </p:tav>
                                      </p:tavLst>
                                    </p:anim>
                                    <p:anim calcmode="lin" valueType="num">
                                      <p:cBhvr>
                                        <p:cTn id="52" dur="1500" fill="hold"/>
                                        <p:tgtEl>
                                          <p:spTgt spid="13"/>
                                        </p:tgtEl>
                                        <p:attrNameLst>
                                          <p:attrName>ppt_y</p:attrName>
                                        </p:attrNameLst>
                                      </p:cBhvr>
                                      <p:tavLst>
                                        <p:tav tm="0">
                                          <p:val>
                                            <p:strVal val="#ppt_y+.1"/>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750" fill="hold"/>
                                        <p:tgtEl>
                                          <p:spTgt spid="14"/>
                                        </p:tgtEl>
                                        <p:attrNameLst>
                                          <p:attrName>ppt_x</p:attrName>
                                        </p:attrNameLst>
                                      </p:cBhvr>
                                      <p:tavLst>
                                        <p:tav tm="0">
                                          <p:val>
                                            <p:strVal val="#ppt_x"/>
                                          </p:val>
                                        </p:tav>
                                        <p:tav tm="100000">
                                          <p:val>
                                            <p:strVal val="#ppt_x"/>
                                          </p:val>
                                        </p:tav>
                                      </p:tavLst>
                                    </p:anim>
                                    <p:anim calcmode="lin" valueType="num">
                                      <p:cBhvr additive="base">
                                        <p:cTn id="56" dur="750" fill="hold"/>
                                        <p:tgtEl>
                                          <p:spTgt spid="14"/>
                                        </p:tgtEl>
                                        <p:attrNameLst>
                                          <p:attrName>ppt_y</p:attrName>
                                        </p:attrNameLst>
                                      </p:cBhvr>
                                      <p:tavLst>
                                        <p:tav tm="0">
                                          <p:val>
                                            <p:strVal val="1+#ppt_h/2"/>
                                          </p:val>
                                        </p:tav>
                                        <p:tav tm="100000">
                                          <p:val>
                                            <p:strVal val="#ppt_y"/>
                                          </p:val>
                                        </p:tav>
                                      </p:tavLst>
                                    </p:anim>
                                  </p:childTnLst>
                                </p:cTn>
                              </p:par>
                            </p:childTnLst>
                          </p:cTn>
                        </p:par>
                        <p:par>
                          <p:cTn id="57" fill="hold">
                            <p:stCondLst>
                              <p:cond delay="4000"/>
                            </p:stCondLst>
                            <p:childTnLst>
                              <p:par>
                                <p:cTn id="58" presetID="10" presetClass="entr" presetSubtype="0" fill="hold" nodeType="afterEffect">
                                  <p:stCondLst>
                                    <p:cond delay="100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75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1000"/>
                                        <p:tgtEl>
                                          <p:spTgt spid="26"/>
                                        </p:tgtEl>
                                      </p:cBhvr>
                                    </p:animEffect>
                                    <p:anim calcmode="lin" valueType="num">
                                      <p:cBhvr>
                                        <p:cTn id="86" dur="1000" fill="hold"/>
                                        <p:tgtEl>
                                          <p:spTgt spid="26"/>
                                        </p:tgtEl>
                                        <p:attrNameLst>
                                          <p:attrName>ppt_x</p:attrName>
                                        </p:attrNameLst>
                                      </p:cBhvr>
                                      <p:tavLst>
                                        <p:tav tm="0">
                                          <p:val>
                                            <p:strVal val="#ppt_x"/>
                                          </p:val>
                                        </p:tav>
                                        <p:tav tm="100000">
                                          <p:val>
                                            <p:strVal val="#ppt_x"/>
                                          </p:val>
                                        </p:tav>
                                      </p:tavLst>
                                    </p:anim>
                                    <p:anim calcmode="lin" valueType="num">
                                      <p:cBhvr>
                                        <p:cTn id="87" dur="1000" fill="hold"/>
                                        <p:tgtEl>
                                          <p:spTgt spid="26"/>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1000"/>
                                        <p:tgtEl>
                                          <p:spTgt spid="28"/>
                                        </p:tgtEl>
                                      </p:cBhvr>
                                    </p:animEffect>
                                    <p:anim calcmode="lin" valueType="num">
                                      <p:cBhvr>
                                        <p:cTn id="91" dur="1000" fill="hold"/>
                                        <p:tgtEl>
                                          <p:spTgt spid="28"/>
                                        </p:tgtEl>
                                        <p:attrNameLst>
                                          <p:attrName>ppt_x</p:attrName>
                                        </p:attrNameLst>
                                      </p:cBhvr>
                                      <p:tavLst>
                                        <p:tav tm="0">
                                          <p:val>
                                            <p:strVal val="#ppt_x"/>
                                          </p:val>
                                        </p:tav>
                                        <p:tav tm="100000">
                                          <p:val>
                                            <p:strVal val="#ppt_x"/>
                                          </p:val>
                                        </p:tav>
                                      </p:tavLst>
                                    </p:anim>
                                    <p:anim calcmode="lin" valueType="num">
                                      <p:cBhvr>
                                        <p:cTn id="9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barn(inVertical)">
                                      <p:cBhvr>
                                        <p:cTn id="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373754" y="211859"/>
            <a:ext cx="3179790" cy="4747643"/>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1828800" y="0"/>
            <a:ext cx="7403761" cy="6082684"/>
          </a:xfrm>
          <a:prstGeom prst="rect">
            <a:avLst/>
          </a:prstGeom>
          <a:noFill/>
          <a:ln w="9525">
            <a:noFill/>
          </a:ln>
        </p:spPr>
      </p:pic>
      <p:sp>
        <p:nvSpPr>
          <p:cNvPr id="2" name="TextBox 1"/>
          <p:cNvSpPr txBox="1"/>
          <p:nvPr/>
        </p:nvSpPr>
        <p:spPr>
          <a:xfrm>
            <a:off x="29021" y="3036564"/>
            <a:ext cx="2374240" cy="1434239"/>
          </a:xfrm>
          <a:prstGeom prst="rect">
            <a:avLst/>
          </a:prstGeom>
          <a:noFill/>
        </p:spPr>
        <p:txBody>
          <a:bodyPr wrap="square" rtlCol="0">
            <a:spAutoFit/>
          </a:bodyPr>
          <a:lstStyle/>
          <a:p>
            <a:pPr algn="ctr" defTabSz="498348" eaLnBrk="1" hangingPunct="1"/>
            <a:r>
              <a:rPr lang="en-GB" sz="436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Giải</a:t>
            </a:r>
            <a:r>
              <a:rPr lang="en-GB" sz="436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GB" sz="436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nghĩa</a:t>
            </a:r>
            <a:r>
              <a:rPr lang="en-GB" sz="436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GB" sz="436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từ</a:t>
            </a:r>
            <a:r>
              <a:rPr lang="en-GB" sz="436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US" sz="436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
          <p:cNvSpPr txBox="1"/>
          <p:nvPr/>
        </p:nvSpPr>
        <p:spPr>
          <a:xfrm>
            <a:off x="3174662" y="1219200"/>
            <a:ext cx="5689273" cy="584775"/>
          </a:xfrm>
          <a:prstGeom prst="rect">
            <a:avLst/>
          </a:prstGeom>
          <a:noFill/>
        </p:spPr>
        <p:txBody>
          <a:bodyPr wrap="square" rtlCol="0">
            <a:spAutoFit/>
          </a:bodyPr>
          <a:lstStyle/>
          <a:p>
            <a:pPr lvl="0">
              <a:defRPr/>
            </a:pPr>
            <a:r>
              <a:rPr lang="vi-VN"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Thủ lĩnh : </a:t>
            </a:r>
            <a:r>
              <a:rPr lang="vi-VN" sz="32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người </a:t>
            </a:r>
            <a:r>
              <a:rPr lang="vi-VN" sz="3200" b="1" dirty="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đứng đầu.</a:t>
            </a:r>
          </a:p>
        </p:txBody>
      </p:sp>
      <p:sp>
        <p:nvSpPr>
          <p:cNvPr id="4" name="Rectangle 3"/>
          <p:cNvSpPr/>
          <p:nvPr/>
        </p:nvSpPr>
        <p:spPr>
          <a:xfrm>
            <a:off x="3048000" y="2111880"/>
            <a:ext cx="6468241"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200" b="1" i="0"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cs typeface="Times New Roman" pitchFamily="18" charset="0"/>
              </a:rPr>
              <a:t>Nghiêm giọng</a:t>
            </a:r>
            <a:r>
              <a:rPr kumimoji="0" lang="vi-VN" sz="32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cs typeface="Times New Roman" pitchFamily="18" charset="0"/>
              </a:rPr>
              <a:t> : </a:t>
            </a:r>
            <a:r>
              <a:rPr kumimoji="0" lang="vi-VN" sz="3200" b="1" i="0" u="none" strike="noStrike" kern="0" cap="none" spc="0" normalizeH="0" baseline="0" noProof="0" dirty="0" smtClean="0">
                <a:ln>
                  <a:noFill/>
                </a:ln>
                <a:solidFill>
                  <a:srgbClr val="003366"/>
                </a:solidFill>
                <a:effectLst>
                  <a:outerShdw blurRad="38100" dist="38100" dir="2700000" algn="tl">
                    <a:srgbClr val="000000">
                      <a:alpha val="43137"/>
                    </a:srgbClr>
                  </a:outerShdw>
                </a:effectLst>
                <a:uLnTx/>
                <a:uFillTx/>
                <a:latin typeface="Times New Roman" pitchFamily="18" charset="0"/>
                <a:cs typeface="Times New Roman" pitchFamily="18" charset="0"/>
              </a:rPr>
              <a:t>nói bằng giọng nghiêm khắc.</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5" name="Rectangle 4"/>
          <p:cNvSpPr/>
          <p:nvPr/>
        </p:nvSpPr>
        <p:spPr>
          <a:xfrm>
            <a:off x="2806036" y="3312437"/>
            <a:ext cx="4572000" cy="1077218"/>
          </a:xfrm>
          <a:prstGeom prst="rect">
            <a:avLst/>
          </a:prstGeom>
        </p:spPr>
        <p:txBody>
          <a:bodyPr>
            <a:spAutoFit/>
          </a:bodyPr>
          <a:lstStyle/>
          <a:p>
            <a:pPr lvl="0">
              <a:defRPr/>
            </a:pPr>
            <a:r>
              <a:rPr lang="vi-VN"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Quả quyết : </a:t>
            </a:r>
            <a:r>
              <a:rPr lang="vi-VN" sz="3200" b="1" dirty="0" smtClean="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dứt </a:t>
            </a:r>
            <a:r>
              <a:rPr lang="vi-VN" sz="3200" b="1" dirty="0">
                <a:solidFill>
                  <a:srgbClr val="003366"/>
                </a:solidFill>
                <a:effectLst>
                  <a:outerShdw blurRad="38100" dist="38100" dir="2700000" algn="tl">
                    <a:srgbClr val="000000">
                      <a:alpha val="43137"/>
                    </a:srgbClr>
                  </a:outerShdw>
                </a:effectLst>
                <a:latin typeface="Times New Roman" pitchFamily="18" charset="0"/>
                <a:cs typeface="Times New Roman" pitchFamily="18" charset="0"/>
              </a:rPr>
              <a:t>khoát, không chút do dự.</a:t>
            </a:r>
          </a:p>
        </p:txBody>
      </p:sp>
    </p:spTree>
    <p:extLst>
      <p:ext uri="{BB962C8B-B14F-4D97-AF65-F5344CB8AC3E}">
        <p14:creationId xmlns:p14="http://schemas.microsoft.com/office/powerpoint/2010/main" val="730119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barn(inVertical)">
                                      <p:cBhvr>
                                        <p:cTn id="3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09600" y="1966587"/>
            <a:ext cx="7924800" cy="1200329"/>
          </a:xfrm>
          <a:prstGeom prst="rect">
            <a:avLst/>
          </a:prstGeom>
          <a:noFill/>
        </p:spPr>
        <p:txBody>
          <a:bodyPr wrap="square" rtlCol="0">
            <a:spAutoFit/>
          </a:bodyPr>
          <a:lstStyle/>
          <a:p>
            <a:r>
              <a:rPr lang="en-US" sz="7200" dirty="0" smtClean="0">
                <a:latin typeface="Times New Roman" pitchFamily="18" charset="0"/>
                <a:cs typeface="Times New Roman" pitchFamily="18" charset="0"/>
              </a:rPr>
              <a:t>  </a:t>
            </a:r>
            <a:r>
              <a:rPr lang="en-US" sz="7200" dirty="0" err="1" smtClean="0">
                <a:latin typeface="Times New Roman" pitchFamily="18" charset="0"/>
                <a:cs typeface="Times New Roman" pitchFamily="18" charset="0"/>
              </a:rPr>
              <a:t>Luyện</a:t>
            </a:r>
            <a:r>
              <a:rPr lang="en-US" sz="7200" dirty="0" smtClean="0">
                <a:latin typeface="Times New Roman" pitchFamily="18" charset="0"/>
                <a:cs typeface="Times New Roman" pitchFamily="18" charset="0"/>
              </a:rPr>
              <a:t> </a:t>
            </a:r>
            <a:r>
              <a:rPr lang="en-US" sz="7200" dirty="0" err="1" smtClean="0">
                <a:latin typeface="Times New Roman" pitchFamily="18" charset="0"/>
                <a:cs typeface="Times New Roman" pitchFamily="18" charset="0"/>
              </a:rPr>
              <a:t>đọc</a:t>
            </a:r>
            <a:r>
              <a:rPr lang="en-US" sz="7200" dirty="0" smtClean="0">
                <a:latin typeface="Times New Roman" pitchFamily="18" charset="0"/>
                <a:cs typeface="Times New Roman" pitchFamily="18" charset="0"/>
              </a:rPr>
              <a:t> </a:t>
            </a:r>
            <a:r>
              <a:rPr lang="en-US" sz="7200" dirty="0" err="1" smtClean="0">
                <a:latin typeface="Times New Roman" pitchFamily="18" charset="0"/>
                <a:cs typeface="Times New Roman" pitchFamily="18" charset="0"/>
              </a:rPr>
              <a:t>nhóm</a:t>
            </a:r>
            <a:r>
              <a:rPr lang="en-US" sz="7200" dirty="0" smtClean="0">
                <a:latin typeface="Times New Roman" pitchFamily="18" charset="0"/>
                <a:cs typeface="Times New Roman" pitchFamily="18" charset="0"/>
              </a:rPr>
              <a:t> 4</a:t>
            </a:r>
            <a:endParaRPr lang="en-US" sz="7200" dirty="0">
              <a:latin typeface="Times New Roman" pitchFamily="18" charset="0"/>
              <a:cs typeface="Times New Roman" pitchFamily="18" charset="0"/>
            </a:endParaRPr>
          </a:p>
        </p:txBody>
      </p:sp>
    </p:spTree>
    <p:extLst>
      <p:ext uri="{BB962C8B-B14F-4D97-AF65-F5344CB8AC3E}">
        <p14:creationId xmlns:p14="http://schemas.microsoft.com/office/powerpoint/2010/main" val="3799717346"/>
      </p:ext>
    </p:extLst>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
      <p:transition spd="slow" advClick="0">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7" y="2885539"/>
            <a:ext cx="3131596" cy="31331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857251"/>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158749" y="3742075"/>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9" y="102163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02163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4" y="576829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2566781"/>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1264079" y="2067174"/>
            <a:ext cx="6629044" cy="1648253"/>
          </a:xfrm>
          <a:prstGeom prst="ellipse">
            <a:avLst/>
          </a:prstGeom>
          <a:solidFill>
            <a:schemeClr val="accent3">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eaLnBrk="1" fontAlgn="auto" hangingPunct="1">
              <a:spcBef>
                <a:spcPts val="0"/>
              </a:spcBef>
              <a:spcAft>
                <a:spcPts val="0"/>
              </a:spcAft>
            </a:pPr>
            <a:endParaRPr lang="vi-VN" sz="3000" b="1" dirty="0">
              <a:solidFill>
                <a:srgbClr val="002060"/>
              </a:solidFill>
              <a:latin typeface="Arial" panose="020B0604020202020204" pitchFamily="34" charset="0"/>
            </a:endParaRPr>
          </a:p>
        </p:txBody>
      </p:sp>
      <p:sp>
        <p:nvSpPr>
          <p:cNvPr id="2" name="Rectangle 1"/>
          <p:cNvSpPr/>
          <p:nvPr/>
        </p:nvSpPr>
        <p:spPr>
          <a:xfrm>
            <a:off x="2514600" y="2343756"/>
            <a:ext cx="4060701" cy="923330"/>
          </a:xfrm>
          <a:prstGeom prst="rect">
            <a:avLst/>
          </a:prstGeom>
          <a:noFill/>
        </p:spPr>
        <p:txBody>
          <a:bodyPr wrap="square" lIns="91440" tIns="45720" rIns="91440" bIns="45720">
            <a:spAutoFit/>
          </a:bodyPr>
          <a:lstStyle/>
          <a:p>
            <a:pPr algn="ctr"/>
            <a:r>
              <a:rPr lang="vi-VN" sz="5400" dirty="0" smtClean="0">
                <a:ln w="0"/>
                <a:solidFill>
                  <a:srgbClr val="FF0000"/>
                </a:solidFill>
                <a:effectLst>
                  <a:reflection blurRad="6350" stA="53000" endA="300" endPos="35500" dir="5400000" sy="-90000" algn="bl" rotWithShape="0"/>
                </a:effectLst>
                <a:latin typeface="+mj-lt"/>
              </a:rPr>
              <a:t>Tìm hiểu bài</a:t>
            </a:r>
            <a:endParaRPr lang="en-US" sz="5400" dirty="0">
              <a:ln w="0"/>
              <a:solidFill>
                <a:srgbClr val="FF0000"/>
              </a:solidFill>
              <a:effectLst>
                <a:reflection blurRad="6350" stA="53000" endA="300" endPos="35500" dir="5400000" sy="-90000" algn="bl" rotWithShape="0"/>
              </a:effectLst>
              <a:latin typeface="+mj-lt"/>
            </a:endParaRPr>
          </a:p>
        </p:txBody>
      </p:sp>
    </p:spTree>
    <p:extLst>
      <p:ext uri="{BB962C8B-B14F-4D97-AF65-F5344CB8AC3E}">
        <p14:creationId xmlns:p14="http://schemas.microsoft.com/office/powerpoint/2010/main" val="3229693160"/>
      </p:ext>
    </p:extLst>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995704"/>
            <a:ext cx="8692381" cy="4921097"/>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424055" y="1584548"/>
            <a:ext cx="3091610" cy="3360613"/>
          </a:xfrm>
          <a:prstGeom prst="rect">
            <a:avLst/>
          </a:prstGeom>
          <a:noFill/>
          <a:ln w="9525">
            <a:noFill/>
          </a:ln>
        </p:spPr>
      </p:pic>
      <p:sp>
        <p:nvSpPr>
          <p:cNvPr id="2" name="TextBox 1"/>
          <p:cNvSpPr txBox="1"/>
          <p:nvPr/>
        </p:nvSpPr>
        <p:spPr>
          <a:xfrm>
            <a:off x="685800" y="2356913"/>
            <a:ext cx="2919210" cy="1815882"/>
          </a:xfrm>
          <a:prstGeom prst="rect">
            <a:avLst/>
          </a:prstGeom>
          <a:noFill/>
        </p:spPr>
        <p:txBody>
          <a:bodyPr wrap="square" rtlCol="0">
            <a:spAutoFit/>
          </a:bodyPr>
          <a:lstStyle/>
          <a:p>
            <a:pPr lvl="0" eaLnBrk="1" hangingPunct="1">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Câu </a:t>
            </a:r>
            <a:r>
              <a:rPr lang="vi-VN"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1:</a:t>
            </a:r>
            <a:endPar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endParaRPr>
          </a:p>
          <a:p>
            <a:pPr lvl="0">
              <a:defRPr/>
            </a:pPr>
            <a:r>
              <a:rPr lang="vi-VN"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Các bạn nhỏ trong truyện chơi trò gì? Ở đâu?</a:t>
            </a:r>
            <a:endParaRPr lang="vi-VN" sz="28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图片 10244" descr="23"/>
          <p:cNvPicPr>
            <a:picLocks noChangeAspect="1"/>
          </p:cNvPicPr>
          <p:nvPr/>
        </p:nvPicPr>
        <p:blipFill>
          <a:blip r:embed="rId5"/>
          <a:stretch>
            <a:fillRect/>
          </a:stretch>
        </p:blipFill>
        <p:spPr>
          <a:xfrm>
            <a:off x="3276960" y="446483"/>
            <a:ext cx="6190541" cy="6122306"/>
          </a:xfrm>
          <a:prstGeom prst="rect">
            <a:avLst/>
          </a:prstGeom>
          <a:noFill/>
          <a:ln w="9525">
            <a:noFill/>
          </a:ln>
        </p:spPr>
      </p:pic>
      <p:sp>
        <p:nvSpPr>
          <p:cNvPr id="7" name="Rectangle 6">
            <a:extLst>
              <a:ext uri="{FF2B5EF4-FFF2-40B4-BE49-F238E27FC236}">
                <a16:creationId xmlns="" xmlns:a16="http://schemas.microsoft.com/office/drawing/2014/main" id="{FE37635E-CE5D-44EB-9CE1-FCF381A91361}"/>
              </a:ext>
            </a:extLst>
          </p:cNvPr>
          <p:cNvSpPr/>
          <p:nvPr/>
        </p:nvSpPr>
        <p:spPr>
          <a:xfrm>
            <a:off x="4234089" y="1828800"/>
            <a:ext cx="3924162" cy="1569660"/>
          </a:xfrm>
          <a:prstGeom prst="rect">
            <a:avLst/>
          </a:prstGeom>
        </p:spPr>
        <p:txBody>
          <a:bodyPr wrap="square">
            <a:spAutoFit/>
          </a:bodyPr>
          <a:lstStyle/>
          <a:p>
            <a:pPr lvl="0" eaLnBrk="1" hangingPunct="1"/>
            <a:r>
              <a:rPr lang="en-US" altLang="en-US" sz="32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rPr>
              <a:t>Trả </a:t>
            </a:r>
            <a:r>
              <a:rPr lang="en-US" altLang="en-US" sz="3200" b="1" dirty="0" smtClean="0">
                <a:solidFill>
                  <a:srgbClr val="FFFFFF"/>
                </a:solidFill>
                <a:latin typeface="Times New Roman" panose="02020603050405020304" pitchFamily="18" charset="0"/>
                <a:ea typeface="宋体" panose="02010600030101010101" pitchFamily="2" charset="-122"/>
                <a:cs typeface="Times New Roman" panose="02020603050405020304" pitchFamily="18" charset="0"/>
              </a:rPr>
              <a:t>lời</a:t>
            </a:r>
            <a:r>
              <a:rPr lang="vi-VN" altLang="en-US" sz="3200" b="1" dirty="0" smtClean="0">
                <a:solidFill>
                  <a:srgbClr val="FFFF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en-US" sz="3200" b="1" dirty="0" smtClean="0">
                <a:solidFill>
                  <a:srgbClr val="FFFF00"/>
                </a:solidFill>
                <a:latin typeface="Times New Roman" panose="02020603050405020304" pitchFamily="18" charset="0"/>
                <a:cs typeface="Times New Roman" panose="02020603050405020304" pitchFamily="18" charset="0"/>
              </a:rPr>
              <a:t>Các </a:t>
            </a:r>
            <a:r>
              <a:rPr lang="en-US" altLang="en-US" sz="3200" b="1" dirty="0">
                <a:solidFill>
                  <a:srgbClr val="FFFF00"/>
                </a:solidFill>
                <a:latin typeface="Times New Roman" panose="02020603050405020304" pitchFamily="18" charset="0"/>
                <a:cs typeface="Times New Roman" panose="02020603050405020304" pitchFamily="18" charset="0"/>
              </a:rPr>
              <a:t>bạn chơi trò đánh trận giả ở vườn trường</a:t>
            </a:r>
            <a:r>
              <a:rPr lang="en-US" altLang="en-US" sz="3200" b="1" dirty="0" smtClean="0">
                <a:solidFill>
                  <a:srgbClr val="FFFF00"/>
                </a:solidFill>
                <a:latin typeface="Times New Roman" panose="02020603050405020304" pitchFamily="18" charset="0"/>
                <a:cs typeface="Times New Roman" panose="02020603050405020304" pitchFamily="18" charset="0"/>
              </a:rPr>
              <a:t>.</a:t>
            </a:r>
            <a:endParaRPr lang="en-US" altLang="en-US"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98471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1000" fill="hold"/>
                                        <p:tgtEl>
                                          <p:spTgt spid="3097"/>
                                        </p:tgtEl>
                                        <p:attrNameLst>
                                          <p:attrName>ppt_w</p:attrName>
                                        </p:attrNameLst>
                                      </p:cBhvr>
                                      <p:tavLst>
                                        <p:tav tm="0">
                                          <p:val>
                                            <p:fltVal val="0"/>
                                          </p:val>
                                        </p:tav>
                                        <p:tav tm="100000">
                                          <p:val>
                                            <p:strVal val="#ppt_w"/>
                                          </p:val>
                                        </p:tav>
                                      </p:tavLst>
                                    </p:anim>
                                    <p:anim calcmode="lin" valueType="num">
                                      <p:cBhvr>
                                        <p:cTn id="13" dur="1000" fill="hold"/>
                                        <p:tgtEl>
                                          <p:spTgt spid="3097"/>
                                        </p:tgtEl>
                                        <p:attrNameLst>
                                          <p:attrName>ppt_h</p:attrName>
                                        </p:attrNameLst>
                                      </p:cBhvr>
                                      <p:tavLst>
                                        <p:tav tm="0">
                                          <p:val>
                                            <p:fltVal val="0"/>
                                          </p:val>
                                        </p:tav>
                                        <p:tav tm="100000">
                                          <p:val>
                                            <p:strVal val="#ppt_h"/>
                                          </p:val>
                                        </p:tav>
                                      </p:tavLst>
                                    </p:anim>
                                    <p:anim calcmode="lin" valueType="num">
                                      <p:cBhvr>
                                        <p:cTn id="14"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1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图片 63491" descr="20"/>
          <p:cNvPicPr>
            <a:picLocks noChangeAspect="1"/>
          </p:cNvPicPr>
          <p:nvPr/>
        </p:nvPicPr>
        <p:blipFill>
          <a:blip r:embed="rId3"/>
          <a:stretch>
            <a:fillRect/>
          </a:stretch>
        </p:blipFill>
        <p:spPr>
          <a:xfrm>
            <a:off x="333956" y="486119"/>
            <a:ext cx="8142996" cy="5448852"/>
          </a:xfrm>
          <a:prstGeom prst="rect">
            <a:avLst/>
          </a:prstGeom>
          <a:noFill/>
          <a:ln w="9525">
            <a:noFill/>
          </a:ln>
        </p:spPr>
      </p:pic>
      <p:sp>
        <p:nvSpPr>
          <p:cNvPr id="3" name="TextBox 6">
            <a:extLst>
              <a:ext uri="{FF2B5EF4-FFF2-40B4-BE49-F238E27FC236}">
                <a16:creationId xmlns="" xmlns:a16="http://schemas.microsoft.com/office/drawing/2014/main" id="{0932C554-3F67-4F42-B372-EB781478ACAE}"/>
              </a:ext>
            </a:extLst>
          </p:cNvPr>
          <p:cNvSpPr txBox="1">
            <a:spLocks noChangeArrowheads="1"/>
          </p:cNvSpPr>
          <p:nvPr/>
        </p:nvSpPr>
        <p:spPr bwMode="auto">
          <a:xfrm>
            <a:off x="2845280" y="1113625"/>
            <a:ext cx="546052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lvl="0" eaLnBrk="1" hangingPunct="1">
              <a:defRPr/>
            </a:pPr>
            <a:r>
              <a:rPr lang="vi-VN" sz="2800" dirty="0">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Câu </a:t>
            </a:r>
            <a:r>
              <a:rPr lang="en-US" sz="2800" dirty="0" smtClean="0">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2</a:t>
            </a:r>
            <a:r>
              <a:rPr lang="vi-VN" sz="2800" dirty="0" smtClean="0">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vi-VN" sz="28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Vì </a:t>
            </a:r>
            <a:r>
              <a:rPr lang="vi-VN" sz="28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sao chú lính nhỏ </a:t>
            </a:r>
            <a:r>
              <a:rPr lang="vi-VN" sz="28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quyết</a:t>
            </a:r>
          </a:p>
          <a:p>
            <a:pPr lvl="0" eaLnBrk="1" hangingPunct="1">
              <a:defRPr/>
            </a:pPr>
            <a:r>
              <a:rPr lang="vi-VN" sz="28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định chui qua lỗ hổng dưới chân rào?</a:t>
            </a:r>
          </a:p>
        </p:txBody>
      </p:sp>
      <p:sp>
        <p:nvSpPr>
          <p:cNvPr id="4" name="Rectangle 3">
            <a:extLst>
              <a:ext uri="{FF2B5EF4-FFF2-40B4-BE49-F238E27FC236}">
                <a16:creationId xmlns="" xmlns:a16="http://schemas.microsoft.com/office/drawing/2014/main" id="{2F0793A5-3359-4224-8481-5E401E4410D5}"/>
              </a:ext>
            </a:extLst>
          </p:cNvPr>
          <p:cNvSpPr/>
          <p:nvPr/>
        </p:nvSpPr>
        <p:spPr>
          <a:xfrm>
            <a:off x="3200400" y="2575577"/>
            <a:ext cx="4876800" cy="1692771"/>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lvl="0">
              <a:defRPr/>
            </a:pPr>
            <a:r>
              <a:rPr lang="vi-VN" sz="2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Trả lời: </a:t>
            </a:r>
            <a:r>
              <a:rPr lang="vi-VN" sz="2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Chú </a:t>
            </a:r>
            <a:r>
              <a:rPr lang="vi-VN" sz="2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lính nhỏ quyết định chui qua lỗ hổng dưới chân rào vì chú sợ làm đổ hàng rào của vườn trường.</a:t>
            </a:r>
          </a:p>
        </p:txBody>
      </p:sp>
    </p:spTree>
    <p:extLst>
      <p:ext uri="{BB962C8B-B14F-4D97-AF65-F5344CB8AC3E}">
        <p14:creationId xmlns:p14="http://schemas.microsoft.com/office/powerpoint/2010/main" val="251181945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barn(outVertical)">
                                      <p:cBhvr>
                                        <p:cTn id="7" dur="500"/>
                                        <p:tgtEl>
                                          <p:spTgt spid="634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333456" y="524970"/>
            <a:ext cx="9614693" cy="6082765"/>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6808888" y="3266600"/>
            <a:ext cx="2335112" cy="2869955"/>
          </a:xfrm>
          <a:prstGeom prst="rect">
            <a:avLst/>
          </a:prstGeom>
          <a:noFill/>
          <a:ln w="9525">
            <a:noFill/>
          </a:ln>
        </p:spPr>
      </p:pic>
      <p:sp>
        <p:nvSpPr>
          <p:cNvPr id="5" name="TextBox 4">
            <a:extLst>
              <a:ext uri="{FF2B5EF4-FFF2-40B4-BE49-F238E27FC236}">
                <a16:creationId xmlns="" xmlns:a16="http://schemas.microsoft.com/office/drawing/2014/main" id="{EA3E34FD-E358-4599-9BD4-8D8B65CB08F7}"/>
              </a:ext>
            </a:extLst>
          </p:cNvPr>
          <p:cNvSpPr txBox="1">
            <a:spLocks noChangeArrowheads="1"/>
          </p:cNvSpPr>
          <p:nvPr/>
        </p:nvSpPr>
        <p:spPr bwMode="auto">
          <a:xfrm>
            <a:off x="2438400" y="2250262"/>
            <a:ext cx="6096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lvl="0">
              <a:defRPr/>
            </a:pPr>
            <a:r>
              <a:rPr lang="vi-VN"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Câu </a:t>
            </a:r>
            <a:r>
              <a:rPr lang="vi-VN"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a:t>
            </a:r>
            <a:r>
              <a:rPr lang="vi-VN"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Việc </a:t>
            </a:r>
            <a:r>
              <a:rPr lang="vi-VN"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leo rào của các bạn khác đã gây ra hậu quả gì?</a:t>
            </a:r>
          </a:p>
        </p:txBody>
      </p:sp>
      <p:sp>
        <p:nvSpPr>
          <p:cNvPr id="9" name="Rectangle 8"/>
          <p:cNvSpPr/>
          <p:nvPr/>
        </p:nvSpPr>
        <p:spPr>
          <a:xfrm>
            <a:off x="1219200" y="3435877"/>
            <a:ext cx="6004637" cy="1815882"/>
          </a:xfrm>
          <a:prstGeom prst="rect">
            <a:avLst/>
          </a:prstGeom>
        </p:spPr>
        <p:txBody>
          <a:bodyPr wrap="square">
            <a:spAutoFit/>
          </a:bodyPr>
          <a:lstStyle/>
          <a:p>
            <a:pPr lvl="0">
              <a:defRPr/>
            </a:pPr>
            <a:r>
              <a:rPr lang="vi-VN"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Trả lời: </a:t>
            </a:r>
            <a:r>
              <a:rPr lang="vi-VN" sz="2800" b="1" dirty="0" smtClean="0">
                <a:solidFill>
                  <a:srgbClr val="0033CC"/>
                </a:solidFill>
                <a:latin typeface="Times New Roman" pitchFamily="18" charset="0"/>
                <a:cs typeface="Times New Roman" pitchFamily="18" charset="0"/>
              </a:rPr>
              <a:t>Việc </a:t>
            </a:r>
            <a:r>
              <a:rPr lang="vi-VN" sz="2800" b="1" dirty="0">
                <a:solidFill>
                  <a:srgbClr val="0033CC"/>
                </a:solidFill>
                <a:latin typeface="Times New Roman" pitchFamily="18" charset="0"/>
                <a:cs typeface="Times New Roman" pitchFamily="18" charset="0"/>
              </a:rPr>
              <a:t>leo rào của các bạn khác đã làm hàng rào bị đổ, tướng sĩ ngã đè lên luống hoa mười giờ, còn hàng rào đè lên chú lính.</a:t>
            </a:r>
          </a:p>
        </p:txBody>
      </p:sp>
    </p:spTree>
    <p:extLst>
      <p:ext uri="{BB962C8B-B14F-4D97-AF65-F5344CB8AC3E}">
        <p14:creationId xmlns:p14="http://schemas.microsoft.com/office/powerpoint/2010/main" val="42400579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694308" y="304801"/>
            <a:ext cx="10802688" cy="6096000"/>
          </a:xfrm>
          <a:prstGeom prst="rect">
            <a:avLst/>
          </a:prstGeom>
          <a:noFill/>
          <a:ln w="9525">
            <a:noFill/>
          </a:ln>
        </p:spPr>
      </p:pic>
      <p:sp>
        <p:nvSpPr>
          <p:cNvPr id="4" name="TextBox 3">
            <a:extLst>
              <a:ext uri="{FF2B5EF4-FFF2-40B4-BE49-F238E27FC236}">
                <a16:creationId xmlns="" xmlns:a16="http://schemas.microsoft.com/office/drawing/2014/main" id="{F66FE51B-A83C-4B72-A4A9-825358660737}"/>
              </a:ext>
            </a:extLst>
          </p:cNvPr>
          <p:cNvSpPr txBox="1"/>
          <p:nvPr/>
        </p:nvSpPr>
        <p:spPr>
          <a:xfrm>
            <a:off x="2209800" y="1524000"/>
            <a:ext cx="6769622" cy="1200329"/>
          </a:xfrm>
          <a:prstGeom prst="rect">
            <a:avLst/>
          </a:prstGeom>
          <a:noFill/>
        </p:spPr>
        <p:txBody>
          <a:bodyPr wrap="square">
            <a:spAutoFit/>
          </a:bodyPr>
          <a:lstStyle/>
          <a:p>
            <a:pPr lvl="0">
              <a:defRPr/>
            </a:pP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Câu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 </a:t>
            </a:r>
            <a:r>
              <a:rPr lang="vi-VN" sz="36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Thầy </a:t>
            </a:r>
            <a:r>
              <a:rPr lang="vi-VN" sz="3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giáo chờ mong điều gì ở học sinh trong lớp?</a:t>
            </a:r>
          </a:p>
        </p:txBody>
      </p:sp>
      <p:sp>
        <p:nvSpPr>
          <p:cNvPr id="5" name="Rectangle 4">
            <a:extLst>
              <a:ext uri="{FF2B5EF4-FFF2-40B4-BE49-F238E27FC236}">
                <a16:creationId xmlns="" xmlns:a16="http://schemas.microsoft.com/office/drawing/2014/main" id="{D924EA9E-748A-483A-A3BC-1D09479CD766}"/>
              </a:ext>
            </a:extLst>
          </p:cNvPr>
          <p:cNvSpPr/>
          <p:nvPr/>
        </p:nvSpPr>
        <p:spPr>
          <a:xfrm>
            <a:off x="609600" y="3200400"/>
            <a:ext cx="8686800" cy="1831912"/>
          </a:xfrm>
          <a:prstGeom prst="rect">
            <a:avLst/>
          </a:prstGeom>
        </p:spPr>
        <p:txBody>
          <a:bodyPr wrap="square">
            <a:spAutoFit/>
          </a:bodyPr>
          <a:lstStyle/>
          <a:p>
            <a:pPr lvl="0">
              <a:defRPr/>
            </a:pPr>
            <a:r>
              <a:rPr lang="en-US" altLang="en-US" sz="3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Trả lời: </a:t>
            </a:r>
            <a:r>
              <a:rPr lang="vi-VN" sz="3600" b="1" dirty="0" smtClean="0">
                <a:solidFill>
                  <a:srgbClr val="00B050"/>
                </a:solidFill>
                <a:latin typeface="Times New Roman" pitchFamily="18" charset="0"/>
                <a:cs typeface="Times New Roman" pitchFamily="18" charset="0"/>
              </a:rPr>
              <a:t>Thầy </a:t>
            </a:r>
            <a:r>
              <a:rPr lang="vi-VN" sz="3600" b="1" dirty="0">
                <a:solidFill>
                  <a:srgbClr val="00B050"/>
                </a:solidFill>
                <a:latin typeface="Times New Roman" pitchFamily="18" charset="0"/>
                <a:cs typeface="Times New Roman" pitchFamily="18" charset="0"/>
              </a:rPr>
              <a:t>giáo chờ đợi học sinh trong lớp biết tự giác và can đảm nhận lỗi.</a:t>
            </a:r>
          </a:p>
          <a:p>
            <a:pPr defTabSz="498348" eaLnBrk="1" hangingPunct="1">
              <a:lnSpc>
                <a:spcPct val="114000"/>
              </a:lnSpc>
            </a:pPr>
            <a:endParaRPr lang="en-US" altLang="en-US" sz="3600" dirty="0">
              <a:solidFill>
                <a:srgbClr val="008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8840544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58832" y="3911333"/>
            <a:ext cx="9202832" cy="2099772"/>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5522049" y="2722614"/>
            <a:ext cx="3935698" cy="2657808"/>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6513977" y="3677304"/>
            <a:ext cx="2843819" cy="2567830"/>
          </a:xfrm>
          <a:prstGeom prst="rect">
            <a:avLst/>
          </a:prstGeom>
          <a:noFill/>
          <a:ln w="9525">
            <a:noFill/>
          </a:ln>
        </p:spPr>
      </p:pic>
      <p:pic>
        <p:nvPicPr>
          <p:cNvPr id="47110" name="图片 47109" descr="1-42"/>
          <p:cNvPicPr>
            <a:picLocks noChangeAspect="1"/>
          </p:cNvPicPr>
          <p:nvPr/>
        </p:nvPicPr>
        <p:blipFill>
          <a:blip r:embed="rId6"/>
          <a:stretch>
            <a:fillRect/>
          </a:stretch>
        </p:blipFill>
        <p:spPr>
          <a:xfrm rot="217735">
            <a:off x="-6465" y="-281957"/>
            <a:ext cx="7998533" cy="6829776"/>
          </a:xfrm>
          <a:prstGeom prst="rect">
            <a:avLst/>
          </a:prstGeom>
          <a:noFill/>
          <a:ln w="9525">
            <a:noFill/>
          </a:ln>
        </p:spPr>
      </p:pic>
      <p:sp>
        <p:nvSpPr>
          <p:cNvPr id="6" name="TextBox 5">
            <a:extLst>
              <a:ext uri="{FF2B5EF4-FFF2-40B4-BE49-F238E27FC236}">
                <a16:creationId xmlns="" xmlns:a16="http://schemas.microsoft.com/office/drawing/2014/main" id="{F66FE51B-A83C-4B72-A4A9-825358660737}"/>
              </a:ext>
            </a:extLst>
          </p:cNvPr>
          <p:cNvSpPr txBox="1"/>
          <p:nvPr/>
        </p:nvSpPr>
        <p:spPr>
          <a:xfrm>
            <a:off x="435450" y="1991009"/>
            <a:ext cx="5562600" cy="1077218"/>
          </a:xfrm>
          <a:prstGeom prst="rect">
            <a:avLst/>
          </a:prstGeom>
          <a:noFill/>
        </p:spPr>
        <p:txBody>
          <a:bodyPr wrap="square">
            <a:spAutoFit/>
          </a:bodyPr>
          <a:lstStyle/>
          <a:p>
            <a:pPr lvl="0" algn="ctr">
              <a:defRPr/>
            </a:pPr>
            <a:r>
              <a:rPr lang="vi-VN"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Câu 5: </a:t>
            </a:r>
            <a:r>
              <a:rPr lang="vi-VN" sz="32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Ai </a:t>
            </a:r>
            <a:r>
              <a:rPr lang="vi-VN"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là "người lính dũng cảm" trong tru</a:t>
            </a:r>
            <a:r>
              <a:rPr lang="en-US"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y</a:t>
            </a:r>
            <a:r>
              <a:rPr lang="vi-VN"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ện này?</a:t>
            </a:r>
          </a:p>
        </p:txBody>
      </p:sp>
      <p:sp>
        <p:nvSpPr>
          <p:cNvPr id="7" name="Rectangle 6">
            <a:extLst>
              <a:ext uri="{FF2B5EF4-FFF2-40B4-BE49-F238E27FC236}">
                <a16:creationId xmlns="" xmlns:a16="http://schemas.microsoft.com/office/drawing/2014/main" id="{D924EA9E-748A-483A-A3BC-1D09479CD766}"/>
              </a:ext>
            </a:extLst>
          </p:cNvPr>
          <p:cNvSpPr/>
          <p:nvPr/>
        </p:nvSpPr>
        <p:spPr>
          <a:xfrm>
            <a:off x="894322" y="3108665"/>
            <a:ext cx="5502673" cy="2737994"/>
          </a:xfrm>
          <a:prstGeom prst="rect">
            <a:avLst/>
          </a:prstGeom>
        </p:spPr>
        <p:txBody>
          <a:bodyPr wrap="square">
            <a:spAutoFit/>
          </a:bodyPr>
          <a:lstStyle/>
          <a:p>
            <a:pPr lvl="0">
              <a:defRPr/>
            </a:pPr>
            <a:r>
              <a:rPr lang="en-US" altLang="en-US" sz="2800" b="1" dirty="0" smtClean="0">
                <a:latin typeface="Times New Roman" panose="02020603050405020304" pitchFamily="18" charset="0"/>
                <a:ea typeface="宋体" panose="02010600030101010101" pitchFamily="2" charset="-122"/>
                <a:cs typeface="Times New Roman" panose="02020603050405020304" pitchFamily="18" charset="0"/>
              </a:rPr>
              <a:t>Trả lời:</a:t>
            </a:r>
            <a:r>
              <a:rPr lang="vi-VN" altLang="en-US" sz="2800" b="1" dirty="0" smtClean="0">
                <a:latin typeface="Times New Roman" panose="02020603050405020304" pitchFamily="18" charset="0"/>
                <a:ea typeface="宋体" panose="02010600030101010101" pitchFamily="2" charset="-122"/>
                <a:cs typeface="Times New Roman" panose="02020603050405020304" pitchFamily="18" charset="0"/>
              </a:rPr>
              <a:t> </a:t>
            </a:r>
            <a:r>
              <a:rPr lang="vi-VN" sz="2800" b="1" dirty="0" smtClean="0">
                <a:solidFill>
                  <a:srgbClr val="0000FF"/>
                </a:solidFill>
                <a:latin typeface="Times New Roman" pitchFamily="18" charset="0"/>
                <a:cs typeface="Times New Roman" pitchFamily="18" charset="0"/>
              </a:rPr>
              <a:t>Chính chú bé chui rào là "người lính dũng cảm" trong truyện này, chú đã kiên quyết sửa lỗi bằng cách đi ra sửa lại hàng rào và luống hoa.</a:t>
            </a:r>
          </a:p>
          <a:p>
            <a:pPr algn="just" defTabSz="498348" eaLnBrk="1" hangingPunct="1">
              <a:lnSpc>
                <a:spcPct val="114000"/>
              </a:lnSpc>
            </a:pPr>
            <a:r>
              <a:rPr lang="vi-VN" altLang="en-US" sz="2800" b="1" dirty="0" smtClean="0">
                <a:solidFill>
                  <a:srgbClr val="2D2D89">
                    <a:lumMod val="60000"/>
                    <a:lumOff val="40000"/>
                  </a:srgbClr>
                </a:solidFill>
                <a:latin typeface="Times New Roman" panose="02020603050405020304" pitchFamily="18" charset="0"/>
                <a:ea typeface="宋体" panose="02010600030101010101" pitchFamily="2" charset="-122"/>
                <a:cs typeface="Times New Roman" panose="02020603050405020304" pitchFamily="18" charset="0"/>
              </a:rPr>
              <a:t> </a:t>
            </a:r>
            <a:endParaRPr lang="en-US" sz="2800" dirty="0">
              <a:solidFill>
                <a:srgbClr val="2D2D89">
                  <a:lumMod val="60000"/>
                  <a:lumOff val="40000"/>
                </a:srgbClr>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499254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par>
                                <p:cTn id="28" presetID="3"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02" name="图片 15401" descr="2"/>
          <p:cNvPicPr>
            <a:picLocks noChangeAspect="1"/>
          </p:cNvPicPr>
          <p:nvPr/>
        </p:nvPicPr>
        <p:blipFill>
          <a:blip r:embed="rId3"/>
          <a:stretch>
            <a:fillRect/>
          </a:stretch>
        </p:blipFill>
        <p:spPr>
          <a:xfrm>
            <a:off x="741304" y="1381165"/>
            <a:ext cx="7308958" cy="4578224"/>
          </a:xfrm>
          <a:prstGeom prst="rect">
            <a:avLst/>
          </a:prstGeom>
          <a:noFill/>
          <a:ln w="9525">
            <a:noFill/>
          </a:ln>
        </p:spPr>
      </p:pic>
      <p:pic>
        <p:nvPicPr>
          <p:cNvPr id="15403" name="图片 15402" descr="4"/>
          <p:cNvPicPr>
            <a:picLocks noChangeAspect="1"/>
          </p:cNvPicPr>
          <p:nvPr/>
        </p:nvPicPr>
        <p:blipFill>
          <a:blip r:embed="rId4"/>
          <a:stretch>
            <a:fillRect/>
          </a:stretch>
        </p:blipFill>
        <p:spPr>
          <a:xfrm>
            <a:off x="18336" y="3343262"/>
            <a:ext cx="9107330" cy="3514739"/>
          </a:xfrm>
          <a:prstGeom prst="rect">
            <a:avLst/>
          </a:prstGeom>
          <a:noFill/>
          <a:ln w="9525">
            <a:noFill/>
          </a:ln>
        </p:spPr>
      </p:pic>
      <p:pic>
        <p:nvPicPr>
          <p:cNvPr id="15406" name="图片 15405" descr="3"/>
          <p:cNvPicPr>
            <a:picLocks noChangeAspect="1"/>
          </p:cNvPicPr>
          <p:nvPr/>
        </p:nvPicPr>
        <p:blipFill>
          <a:blip r:embed="rId5"/>
          <a:stretch>
            <a:fillRect/>
          </a:stretch>
        </p:blipFill>
        <p:spPr>
          <a:xfrm>
            <a:off x="1132516" y="3547512"/>
            <a:ext cx="6920330" cy="2658351"/>
          </a:xfrm>
          <a:prstGeom prst="rect">
            <a:avLst/>
          </a:prstGeom>
          <a:noFill/>
          <a:ln w="9525">
            <a:noFill/>
          </a:ln>
        </p:spPr>
      </p:pic>
      <p:sp>
        <p:nvSpPr>
          <p:cNvPr id="2" name="TextBox 1">
            <a:extLst>
              <a:ext uri="{FF2B5EF4-FFF2-40B4-BE49-F238E27FC236}">
                <a16:creationId xmlns:a16="http://schemas.microsoft.com/office/drawing/2014/main" xmlns="" id="{D1F503E2-564F-48B1-9FBB-162109D27F49}"/>
              </a:ext>
            </a:extLst>
          </p:cNvPr>
          <p:cNvSpPr txBox="1"/>
          <p:nvPr/>
        </p:nvSpPr>
        <p:spPr>
          <a:xfrm>
            <a:off x="583707" y="199206"/>
            <a:ext cx="7976587" cy="1870969"/>
          </a:xfrm>
          <a:prstGeom prst="rect">
            <a:avLst/>
          </a:prstGeom>
          <a:noFill/>
        </p:spPr>
        <p:txBody>
          <a:bodyPr wrap="square" lIns="91435" tIns="45717" rIns="91435" bIns="45717" rtlCol="0">
            <a:prstTxWarp prst="textArchDown">
              <a:avLst>
                <a:gd name="adj" fmla="val 21301562"/>
              </a:avLst>
            </a:prstTxWarp>
            <a:spAutoFit/>
          </a:bodyPr>
          <a:lstStyle/>
          <a:p>
            <a:pPr algn="ctr"/>
            <a:r>
              <a:rPr lang="en-US" sz="8700" b="1" dirty="0">
                <a:ln>
                  <a:solidFill>
                    <a:srgbClr val="BD873D"/>
                  </a:solidFill>
                </a:ln>
                <a:solidFill>
                  <a:srgbClr val="BD873D"/>
                </a:solidFill>
                <a:latin typeface="Roboto" panose="02000000000000000000" pitchFamily="2" charset="0"/>
                <a:ea typeface="Roboto" panose="02000000000000000000" pitchFamily="2" charset="0"/>
              </a:rPr>
              <a:t>CÙNG </a:t>
            </a:r>
            <a:r>
              <a:rPr lang="en-US" sz="8700" b="1" dirty="0" smtClean="0">
                <a:ln>
                  <a:solidFill>
                    <a:srgbClr val="BD873D"/>
                  </a:solidFill>
                </a:ln>
                <a:solidFill>
                  <a:srgbClr val="BD873D"/>
                </a:solidFill>
                <a:latin typeface="Roboto" panose="02000000000000000000" pitchFamily="2" charset="0"/>
                <a:ea typeface="Roboto" panose="02000000000000000000" pitchFamily="2" charset="0"/>
              </a:rPr>
              <a:t>HÁT </a:t>
            </a:r>
            <a:r>
              <a:rPr lang="en-US" sz="8700" b="1" dirty="0">
                <a:ln>
                  <a:solidFill>
                    <a:srgbClr val="BD873D"/>
                  </a:solidFill>
                </a:ln>
                <a:solidFill>
                  <a:srgbClr val="BD873D"/>
                </a:solidFill>
                <a:latin typeface="Roboto" panose="02000000000000000000" pitchFamily="2" charset="0"/>
                <a:ea typeface="Roboto" panose="02000000000000000000" pitchFamily="2" charset="0"/>
              </a:rPr>
              <a:t>NÀO!</a:t>
            </a:r>
          </a:p>
        </p:txBody>
      </p:sp>
    </p:spTree>
    <p:extLst>
      <p:ext uri="{BB962C8B-B14F-4D97-AF65-F5344CB8AC3E}">
        <p14:creationId xmlns:p14="http://schemas.microsoft.com/office/powerpoint/2010/main" val="23905854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403"/>
                                        </p:tgtEl>
                                        <p:attrNameLst>
                                          <p:attrName>style.visibility</p:attrName>
                                        </p:attrNameLst>
                                      </p:cBhvr>
                                      <p:to>
                                        <p:strVal val="visible"/>
                                      </p:to>
                                    </p:set>
                                    <p:animEffect transition="in" filter="fade">
                                      <p:cBhvr>
                                        <p:cTn id="7" dur="1000"/>
                                        <p:tgtEl>
                                          <p:spTgt spid="15403"/>
                                        </p:tgtEl>
                                      </p:cBhvr>
                                    </p:animEffect>
                                    <p:anim calcmode="lin" valueType="num">
                                      <p:cBhvr>
                                        <p:cTn id="8" dur="1000" fill="hold"/>
                                        <p:tgtEl>
                                          <p:spTgt spid="15403"/>
                                        </p:tgtEl>
                                        <p:attrNameLst>
                                          <p:attrName>ppt_x</p:attrName>
                                        </p:attrNameLst>
                                      </p:cBhvr>
                                      <p:tavLst>
                                        <p:tav tm="0">
                                          <p:val>
                                            <p:strVal val="#ppt_x"/>
                                          </p:val>
                                        </p:tav>
                                        <p:tav tm="100000">
                                          <p:val>
                                            <p:strVal val="#ppt_x"/>
                                          </p:val>
                                        </p:tav>
                                      </p:tavLst>
                                    </p:anim>
                                    <p:anim calcmode="lin" valueType="num">
                                      <p:cBhvr>
                                        <p:cTn id="9" dur="1000" fill="hold"/>
                                        <p:tgtEl>
                                          <p:spTgt spid="154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5406"/>
                                        </p:tgtEl>
                                        <p:attrNameLst>
                                          <p:attrName>style.visibility</p:attrName>
                                        </p:attrNameLst>
                                      </p:cBhvr>
                                      <p:to>
                                        <p:strVal val="visible"/>
                                      </p:to>
                                    </p:set>
                                    <p:animEffect transition="in" filter="fade">
                                      <p:cBhvr>
                                        <p:cTn id="13" dur="1000"/>
                                        <p:tgtEl>
                                          <p:spTgt spid="15406"/>
                                        </p:tgtEl>
                                      </p:cBhvr>
                                    </p:animEffect>
                                    <p:anim calcmode="lin" valueType="num">
                                      <p:cBhvr>
                                        <p:cTn id="14" dur="1000" fill="hold"/>
                                        <p:tgtEl>
                                          <p:spTgt spid="15406"/>
                                        </p:tgtEl>
                                        <p:attrNameLst>
                                          <p:attrName>ppt_x</p:attrName>
                                        </p:attrNameLst>
                                      </p:cBhvr>
                                      <p:tavLst>
                                        <p:tav tm="0">
                                          <p:val>
                                            <p:strVal val="#ppt_x"/>
                                          </p:val>
                                        </p:tav>
                                        <p:tav tm="100000">
                                          <p:val>
                                            <p:strVal val="#ppt_x"/>
                                          </p:val>
                                        </p:tav>
                                      </p:tavLst>
                                    </p:anim>
                                    <p:anim calcmode="lin" valueType="num">
                                      <p:cBhvr>
                                        <p:cTn id="15" dur="1000" fill="hold"/>
                                        <p:tgtEl>
                                          <p:spTgt spid="154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333687" y="846895"/>
            <a:ext cx="8947281" cy="5094131"/>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19899" y="839974"/>
            <a:ext cx="2394795" cy="5178918"/>
          </a:xfrm>
          <a:prstGeom prst="rect">
            <a:avLst/>
          </a:prstGeom>
          <a:noFill/>
          <a:ln w="9525">
            <a:noFill/>
          </a:ln>
        </p:spPr>
      </p:pic>
      <p:pic>
        <p:nvPicPr>
          <p:cNvPr id="31752" name="图片 31751" descr="1-16"/>
          <p:cNvPicPr>
            <a:picLocks noChangeAspect="1"/>
          </p:cNvPicPr>
          <p:nvPr/>
        </p:nvPicPr>
        <p:blipFill>
          <a:blip r:embed="rId5"/>
          <a:stretch>
            <a:fillRect/>
          </a:stretch>
        </p:blipFill>
        <p:spPr>
          <a:xfrm>
            <a:off x="7126420" y="660883"/>
            <a:ext cx="2354997" cy="1096173"/>
          </a:xfrm>
          <a:prstGeom prst="rect">
            <a:avLst/>
          </a:prstGeom>
          <a:noFill/>
          <a:ln w="9525">
            <a:noFill/>
          </a:ln>
        </p:spPr>
      </p:pic>
      <p:pic>
        <p:nvPicPr>
          <p:cNvPr id="31755" name="图片 31754" descr="1-22"/>
          <p:cNvPicPr>
            <a:picLocks noChangeAspect="1"/>
          </p:cNvPicPr>
          <p:nvPr/>
        </p:nvPicPr>
        <p:blipFill>
          <a:blip r:embed="rId6"/>
          <a:stretch>
            <a:fillRect/>
          </a:stretch>
        </p:blipFill>
        <p:spPr>
          <a:xfrm>
            <a:off x="1781959" y="2020800"/>
            <a:ext cx="2864787" cy="767407"/>
          </a:xfrm>
          <a:prstGeom prst="rect">
            <a:avLst/>
          </a:prstGeom>
          <a:noFill/>
          <a:ln w="9525">
            <a:noFill/>
          </a:ln>
        </p:spPr>
      </p:pic>
      <p:pic>
        <p:nvPicPr>
          <p:cNvPr id="31756" name="图片 31755" descr="1-22"/>
          <p:cNvPicPr>
            <a:picLocks noChangeAspect="1"/>
          </p:cNvPicPr>
          <p:nvPr/>
        </p:nvPicPr>
        <p:blipFill>
          <a:blip r:embed="rId6"/>
          <a:stretch>
            <a:fillRect/>
          </a:stretch>
        </p:blipFill>
        <p:spPr>
          <a:xfrm>
            <a:off x="745241" y="2878633"/>
            <a:ext cx="5082691" cy="767408"/>
          </a:xfrm>
          <a:prstGeom prst="rect">
            <a:avLst/>
          </a:prstGeom>
          <a:noFill/>
          <a:ln w="9525">
            <a:noFill/>
          </a:ln>
        </p:spPr>
      </p:pic>
      <p:pic>
        <p:nvPicPr>
          <p:cNvPr id="31759" name="图片 31758" descr="封面4"/>
          <p:cNvPicPr>
            <a:picLocks noChangeAspect="1"/>
          </p:cNvPicPr>
          <p:nvPr/>
        </p:nvPicPr>
        <p:blipFill>
          <a:blip r:embed="rId7"/>
          <a:stretch>
            <a:fillRect/>
          </a:stretch>
        </p:blipFill>
        <p:spPr>
          <a:xfrm>
            <a:off x="0" y="4456392"/>
            <a:ext cx="2354133" cy="1562500"/>
          </a:xfrm>
          <a:prstGeom prst="rect">
            <a:avLst/>
          </a:prstGeom>
          <a:noFill/>
          <a:ln w="9525">
            <a:noFill/>
          </a:ln>
        </p:spPr>
      </p:pic>
      <p:sp>
        <p:nvSpPr>
          <p:cNvPr id="2" name="TextBox 1"/>
          <p:cNvSpPr txBox="1"/>
          <p:nvPr/>
        </p:nvSpPr>
        <p:spPr>
          <a:xfrm>
            <a:off x="2150214" y="2086306"/>
            <a:ext cx="3481532" cy="707886"/>
          </a:xfrm>
          <a:prstGeom prst="rect">
            <a:avLst/>
          </a:prstGeom>
          <a:noFill/>
        </p:spPr>
        <p:txBody>
          <a:bodyPr wrap="square" rtlCol="0">
            <a:spAutoFit/>
          </a:bodyPr>
          <a:lstStyle/>
          <a:p>
            <a:pPr defTabSz="498348" eaLnBrk="1" hangingPunct="1"/>
            <a:r>
              <a:rPr lang="vi-VN" sz="4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Ý nghĩa</a:t>
            </a:r>
            <a:r>
              <a:rPr lang="en-GB" sz="4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sz="4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Rectangle 4"/>
          <p:cNvSpPr/>
          <p:nvPr/>
        </p:nvSpPr>
        <p:spPr>
          <a:xfrm>
            <a:off x="1600200" y="2932047"/>
            <a:ext cx="6858000" cy="1754326"/>
          </a:xfrm>
          <a:prstGeom prst="rect">
            <a:avLst/>
          </a:prstGeom>
        </p:spPr>
        <p:txBody>
          <a:bodyPr wrap="square">
            <a:spAutoFit/>
          </a:bodyPr>
          <a:lstStyle/>
          <a:p>
            <a:pPr lvl="0" eaLnBrk="1" fontAlgn="t" hangingPunct="1">
              <a:spcBef>
                <a:spcPts val="0"/>
              </a:spcBef>
              <a:spcAft>
                <a:spcPts val="0"/>
              </a:spcAft>
            </a:pPr>
            <a:r>
              <a:rPr lang="vi-VN" sz="3600" b="1" dirty="0">
                <a:solidFill>
                  <a:srgbClr val="C00000"/>
                </a:solidFill>
                <a:latin typeface="Times New Roman" pitchFamily="18" charset="0"/>
                <a:cs typeface="Times New Roman" pitchFamily="18" charset="0"/>
              </a:rPr>
              <a:t>Khi mắc lỗi phải biết nhận lỗi và sửa lỗi. Người dám nhận lỗi đề sửa lỗi là người dũng cảm.</a:t>
            </a:r>
          </a:p>
        </p:txBody>
      </p:sp>
    </p:spTree>
    <p:extLst>
      <p:ext uri="{BB962C8B-B14F-4D97-AF65-F5344CB8AC3E}">
        <p14:creationId xmlns:p14="http://schemas.microsoft.com/office/powerpoint/2010/main" val="167635467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1000" fill="hold"/>
                                        <p:tgtEl>
                                          <p:spTgt spid="31749"/>
                                        </p:tgtEl>
                                        <p:attrNameLst>
                                          <p:attrName>ppt_x</p:attrName>
                                        </p:attrNameLst>
                                      </p:cBhvr>
                                      <p:tavLst>
                                        <p:tav tm="0">
                                          <p:val>
                                            <p:strVal val="0-#ppt_w/2"/>
                                          </p:val>
                                        </p:tav>
                                        <p:tav tm="100000">
                                          <p:val>
                                            <p:strVal val="#ppt_x"/>
                                          </p:val>
                                        </p:tav>
                                      </p:tavLst>
                                    </p:anim>
                                    <p:anim calcmode="lin" valueType="num">
                                      <p:cBhvr additive="base">
                                        <p:cTn id="8" dur="1000" fill="hold"/>
                                        <p:tgtEl>
                                          <p:spTgt spid="3174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7" presetClass="entr" presetSubtype="0" fill="hold" nodeType="afterEffect">
                                  <p:stCondLst>
                                    <p:cond delay="0"/>
                                  </p:stCondLst>
                                  <p:childTnLst>
                                    <p:set>
                                      <p:cBhvr>
                                        <p:cTn id="11" dur="1" fill="hold">
                                          <p:stCondLst>
                                            <p:cond delay="0"/>
                                          </p:stCondLst>
                                        </p:cTn>
                                        <p:tgtEl>
                                          <p:spTgt spid="31759"/>
                                        </p:tgtEl>
                                        <p:attrNameLst>
                                          <p:attrName>style.visibility</p:attrName>
                                        </p:attrNameLst>
                                      </p:cBhvr>
                                      <p:to>
                                        <p:strVal val="visible"/>
                                      </p:to>
                                    </p:set>
                                    <p:animEffect transition="in" filter="fade">
                                      <p:cBhvr>
                                        <p:cTn id="12" dur="1000"/>
                                        <p:tgtEl>
                                          <p:spTgt spid="31759"/>
                                        </p:tgtEl>
                                      </p:cBhvr>
                                    </p:animEffect>
                                    <p:anim calcmode="lin" valueType="num">
                                      <p:cBhvr>
                                        <p:cTn id="13" dur="1000" fill="hold"/>
                                        <p:tgtEl>
                                          <p:spTgt spid="31759"/>
                                        </p:tgtEl>
                                        <p:attrNameLst>
                                          <p:attrName>ppt_x</p:attrName>
                                        </p:attrNameLst>
                                      </p:cBhvr>
                                      <p:tavLst>
                                        <p:tav tm="0">
                                          <p:val>
                                            <p:strVal val="#ppt_x"/>
                                          </p:val>
                                        </p:tav>
                                        <p:tav tm="100000">
                                          <p:val>
                                            <p:strVal val="#ppt_x"/>
                                          </p:val>
                                        </p:tav>
                                      </p:tavLst>
                                    </p:anim>
                                    <p:anim calcmode="lin" valueType="num">
                                      <p:cBhvr>
                                        <p:cTn id="14" dur="1000" fill="hold"/>
                                        <p:tgtEl>
                                          <p:spTgt spid="31759"/>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31750"/>
                                        </p:tgtEl>
                                        <p:attrNameLst>
                                          <p:attrName>style.visibility</p:attrName>
                                        </p:attrNameLst>
                                      </p:cBhvr>
                                      <p:to>
                                        <p:strVal val="visible"/>
                                      </p:to>
                                    </p:set>
                                    <p:anim calcmode="lin" valueType="num">
                                      <p:cBhvr additive="base">
                                        <p:cTn id="18" dur="1000" fill="hold"/>
                                        <p:tgtEl>
                                          <p:spTgt spid="31750"/>
                                        </p:tgtEl>
                                        <p:attrNameLst>
                                          <p:attrName>ppt_x</p:attrName>
                                        </p:attrNameLst>
                                      </p:cBhvr>
                                      <p:tavLst>
                                        <p:tav tm="0">
                                          <p:val>
                                            <p:strVal val="0-#ppt_w/2"/>
                                          </p:val>
                                        </p:tav>
                                        <p:tav tm="100000">
                                          <p:val>
                                            <p:strVal val="#ppt_x"/>
                                          </p:val>
                                        </p:tav>
                                      </p:tavLst>
                                    </p:anim>
                                    <p:anim calcmode="lin" valueType="num">
                                      <p:cBhvr additive="base">
                                        <p:cTn id="19" dur="1000" fill="hold"/>
                                        <p:tgtEl>
                                          <p:spTgt spid="31750"/>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47" presetClass="entr" presetSubtype="0" fill="hold" nodeType="afterEffect">
                                  <p:stCondLst>
                                    <p:cond delay="0"/>
                                  </p:stCondLst>
                                  <p:childTnLst>
                                    <p:set>
                                      <p:cBhvr>
                                        <p:cTn id="22" dur="1" fill="hold">
                                          <p:stCondLst>
                                            <p:cond delay="0"/>
                                          </p:stCondLst>
                                        </p:cTn>
                                        <p:tgtEl>
                                          <p:spTgt spid="31752"/>
                                        </p:tgtEl>
                                        <p:attrNameLst>
                                          <p:attrName>style.visibility</p:attrName>
                                        </p:attrNameLst>
                                      </p:cBhvr>
                                      <p:to>
                                        <p:strVal val="visible"/>
                                      </p:to>
                                    </p:set>
                                    <p:animEffect transition="in" filter="fade">
                                      <p:cBhvr>
                                        <p:cTn id="23" dur="1000"/>
                                        <p:tgtEl>
                                          <p:spTgt spid="31752"/>
                                        </p:tgtEl>
                                      </p:cBhvr>
                                    </p:animEffect>
                                    <p:anim calcmode="lin" valueType="num">
                                      <p:cBhvr>
                                        <p:cTn id="24" dur="1000" fill="hold"/>
                                        <p:tgtEl>
                                          <p:spTgt spid="31752"/>
                                        </p:tgtEl>
                                        <p:attrNameLst>
                                          <p:attrName>ppt_x</p:attrName>
                                        </p:attrNameLst>
                                      </p:cBhvr>
                                      <p:tavLst>
                                        <p:tav tm="0">
                                          <p:val>
                                            <p:strVal val="#ppt_x"/>
                                          </p:val>
                                        </p:tav>
                                        <p:tav tm="100000">
                                          <p:val>
                                            <p:strVal val="#ppt_x"/>
                                          </p:val>
                                        </p:tav>
                                      </p:tavLst>
                                    </p:anim>
                                    <p:anim calcmode="lin" valueType="num">
                                      <p:cBhvr>
                                        <p:cTn id="25" dur="1000" fill="hold"/>
                                        <p:tgtEl>
                                          <p:spTgt spid="31752"/>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7" presetClass="entr" presetSubtype="0" fill="hold" nodeType="afterEffect">
                                  <p:stCondLst>
                                    <p:cond delay="0"/>
                                  </p:stCondLst>
                                  <p:childTnLst>
                                    <p:set>
                                      <p:cBhvr>
                                        <p:cTn id="28" dur="1" fill="hold">
                                          <p:stCondLst>
                                            <p:cond delay="0"/>
                                          </p:stCondLst>
                                        </p:cTn>
                                        <p:tgtEl>
                                          <p:spTgt spid="31755"/>
                                        </p:tgtEl>
                                        <p:attrNameLst>
                                          <p:attrName>style.visibility</p:attrName>
                                        </p:attrNameLst>
                                      </p:cBhvr>
                                      <p:to>
                                        <p:strVal val="visible"/>
                                      </p:to>
                                    </p:set>
                                    <p:animEffect transition="in" filter="fade">
                                      <p:cBhvr>
                                        <p:cTn id="29" dur="1000"/>
                                        <p:tgtEl>
                                          <p:spTgt spid="31755"/>
                                        </p:tgtEl>
                                      </p:cBhvr>
                                    </p:animEffect>
                                    <p:anim calcmode="lin" valueType="num">
                                      <p:cBhvr>
                                        <p:cTn id="30" dur="1000" fill="hold"/>
                                        <p:tgtEl>
                                          <p:spTgt spid="31755"/>
                                        </p:tgtEl>
                                        <p:attrNameLst>
                                          <p:attrName>ppt_x</p:attrName>
                                        </p:attrNameLst>
                                      </p:cBhvr>
                                      <p:tavLst>
                                        <p:tav tm="0">
                                          <p:val>
                                            <p:strVal val="#ppt_x"/>
                                          </p:val>
                                        </p:tav>
                                        <p:tav tm="100000">
                                          <p:val>
                                            <p:strVal val="#ppt_x"/>
                                          </p:val>
                                        </p:tav>
                                      </p:tavLst>
                                    </p:anim>
                                    <p:anim calcmode="lin" valueType="num">
                                      <p:cBhvr>
                                        <p:cTn id="31" dur="1000" fill="hold"/>
                                        <p:tgtEl>
                                          <p:spTgt spid="31755"/>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7" presetClass="entr" presetSubtype="0" fill="hold" nodeType="afterEffect">
                                  <p:stCondLst>
                                    <p:cond delay="0"/>
                                  </p:stCondLst>
                                  <p:childTnLst>
                                    <p:set>
                                      <p:cBhvr>
                                        <p:cTn id="34" dur="1" fill="hold">
                                          <p:stCondLst>
                                            <p:cond delay="0"/>
                                          </p:stCondLst>
                                        </p:cTn>
                                        <p:tgtEl>
                                          <p:spTgt spid="31756"/>
                                        </p:tgtEl>
                                        <p:attrNameLst>
                                          <p:attrName>style.visibility</p:attrName>
                                        </p:attrNameLst>
                                      </p:cBhvr>
                                      <p:to>
                                        <p:strVal val="visible"/>
                                      </p:to>
                                    </p:set>
                                    <p:animEffect transition="in" filter="fade">
                                      <p:cBhvr>
                                        <p:cTn id="35" dur="1000"/>
                                        <p:tgtEl>
                                          <p:spTgt spid="31756"/>
                                        </p:tgtEl>
                                      </p:cBhvr>
                                    </p:animEffect>
                                    <p:anim calcmode="lin" valueType="num">
                                      <p:cBhvr>
                                        <p:cTn id="36" dur="1000" fill="hold"/>
                                        <p:tgtEl>
                                          <p:spTgt spid="31756"/>
                                        </p:tgtEl>
                                        <p:attrNameLst>
                                          <p:attrName>ppt_x</p:attrName>
                                        </p:attrNameLst>
                                      </p:cBhvr>
                                      <p:tavLst>
                                        <p:tav tm="0">
                                          <p:val>
                                            <p:strVal val="#ppt_x"/>
                                          </p:val>
                                        </p:tav>
                                        <p:tav tm="100000">
                                          <p:val>
                                            <p:strVal val="#ppt_x"/>
                                          </p:val>
                                        </p:tav>
                                      </p:tavLst>
                                    </p:anim>
                                    <p:anim calcmode="lin" valueType="num">
                                      <p:cBhvr>
                                        <p:cTn id="37" dur="1000" fill="hold"/>
                                        <p:tgtEl>
                                          <p:spTgt spid="317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Point Star 1"/>
          <p:cNvSpPr/>
          <p:nvPr/>
        </p:nvSpPr>
        <p:spPr>
          <a:xfrm>
            <a:off x="8221659" y="5273451"/>
            <a:ext cx="906511" cy="667142"/>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8348" eaLnBrk="1" hangingPunct="1">
              <a:defRPr/>
            </a:pPr>
            <a:endParaRPr lang="en-US" sz="1635">
              <a:solidFill>
                <a:srgbClr val="FFFFFF"/>
              </a:solidFill>
              <a:latin typeface="Arial"/>
              <a:ea typeface="宋体"/>
            </a:endParaRPr>
          </a:p>
        </p:txBody>
      </p:sp>
      <p:pic>
        <p:nvPicPr>
          <p:cNvPr id="12" name="图片 67593" descr="PPT素材-21">
            <a:hlinkClick r:id="rId3" action="ppaction://hlinksldjump"/>
          </p:cNvPr>
          <p:cNvPicPr>
            <a:picLocks noChangeAspect="1"/>
          </p:cNvPicPr>
          <p:nvPr/>
        </p:nvPicPr>
        <p:blipFill>
          <a:blip r:embed="rId4"/>
          <a:stretch>
            <a:fillRect/>
          </a:stretch>
        </p:blipFill>
        <p:spPr>
          <a:xfrm>
            <a:off x="-133330" y="642701"/>
            <a:ext cx="9261500" cy="5533273"/>
          </a:xfrm>
          <a:prstGeom prst="rect">
            <a:avLst/>
          </a:prstGeom>
          <a:noFill/>
          <a:ln w="9525">
            <a:noFill/>
          </a:ln>
        </p:spPr>
      </p:pic>
      <p:sp>
        <p:nvSpPr>
          <p:cNvPr id="8" name="TextBox 7"/>
          <p:cNvSpPr txBox="1"/>
          <p:nvPr/>
        </p:nvSpPr>
        <p:spPr>
          <a:xfrm>
            <a:off x="2025071" y="1702280"/>
            <a:ext cx="4944699" cy="545214"/>
          </a:xfrm>
          <a:prstGeom prst="rect">
            <a:avLst/>
          </a:prstGeom>
          <a:noFill/>
        </p:spPr>
        <p:txBody>
          <a:bodyPr wrap="square" rtlCol="0">
            <a:spAutoFit/>
          </a:bodyPr>
          <a:lstStyle/>
          <a:p>
            <a:pPr defTabSz="498348" eaLnBrk="1" hangingPunct="1">
              <a:defRPr/>
            </a:pPr>
            <a:endParaRPr lang="en-US" sz="2943"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Rectangle 2"/>
          <p:cNvSpPr/>
          <p:nvPr/>
        </p:nvSpPr>
        <p:spPr>
          <a:xfrm>
            <a:off x="1822984" y="2801102"/>
            <a:ext cx="5348873" cy="1140619"/>
          </a:xfrm>
          <a:prstGeom prst="rect">
            <a:avLst/>
          </a:prstGeom>
          <a:noFill/>
        </p:spPr>
        <p:txBody>
          <a:bodyPr wrap="none" lIns="49834" tIns="24917" rIns="49834" bIns="24917">
            <a:spAutoFit/>
          </a:bodyPr>
          <a:lstStyle/>
          <a:p>
            <a:pPr algn="ctr" defTabSz="498348" eaLnBrk="1" hangingPunct="1"/>
            <a:r>
              <a:rPr lang="vi-VN" sz="7085" b="1" dirty="0">
                <a:ln w="22225">
                  <a:solidFill>
                    <a:srgbClr val="333399"/>
                  </a:solidFill>
                  <a:prstDash val="solid"/>
                </a:ln>
                <a:solidFill>
                  <a:srgbClr val="FF0000"/>
                </a:solidFill>
                <a:latin typeface="Times New Roman" panose="02020603050405020304" pitchFamily="18" charset="0"/>
                <a:ea typeface="宋体" panose="02010600030101010101" pitchFamily="2" charset="-122"/>
                <a:cs typeface="Times New Roman" panose="02020603050405020304" pitchFamily="18" charset="0"/>
              </a:rPr>
              <a:t>Luyện đọc lại</a:t>
            </a:r>
            <a:endParaRPr lang="en-US" sz="7085" b="1" dirty="0">
              <a:ln w="22225">
                <a:solidFill>
                  <a:srgbClr val="333399"/>
                </a:solidFill>
                <a:prstDash val="solid"/>
              </a:ln>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581343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ppt_x</p:attrName>
                                        </p:attrNameLst>
                                      </p:cBhvr>
                                      <p:tavLst>
                                        <p:tav tm="0">
                                          <p:val>
                                            <p:strVal val="#ppt_x-.2"/>
                                          </p:val>
                                        </p:tav>
                                        <p:tav tm="100000">
                                          <p:val>
                                            <p:strVal val="#ppt_x"/>
                                          </p:val>
                                        </p:tav>
                                      </p:tavLst>
                                    </p:anim>
                                    <p:anim calcmode="lin" valueType="num">
                                      <p:cBhvr>
                                        <p:cTn id="1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tretch>
            <a:fillRect/>
          </a:stretch>
        </p:blipFill>
        <p:spPr>
          <a:xfrm>
            <a:off x="-254969" y="945267"/>
            <a:ext cx="10321079" cy="5054455"/>
          </a:xfrm>
          <a:prstGeom prst="rect">
            <a:avLst/>
          </a:prstGeom>
          <a:noFill/>
          <a:ln w="9525">
            <a:noFill/>
          </a:ln>
        </p:spPr>
      </p:pic>
      <p:sp>
        <p:nvSpPr>
          <p:cNvPr id="2" name="TextBox 1"/>
          <p:cNvSpPr txBox="1"/>
          <p:nvPr/>
        </p:nvSpPr>
        <p:spPr>
          <a:xfrm>
            <a:off x="2362200" y="1828800"/>
            <a:ext cx="4709237" cy="2541530"/>
          </a:xfrm>
          <a:prstGeom prst="rect">
            <a:avLst/>
          </a:prstGeom>
          <a:noFill/>
        </p:spPr>
        <p:txBody>
          <a:bodyPr wrap="square" rtlCol="0">
            <a:spAutoFit/>
          </a:bodyPr>
          <a:lstStyle/>
          <a:p>
            <a:pPr>
              <a:lnSpc>
                <a:spcPct val="115000"/>
              </a:lnSpc>
              <a:spcAft>
                <a:spcPts val="0"/>
              </a:spcAft>
            </a:pPr>
            <a:r>
              <a:rPr lang="en-US" sz="2000" dirty="0">
                <a:solidFill>
                  <a:srgbClr val="000000"/>
                </a:solidFill>
                <a:latin typeface="Times New Roman" panose="02020603050405020304" pitchFamily="18" charset="0"/>
                <a:ea typeface="Times New Roman" panose="02020603050405020304" pitchFamily="18" charset="0"/>
              </a:rPr>
              <a:t>+ Giọng người dẫn chuyện: gọn, rõ, nhanh.</a:t>
            </a:r>
            <a:endParaRPr lang="en-US" sz="2000" dirty="0">
              <a:latin typeface="Times New Roman" panose="02020603050405020304" pitchFamily="18" charset="0"/>
              <a:ea typeface="Times New Roman" panose="02020603050405020304" pitchFamily="18" charset="0"/>
            </a:endParaRPr>
          </a:p>
          <a:p>
            <a:pPr>
              <a:lnSpc>
                <a:spcPct val="115000"/>
              </a:lnSpc>
              <a:spcAft>
                <a:spcPts val="0"/>
              </a:spcAft>
            </a:pPr>
            <a:r>
              <a:rPr lang="en-US" sz="2000" dirty="0">
                <a:solidFill>
                  <a:srgbClr val="000000"/>
                </a:solidFill>
                <a:latin typeface="Times New Roman" panose="02020603050405020304" pitchFamily="18" charset="0"/>
                <a:ea typeface="Times New Roman" panose="02020603050405020304" pitchFamily="18" charset="0"/>
              </a:rPr>
              <a:t>+ Giọng viên tướng: tự tin, ra lệnh.</a:t>
            </a:r>
            <a:endParaRPr lang="en-US" sz="2000" dirty="0">
              <a:latin typeface="Times New Roman" panose="02020603050405020304" pitchFamily="18" charset="0"/>
              <a:ea typeface="Times New Roman" panose="02020603050405020304" pitchFamily="18" charset="0"/>
            </a:endParaRPr>
          </a:p>
          <a:p>
            <a:pPr>
              <a:lnSpc>
                <a:spcPct val="115000"/>
              </a:lnSpc>
              <a:spcAft>
                <a:spcPts val="0"/>
              </a:spcAft>
            </a:pPr>
            <a:r>
              <a:rPr lang="en-US" sz="2000" dirty="0">
                <a:solidFill>
                  <a:srgbClr val="000000"/>
                </a:solidFill>
                <a:latin typeface="Times New Roman" panose="02020603050405020304" pitchFamily="18" charset="0"/>
                <a:ea typeface="Times New Roman" panose="02020603050405020304" pitchFamily="18" charset="0"/>
              </a:rPr>
              <a:t>+ Giọng chú lính nhỏ: rụt rè, bối rối ở phần đầu truyện chuyển thành quả quyết (trong lời đáp) ở cuối truyện.</a:t>
            </a:r>
            <a:endParaRPr lang="en-US" sz="2000" dirty="0">
              <a:latin typeface="Times New Roman" panose="02020603050405020304" pitchFamily="18" charset="0"/>
              <a:ea typeface="Times New Roman" panose="02020603050405020304" pitchFamily="18" charset="0"/>
            </a:endParaRPr>
          </a:p>
          <a:p>
            <a:pPr>
              <a:lnSpc>
                <a:spcPct val="115000"/>
              </a:lnSpc>
              <a:spcAft>
                <a:spcPts val="0"/>
              </a:spcAft>
            </a:pPr>
            <a:r>
              <a:rPr lang="en-US" sz="2000" dirty="0">
                <a:solidFill>
                  <a:srgbClr val="000000"/>
                </a:solidFill>
                <a:latin typeface="Times New Roman" panose="02020603050405020304" pitchFamily="18" charset="0"/>
                <a:ea typeface="Times New Roman" panose="02020603050405020304" pitchFamily="18" charset="0"/>
              </a:rPr>
              <a:t>+ Giọng thầy giáo: lúc nghiêm khắc, lúc dịu dàng, lúc buồn bã.</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8571269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6891CF0-F25A-49BF-BA2A-424F94C9DD15}"/>
              </a:ext>
            </a:extLst>
          </p:cNvPr>
          <p:cNvSpPr txBox="1"/>
          <p:nvPr/>
        </p:nvSpPr>
        <p:spPr>
          <a:xfrm>
            <a:off x="372930" y="959586"/>
            <a:ext cx="8458200" cy="477054"/>
          </a:xfrm>
          <a:prstGeom prst="rect">
            <a:avLst/>
          </a:prstGeom>
          <a:noFill/>
        </p:spPr>
        <p:txBody>
          <a:bodyPr wrap="square">
            <a:spAutoFit/>
          </a:bodyPr>
          <a:lstStyle/>
          <a:p>
            <a:pPr algn="just" defTabSz="355607" eaLnBrk="1" hangingPunct="1">
              <a:defRPr/>
            </a:pPr>
            <a:r>
              <a:rPr lang="en-US" sz="25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GB" sz="25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Rectangle 1"/>
          <p:cNvSpPr/>
          <p:nvPr/>
        </p:nvSpPr>
        <p:spPr>
          <a:xfrm>
            <a:off x="372930" y="838200"/>
            <a:ext cx="8153400" cy="4939814"/>
          </a:xfrm>
          <a:prstGeom prst="rect">
            <a:avLst/>
          </a:prstGeom>
        </p:spPr>
        <p:txBody>
          <a:bodyPr wrap="square">
            <a:spAutoFit/>
          </a:bodyPr>
          <a:lstStyle/>
          <a:p>
            <a:pPr lvl="0"/>
            <a:r>
              <a:rPr lang="vi-VN" sz="3500" dirty="0">
                <a:solidFill>
                  <a:srgbClr val="000000"/>
                </a:solidFill>
                <a:latin typeface="Times New Roman" panose="02020603050405020304" pitchFamily="18" charset="0"/>
                <a:cs typeface="Times New Roman" panose="02020603050405020304" pitchFamily="18" charset="0"/>
              </a:rPr>
              <a:t>1. Bắn thêm một loạt đạn mà vẫn không diệt được máy bay địch. Viên tướng hạ lệnh:</a:t>
            </a:r>
          </a:p>
          <a:p>
            <a:pPr lvl="0"/>
            <a:r>
              <a:rPr lang="vi-VN" sz="3500" dirty="0">
                <a:solidFill>
                  <a:srgbClr val="000000"/>
                </a:solidFill>
                <a:latin typeface="Times New Roman" panose="02020603050405020304" pitchFamily="18" charset="0"/>
                <a:cs typeface="Times New Roman" panose="02020603050405020304" pitchFamily="18" charset="0"/>
              </a:rPr>
              <a:t>- Vượt rào, bắt sống nó!</a:t>
            </a:r>
          </a:p>
          <a:p>
            <a:pPr lvl="0"/>
            <a:r>
              <a:rPr lang="vi-VN" sz="3500" dirty="0">
                <a:solidFill>
                  <a:srgbClr val="000000"/>
                </a:solidFill>
                <a:latin typeface="Times New Roman" panose="02020603050405020304" pitchFamily="18" charset="0"/>
                <a:cs typeface="Times New Roman" panose="02020603050405020304" pitchFamily="18" charset="0"/>
              </a:rPr>
              <a:t>Hàng rào là những cây nứa tép dựng xiên ô quả trám. Cậu lính bé nhất nhìn thủ lĩnh, ngập ngừng:</a:t>
            </a:r>
          </a:p>
          <a:p>
            <a:pPr lvl="0"/>
            <a:r>
              <a:rPr lang="vi-VN" sz="3500" dirty="0">
                <a:solidFill>
                  <a:srgbClr val="000000"/>
                </a:solidFill>
                <a:latin typeface="Times New Roman" panose="02020603050405020304" pitchFamily="18" charset="0"/>
                <a:cs typeface="Times New Roman" panose="02020603050405020304" pitchFamily="18" charset="0"/>
              </a:rPr>
              <a:t>- Chui vào à?</a:t>
            </a:r>
          </a:p>
          <a:p>
            <a:pPr lvl="0"/>
            <a:r>
              <a:rPr lang="vi-VN" sz="3500" dirty="0">
                <a:solidFill>
                  <a:srgbClr val="000000"/>
                </a:solidFill>
                <a:latin typeface="Times New Roman" panose="02020603050405020304" pitchFamily="18" charset="0"/>
                <a:cs typeface="Times New Roman" panose="02020603050405020304" pitchFamily="18" charset="0"/>
              </a:rPr>
              <a:t>Nghe tiếng "chui", viên tướng thấy chối tai:</a:t>
            </a:r>
          </a:p>
          <a:p>
            <a:pPr lvl="0"/>
            <a:r>
              <a:rPr lang="vi-VN" sz="3500" dirty="0">
                <a:solidFill>
                  <a:srgbClr val="000000"/>
                </a:solidFill>
                <a:latin typeface="Times New Roman" panose="02020603050405020304" pitchFamily="18" charset="0"/>
                <a:cs typeface="Times New Roman" panose="02020603050405020304" pitchFamily="18" charset="0"/>
              </a:rPr>
              <a:t>- Chỉ những thằng hèn mới chui.</a:t>
            </a:r>
          </a:p>
        </p:txBody>
      </p:sp>
    </p:spTree>
    <p:extLst>
      <p:ext uri="{BB962C8B-B14F-4D97-AF65-F5344CB8AC3E}">
        <p14:creationId xmlns:p14="http://schemas.microsoft.com/office/powerpoint/2010/main" val="1438093786"/>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576030" y="3432924"/>
            <a:ext cx="2334806" cy="233594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056730" y="2579959"/>
            <a:ext cx="4956313" cy="1630018"/>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685800" eaLnBrk="1" fontAlgn="auto" hangingPunct="1">
              <a:spcBef>
                <a:spcPts val="0"/>
              </a:spcBef>
              <a:spcAft>
                <a:spcPts val="0"/>
              </a:spcAft>
            </a:pPr>
            <a:r>
              <a:rPr lang="vi-VN" sz="5400" b="1" dirty="0" smtClean="0">
                <a:solidFill>
                  <a:srgbClr val="FFFFFF"/>
                </a:solidFill>
                <a:latin typeface="+mj-lt"/>
                <a:cs typeface="Arial" pitchFamily="34" charset="0"/>
              </a:rPr>
              <a:t>KỂ CHUYỆN</a:t>
            </a:r>
            <a:endParaRPr lang="en-US" sz="5400" b="1" dirty="0">
              <a:solidFill>
                <a:srgbClr val="FFFFFF"/>
              </a:solidFill>
              <a:latin typeface="+mj-lt"/>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857251"/>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2" y="82184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9" y="102163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02163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4" y="576829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2566781"/>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503810"/>
      </p:ext>
    </p:extLst>
  </p:cSld>
  <p:clrMapOvr>
    <a:masterClrMapping/>
  </p:clrMapOvr>
  <p:transition spd="slow">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3"/>
          <a:stretch>
            <a:fillRect/>
          </a:stretch>
        </p:blipFill>
        <p:spPr>
          <a:xfrm>
            <a:off x="-372699" y="840311"/>
            <a:ext cx="9151787" cy="5049142"/>
          </a:xfrm>
          <a:prstGeom prst="rect">
            <a:avLst/>
          </a:prstGeom>
          <a:noFill/>
          <a:ln w="9525">
            <a:noFill/>
          </a:ln>
        </p:spPr>
      </p:pic>
      <p:pic>
        <p:nvPicPr>
          <p:cNvPr id="39941" name="图片 39940" descr="1-48"/>
          <p:cNvPicPr>
            <a:picLocks noChangeAspect="1"/>
          </p:cNvPicPr>
          <p:nvPr/>
        </p:nvPicPr>
        <p:blipFill>
          <a:blip r:embed="rId4"/>
          <a:stretch>
            <a:fillRect/>
          </a:stretch>
        </p:blipFill>
        <p:spPr>
          <a:xfrm>
            <a:off x="5577748" y="4410091"/>
            <a:ext cx="3710722" cy="2162929"/>
          </a:xfrm>
          <a:prstGeom prst="rect">
            <a:avLst/>
          </a:prstGeom>
          <a:noFill/>
          <a:ln w="9525">
            <a:noFill/>
          </a:ln>
        </p:spPr>
      </p:pic>
      <p:pic>
        <p:nvPicPr>
          <p:cNvPr id="8" name="图片 3096" descr="18"/>
          <p:cNvPicPr>
            <a:picLocks noChangeAspect="1"/>
          </p:cNvPicPr>
          <p:nvPr/>
        </p:nvPicPr>
        <p:blipFill>
          <a:blip r:embed="rId5"/>
          <a:stretch>
            <a:fillRect/>
          </a:stretch>
        </p:blipFill>
        <p:spPr>
          <a:xfrm>
            <a:off x="35647" y="1122953"/>
            <a:ext cx="3523750" cy="3522601"/>
          </a:xfrm>
          <a:prstGeom prst="rect">
            <a:avLst/>
          </a:prstGeom>
          <a:noFill/>
          <a:ln w="9525">
            <a:noFill/>
          </a:ln>
        </p:spPr>
      </p:pic>
      <p:sp>
        <p:nvSpPr>
          <p:cNvPr id="7" name="TextBox 6">
            <a:extLst>
              <a:ext uri="{FF2B5EF4-FFF2-40B4-BE49-F238E27FC236}">
                <a16:creationId xmlns="" xmlns:a16="http://schemas.microsoft.com/office/drawing/2014/main" id="{F66FE51B-A83C-4B72-A4A9-825358660737}"/>
              </a:ext>
            </a:extLst>
          </p:cNvPr>
          <p:cNvSpPr txBox="1"/>
          <p:nvPr/>
        </p:nvSpPr>
        <p:spPr>
          <a:xfrm>
            <a:off x="490661" y="1915935"/>
            <a:ext cx="2877291" cy="1702517"/>
          </a:xfrm>
          <a:prstGeom prst="rect">
            <a:avLst/>
          </a:prstGeom>
          <a:noFill/>
        </p:spPr>
        <p:txBody>
          <a:bodyPr wrap="square">
            <a:spAutoFit/>
          </a:bodyPr>
          <a:lstStyle/>
          <a:p>
            <a:pPr defTabSz="521708" eaLnBrk="1" hangingPunct="1">
              <a:defRPr/>
            </a:pPr>
            <a:r>
              <a:rPr lang="en-US" sz="2616"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Dựa vào các tranh sau, kể lại </a:t>
            </a:r>
            <a:r>
              <a:rPr lang="en-US" sz="2616" b="1"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câu </a:t>
            </a:r>
            <a:r>
              <a:rPr lang="en-US" sz="2616"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chuyện </a:t>
            </a:r>
            <a:r>
              <a:rPr lang="vi-VN" sz="2616" b="1" i="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Người lính dũng cảm?</a:t>
            </a:r>
            <a:endParaRPr lang="en-US" sz="2616"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9" name="Picture 4" descr="Lý thuyết tập đọc: người lính dũng cảm tiếng việ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9396" y="76200"/>
            <a:ext cx="5432204" cy="4552907"/>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68280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8"/>
                                        </p:tgtEl>
                                        <p:attrNameLst>
                                          <p:attrName>ppt_y</p:attrName>
                                        </p:attrNameLst>
                                      </p:cBhvr>
                                      <p:tavLst>
                                        <p:tav tm="0" fmla="#ppt_y+(sin(-2*pi*(1-$))*-#ppt_x+cos(-2*pi*(1-$))*(1-#ppt_y))*(1-$)">
                                          <p:val>
                                            <p:fltVal val="0"/>
                                          </p:val>
                                        </p:tav>
                                        <p:tav tm="100000">
                                          <p:val>
                                            <p:fltVal val="1"/>
                                          </p:val>
                                        </p:tav>
                                      </p:tavLst>
                                    </p:anim>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2" descr="data:image/png;base64,iVBORw0KGgoAAAANSUhEUgAAAAoAAAAGCAYAAAD68A/GAAAAGXRFWHRTb2Z0d2FyZQBBZG9iZSBJbWFnZVJlYWR5ccllPAAAA2ZpVFh0WE1MOmNvbS5hZG9iZS54bXAAAAAAADw/eHBhY2tldCBiZWdpbj0i77u/IiBpZD0iVzVNME1wQ2VoaUh6cmVTek5UY3prYzlkIj8+IDx4OnhtcG1ldGEgeG1sbnM6eD0iYWRvYmU6bnM6bWV0YS8iIHg6eG1wdGs9IkFkb2JlIFhNUCBDb3JlIDUuMy1jMDExIDY2LjE0NTY2MSwgMjAxMi8wMi8wNi0xNDo1NjoyNyAgICAgICAgIj4gPHJkZjpSREYgeG1sbnM6cmRmPSJodHRwOi8vd3d3LnczLm9yZy8xOTk5LzAyLzIyLXJkZi1zeW50YXgtbnMjIj4gPHJkZjpEZXNjcmlwdGlvbiByZGY6YWJvdXQ9IiIgeG1sbnM6eG1wTU09Imh0dHA6Ly9ucy5hZG9iZS5jb20veGFwLzEuMC9tbS8iIHhtbG5zOnN0UmVmPSJodHRwOi8vbnMuYWRvYmUuY29tL3hhcC8xLjAvc1R5cGUvUmVzb3VyY2VSZWYjIiB4bWxuczp4bXA9Imh0dHA6Ly9ucy5hZG9iZS5jb20veGFwLzEuMC8iIHhtcE1NOk9yaWdpbmFsRG9jdW1lbnRJRD0ieG1wLmRpZDoxM0UzREU1OEVDMzZFODExQkQ5N0VEMEYzMTQyQzg0NSIgeG1wTU06RG9jdW1lbnRJRD0ieG1wLmRpZDo5NTFEMTQyQTM3QUExMUU4OTg2OUQ0MzRDMEZGNkVBQiIgeG1wTU06SW5zdGFuY2VJRD0ieG1wLmlpZDo5NTFEMTQyOTM3QUExMUU4OTg2OUQ0MzRDMEZGNkVBQiIgeG1wOkNyZWF0b3JUb29sPSJBZG9iZSBQaG90b3Nob3AgQ1M2IChXaW5kb3dzKSI+IDx4bXBNTTpEZXJpdmVkRnJvbSBzdFJlZjppbnN0YW5jZUlEPSJ4bXAuaWlkOjEzRTNERTU4RUMzNkU4MTFCRDk3RUQwRjMxNDJDODQ1IiBzdFJlZjpkb2N1bWVudElEPSJ4bXAuZGlkOjEzRTNERTU4RUMzNkU4MTFCRDk3RUQwRjMxNDJDODQ1Ii8+IDwvcmRmOkRlc2NyaXB0aW9uPiA8L3JkZjpSREY+IDwveDp4bXBtZXRhPiA8P3hwYWNrZXQgZW5kPSJyIj8+eFCcKwAAAHdJREFUeNpiDA0NvcXAwDAbiLsZsINSIE5lAhIbgbgLiLOxKMqGym1iARJlQCwAxJOB+AsQL4QqioeKzQWZClL4H4gzgJgbKvgVqhDEXgnE6SA1LFDBv1ATQIqXQsW2QsVAcgwsSO75DcShIPdA+WFA/AsmCRBgAO7AGQt+AUtuAAAAAElFTkSuQmCC"/>
          <p:cNvSpPr>
            <a:spLocks noChangeAspect="1" noChangeArrowheads="1"/>
          </p:cNvSpPr>
          <p:nvPr/>
        </p:nvSpPr>
        <p:spPr bwMode="auto">
          <a:xfrm>
            <a:off x="2536825" y="-12414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5365" name="Rectangle 1"/>
          <p:cNvSpPr>
            <a:spLocks noChangeArrowheads="1"/>
          </p:cNvSpPr>
          <p:nvPr/>
        </p:nvSpPr>
        <p:spPr bwMode="auto">
          <a:xfrm>
            <a:off x="3940175" y="3829050"/>
            <a:ext cx="4953000" cy="2678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24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Tranh 2:</a:t>
            </a:r>
            <a:r>
              <a:rPr kumimoji="0" lang="vi-V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sym typeface="Wingdings" pitchFamily="2" charset="2"/>
              </a:rPr>
              <a:t></a:t>
            </a:r>
            <a:r>
              <a:rPr kumimoji="0" lang="vi-V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Theo lệnh của viên tướng, cả bọn - trừ chú lính nhỏ - leo qua làm hàng rào đổ sập. Chú lính nhỏ đang chui bên dưới bị hàng rào đè lên. Luống hoa mười giờ trong vườn bị giập nát.</a:t>
            </a:r>
          </a:p>
        </p:txBody>
      </p:sp>
      <p:grpSp>
        <p:nvGrpSpPr>
          <p:cNvPr id="6" name="Group 14"/>
          <p:cNvGrpSpPr>
            <a:grpSpLocks/>
          </p:cNvGrpSpPr>
          <p:nvPr/>
        </p:nvGrpSpPr>
        <p:grpSpPr bwMode="auto">
          <a:xfrm>
            <a:off x="152400" y="785813"/>
            <a:ext cx="3597275" cy="2667000"/>
            <a:chOff x="249" y="837"/>
            <a:chExt cx="2736" cy="1584"/>
          </a:xfrm>
        </p:grpSpPr>
        <p:pic>
          <p:nvPicPr>
            <p:cNvPr id="16395" name="Picture 8"/>
            <p:cNvPicPr>
              <a:picLocks noChangeAspect="1" noChangeArrowheads="1"/>
            </p:cNvPicPr>
            <p:nvPr/>
          </p:nvPicPr>
          <p:blipFill>
            <a:blip r:embed="rId2">
              <a:extLst>
                <a:ext uri="{28A0092B-C50C-407E-A947-70E740481C1C}">
                  <a14:useLocalDpi xmlns:a14="http://schemas.microsoft.com/office/drawing/2010/main" val="0"/>
                </a:ext>
              </a:extLst>
            </a:blip>
            <a:srcRect r="6667" b="10345"/>
            <a:stretch>
              <a:fillRect/>
            </a:stretch>
          </p:blipFill>
          <p:spPr bwMode="auto">
            <a:xfrm>
              <a:off x="249" y="837"/>
              <a:ext cx="2736" cy="1584"/>
            </a:xfrm>
            <a:prstGeom prst="rect">
              <a:avLst/>
            </a:prstGeom>
            <a:noFill/>
            <a:ln w="28575">
              <a:solidFill>
                <a:srgbClr val="1A0597"/>
              </a:solidFill>
              <a:miter lim="800000"/>
              <a:headEnd/>
              <a:tailEnd/>
            </a:ln>
            <a:extLst>
              <a:ext uri="{909E8E84-426E-40DD-AFC4-6F175D3DCCD1}">
                <a14:hiddenFill xmlns:a14="http://schemas.microsoft.com/office/drawing/2010/main">
                  <a:solidFill>
                    <a:srgbClr val="FFFFFF"/>
                  </a:solidFill>
                </a14:hiddenFill>
              </a:ext>
            </a:extLst>
          </p:spPr>
        </p:pic>
        <p:sp>
          <p:nvSpPr>
            <p:cNvPr id="16396" name="Oval 11"/>
            <p:cNvSpPr>
              <a:spLocks noChangeArrowheads="1"/>
            </p:cNvSpPr>
            <p:nvPr/>
          </p:nvSpPr>
          <p:spPr bwMode="auto">
            <a:xfrm>
              <a:off x="2640" y="2112"/>
              <a:ext cx="336" cy="288"/>
            </a:xfrm>
            <a:prstGeom prst="ellipse">
              <a:avLst/>
            </a:prstGeom>
            <a:solidFill>
              <a:schemeClr val="bg1"/>
            </a:solid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1</a:t>
              </a:r>
            </a:p>
          </p:txBody>
        </p:sp>
      </p:grpSp>
      <p:sp>
        <p:nvSpPr>
          <p:cNvPr id="2" name="Rectangle 1"/>
          <p:cNvSpPr/>
          <p:nvPr/>
        </p:nvSpPr>
        <p:spPr>
          <a:xfrm>
            <a:off x="3962400" y="785813"/>
            <a:ext cx="4953000" cy="2678112"/>
          </a:xfrm>
          <a:prstGeom prst="rect">
            <a:avLst/>
          </a:prstGeom>
          <a:ln>
            <a:solidFill>
              <a:schemeClr val="tx1"/>
            </a:solidFill>
          </a:ln>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24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Tranh 1:</a:t>
            </a:r>
            <a:r>
              <a:rPr kumimoji="0" lang="vi-VN"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endPar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sym typeface="Wingdings" pitchFamily="2" charset="2"/>
              </a:rPr>
              <a:t></a:t>
            </a:r>
            <a:r>
              <a:rPr kumimoji="0" lang="vi-V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Viên tướng ra lệnh - "Vượt rào, bắt sống quân địch". Trước lệnh ấy, chú lính nhỏ ngập ngừng suy nghĩ và hỏi lại: "Chui vào à?"</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vi-V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Viên tướng quát : "Chỉ những thằng hèn mới chui".</a:t>
            </a:r>
          </a:p>
        </p:txBody>
      </p:sp>
      <p:grpSp>
        <p:nvGrpSpPr>
          <p:cNvPr id="10" name="Group 10"/>
          <p:cNvGrpSpPr>
            <a:grpSpLocks/>
          </p:cNvGrpSpPr>
          <p:nvPr/>
        </p:nvGrpSpPr>
        <p:grpSpPr bwMode="auto">
          <a:xfrm>
            <a:off x="152400" y="3810000"/>
            <a:ext cx="3597275" cy="2667000"/>
            <a:chOff x="102" y="960"/>
            <a:chExt cx="5568" cy="3168"/>
          </a:xfrm>
        </p:grpSpPr>
        <p:pic>
          <p:nvPicPr>
            <p:cNvPr id="16393" name="Picture 4"/>
            <p:cNvPicPr>
              <a:picLocks noChangeAspect="1" noChangeArrowheads="1"/>
            </p:cNvPicPr>
            <p:nvPr/>
          </p:nvPicPr>
          <p:blipFill>
            <a:blip r:embed="rId3">
              <a:extLst>
                <a:ext uri="{28A0092B-C50C-407E-A947-70E740481C1C}">
                  <a14:useLocalDpi xmlns:a14="http://schemas.microsoft.com/office/drawing/2010/main" val="0"/>
                </a:ext>
              </a:extLst>
            </a:blip>
            <a:srcRect b="4274"/>
            <a:stretch>
              <a:fillRect/>
            </a:stretch>
          </p:blipFill>
          <p:spPr bwMode="auto">
            <a:xfrm>
              <a:off x="102" y="960"/>
              <a:ext cx="5568" cy="3168"/>
            </a:xfrm>
            <a:prstGeom prst="rect">
              <a:avLst/>
            </a:prstGeom>
            <a:noFill/>
            <a:ln w="28575">
              <a:solidFill>
                <a:srgbClr val="1A0597"/>
              </a:solidFill>
              <a:miter lim="800000"/>
              <a:headEnd/>
              <a:tailEnd/>
            </a:ln>
            <a:extLst>
              <a:ext uri="{909E8E84-426E-40DD-AFC4-6F175D3DCCD1}">
                <a14:hiddenFill xmlns:a14="http://schemas.microsoft.com/office/drawing/2010/main">
                  <a:solidFill>
                    <a:srgbClr val="FFFFFF"/>
                  </a:solidFill>
                </a14:hiddenFill>
              </a:ext>
            </a:extLst>
          </p:spPr>
        </p:pic>
        <p:sp>
          <p:nvSpPr>
            <p:cNvPr id="16394" name="Oval 9"/>
            <p:cNvSpPr>
              <a:spLocks noChangeArrowheads="1"/>
            </p:cNvSpPr>
            <p:nvPr/>
          </p:nvSpPr>
          <p:spPr bwMode="auto">
            <a:xfrm>
              <a:off x="5040" y="3698"/>
              <a:ext cx="576" cy="395"/>
            </a:xfrm>
            <a:prstGeom prst="ellipse">
              <a:avLst/>
            </a:prstGeom>
            <a:solidFill>
              <a:schemeClr val="bg1"/>
            </a:solid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2</a:t>
              </a:r>
            </a:p>
          </p:txBody>
        </p:sp>
      </p:grpSp>
    </p:spTree>
    <p:extLst>
      <p:ext uri="{BB962C8B-B14F-4D97-AF65-F5344CB8AC3E}">
        <p14:creationId xmlns:p14="http://schemas.microsoft.com/office/powerpoint/2010/main" val="3004823775"/>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365"/>
                                        </p:tgtEl>
                                        <p:attrNameLst>
                                          <p:attrName>style.visibility</p:attrName>
                                        </p:attrNameLst>
                                      </p:cBhvr>
                                      <p:to>
                                        <p:strVal val="visible"/>
                                      </p:to>
                                    </p:set>
                                    <p:anim calcmode="lin" valueType="num">
                                      <p:cBhvr>
                                        <p:cTn id="28" dur="500" fill="hold"/>
                                        <p:tgtEl>
                                          <p:spTgt spid="15365"/>
                                        </p:tgtEl>
                                        <p:attrNameLst>
                                          <p:attrName>ppt_w</p:attrName>
                                        </p:attrNameLst>
                                      </p:cBhvr>
                                      <p:tavLst>
                                        <p:tav tm="0">
                                          <p:val>
                                            <p:fltVal val="0"/>
                                          </p:val>
                                        </p:tav>
                                        <p:tav tm="100000">
                                          <p:val>
                                            <p:strVal val="#ppt_w"/>
                                          </p:val>
                                        </p:tav>
                                      </p:tavLst>
                                    </p:anim>
                                    <p:anim calcmode="lin" valueType="num">
                                      <p:cBhvr>
                                        <p:cTn id="29" dur="500" fill="hold"/>
                                        <p:tgtEl>
                                          <p:spTgt spid="15365"/>
                                        </p:tgtEl>
                                        <p:attrNameLst>
                                          <p:attrName>ppt_h</p:attrName>
                                        </p:attrNameLst>
                                      </p:cBhvr>
                                      <p:tavLst>
                                        <p:tav tm="0">
                                          <p:val>
                                            <p:fltVal val="0"/>
                                          </p:val>
                                        </p:tav>
                                        <p:tav tm="100000">
                                          <p:val>
                                            <p:strVal val="#ppt_h"/>
                                          </p:val>
                                        </p:tav>
                                      </p:tavLst>
                                    </p:anim>
                                    <p:animEffect transition="in" filter="fade">
                                      <p:cBhvr>
                                        <p:cTn id="30"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304800" y="4343400"/>
            <a:ext cx="83121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24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Tranh 4</a:t>
            </a:r>
            <a:r>
              <a:rPr kumimoji="0" lang="vi-V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sym typeface="Wingdings" pitchFamily="2" charset="2"/>
              </a:rPr>
              <a:t></a:t>
            </a:r>
            <a:r>
              <a:rPr kumimoji="0" lang="vi-V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Khi tan học, chú lính nhỏ gọi các bạn ra sửa lại vườn hoa. Viên tướng bảo "Về thôi !". Chú nói: "Như vậy là hèn" rồi chú quả quyết ra sửa lại vườn. Cả bọn sững sờ một chút rồi cùng bước theo chú như bước theo người chỉ huy dũng cảm nhất.</a:t>
            </a:r>
          </a:p>
        </p:txBody>
      </p:sp>
      <p:sp>
        <p:nvSpPr>
          <p:cNvPr id="2" name="Rectangle 1"/>
          <p:cNvSpPr/>
          <p:nvPr/>
        </p:nvSpPr>
        <p:spPr>
          <a:xfrm>
            <a:off x="4554538" y="107950"/>
            <a:ext cx="4437062" cy="4154488"/>
          </a:xfrm>
          <a:prstGeom prst="rect">
            <a:avLst/>
          </a:prstGeom>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24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Tranh 3</a:t>
            </a:r>
            <a:r>
              <a:rPr kumimoji="0" lang="vi-V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sym typeface="Wingdings" pitchFamily="2" charset="2"/>
              </a:rPr>
              <a:t></a:t>
            </a:r>
            <a:r>
              <a:rPr kumimoji="0" lang="vi-V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Hôm sau, thầy giáo hỏi cả lớp xem ai đã làm đổ hàng rào nhưng cả lớp ngồi yên không ai can đảm đứng lên nhận lỗi. Chú lính nhỏ ngày hôm qua nhấp nhổm toan đứng lên thú nhận khuyết điểm thì bị "viên tướng” cản lại. Thầy buồn bã yêu cầu em nào phạm lỗi thì tự giác ra sửa lại hàng rào và luống hoa.</a:t>
            </a:r>
          </a:p>
        </p:txBody>
      </p:sp>
      <p:grpSp>
        <p:nvGrpSpPr>
          <p:cNvPr id="7" name="Group 15"/>
          <p:cNvGrpSpPr>
            <a:grpSpLocks/>
          </p:cNvGrpSpPr>
          <p:nvPr/>
        </p:nvGrpSpPr>
        <p:grpSpPr bwMode="auto">
          <a:xfrm>
            <a:off x="195263" y="247650"/>
            <a:ext cx="4265612" cy="4014788"/>
            <a:chOff x="192" y="1104"/>
            <a:chExt cx="5376" cy="3120"/>
          </a:xfrm>
        </p:grpSpPr>
        <p:pic>
          <p:nvPicPr>
            <p:cNvPr id="1741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104"/>
              <a:ext cx="5376" cy="3120"/>
            </a:xfrm>
            <a:prstGeom prst="rect">
              <a:avLst/>
            </a:prstGeom>
            <a:noFill/>
            <a:ln w="28575">
              <a:solidFill>
                <a:srgbClr val="1A0597"/>
              </a:solidFill>
              <a:miter lim="800000"/>
              <a:headEnd/>
              <a:tailEnd/>
            </a:ln>
            <a:extLst>
              <a:ext uri="{909E8E84-426E-40DD-AFC4-6F175D3DCCD1}">
                <a14:hiddenFill xmlns:a14="http://schemas.microsoft.com/office/drawing/2010/main">
                  <a:solidFill>
                    <a:srgbClr val="FFFFFF"/>
                  </a:solidFill>
                </a14:hiddenFill>
              </a:ext>
            </a:extLst>
          </p:spPr>
        </p:pic>
        <p:sp>
          <p:nvSpPr>
            <p:cNvPr id="9" name="Oval 14"/>
            <p:cNvSpPr>
              <a:spLocks noChangeArrowheads="1"/>
            </p:cNvSpPr>
            <p:nvPr/>
          </p:nvSpPr>
          <p:spPr bwMode="auto">
            <a:xfrm>
              <a:off x="196" y="1743"/>
              <a:ext cx="576" cy="396"/>
            </a:xfrm>
            <a:prstGeom prst="ellipse">
              <a:avLst/>
            </a:prstGeom>
            <a:solidFill>
              <a:schemeClr val="bg1"/>
            </a:solid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3</a:t>
              </a:r>
            </a:p>
          </p:txBody>
        </p:sp>
      </p:grpSp>
    </p:spTree>
    <p:extLst>
      <p:ext uri="{BB962C8B-B14F-4D97-AF65-F5344CB8AC3E}">
        <p14:creationId xmlns:p14="http://schemas.microsoft.com/office/powerpoint/2010/main" val="356644869"/>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387"/>
                                        </p:tgtEl>
                                        <p:attrNameLst>
                                          <p:attrName>style.visibility</p:attrName>
                                        </p:attrNameLst>
                                      </p:cBhvr>
                                      <p:to>
                                        <p:strVal val="visible"/>
                                      </p:to>
                                    </p:set>
                                    <p:anim calcmode="lin" valueType="num">
                                      <p:cBhvr>
                                        <p:cTn id="21" dur="500" fill="hold"/>
                                        <p:tgtEl>
                                          <p:spTgt spid="16387"/>
                                        </p:tgtEl>
                                        <p:attrNameLst>
                                          <p:attrName>ppt_w</p:attrName>
                                        </p:attrNameLst>
                                      </p:cBhvr>
                                      <p:tavLst>
                                        <p:tav tm="0">
                                          <p:val>
                                            <p:fltVal val="0"/>
                                          </p:val>
                                        </p:tav>
                                        <p:tav tm="100000">
                                          <p:val>
                                            <p:strVal val="#ppt_w"/>
                                          </p:val>
                                        </p:tav>
                                      </p:tavLst>
                                    </p:anim>
                                    <p:anim calcmode="lin" valueType="num">
                                      <p:cBhvr>
                                        <p:cTn id="22" dur="500" fill="hold"/>
                                        <p:tgtEl>
                                          <p:spTgt spid="16387"/>
                                        </p:tgtEl>
                                        <p:attrNameLst>
                                          <p:attrName>ppt_h</p:attrName>
                                        </p:attrNameLst>
                                      </p:cBhvr>
                                      <p:tavLst>
                                        <p:tav tm="0">
                                          <p:val>
                                            <p:fltVal val="0"/>
                                          </p:val>
                                        </p:tav>
                                        <p:tav tm="100000">
                                          <p:val>
                                            <p:strVal val="#ppt_h"/>
                                          </p:val>
                                        </p:tav>
                                      </p:tavLst>
                                    </p:anim>
                                    <p:animEffect transition="in" filter="fade">
                                      <p:cBhvr>
                                        <p:cTn id="23"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pct30">
          <a:fgClr>
            <a:srgbClr val="FFFFCC"/>
          </a:fgClr>
          <a:bgClr>
            <a:schemeClr val="bg1"/>
          </a:bgClr>
        </a:pattFill>
        <a:effectLst/>
      </p:bgPr>
    </p:bg>
    <p:spTree>
      <p:nvGrpSpPr>
        <p:cNvPr id="1" name=""/>
        <p:cNvGrpSpPr/>
        <p:nvPr/>
      </p:nvGrpSpPr>
      <p:grpSpPr>
        <a:xfrm>
          <a:off x="0" y="0"/>
          <a:ext cx="0" cy="0"/>
          <a:chOff x="0" y="0"/>
          <a:chExt cx="0" cy="0"/>
        </a:xfrm>
      </p:grpSpPr>
      <p:sp>
        <p:nvSpPr>
          <p:cNvPr id="129036" name="Text Box 12"/>
          <p:cNvSpPr txBox="1">
            <a:spLocks noChangeArrowheads="1"/>
          </p:cNvSpPr>
          <p:nvPr/>
        </p:nvSpPr>
        <p:spPr bwMode="auto">
          <a:xfrm>
            <a:off x="274638" y="4953000"/>
            <a:ext cx="86407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smtClean="0">
                <a:solidFill>
                  <a:srgbClr val="0000FF"/>
                </a:solidFill>
                <a:latin typeface="Times New Roman" panose="02020603050405020304" pitchFamily="18" charset="0"/>
                <a:cs typeface="Times New Roman" panose="02020603050405020304" pitchFamily="18" charset="0"/>
              </a:rPr>
              <a:t>Hàng </a:t>
            </a:r>
            <a:r>
              <a:rPr lang="en-US" altLang="en-US" dirty="0">
                <a:solidFill>
                  <a:srgbClr val="0000FF"/>
                </a:solidFill>
                <a:latin typeface="Times New Roman" panose="02020603050405020304" pitchFamily="18" charset="0"/>
                <a:cs typeface="Times New Roman" panose="02020603050405020304" pitchFamily="18" charset="0"/>
              </a:rPr>
              <a:t>rào ở vườn trường dựng bằng những cây nứa tép xiên ô hình quả trám, các bạn nhỏ chơi trò trận giả định chui vào vườn trường để chơi. </a:t>
            </a:r>
          </a:p>
        </p:txBody>
      </p:sp>
      <p:grpSp>
        <p:nvGrpSpPr>
          <p:cNvPr id="6" name="Group 5"/>
          <p:cNvGrpSpPr/>
          <p:nvPr/>
        </p:nvGrpSpPr>
        <p:grpSpPr>
          <a:xfrm>
            <a:off x="891858" y="228600"/>
            <a:ext cx="6956742" cy="4419600"/>
            <a:chOff x="152400" y="152400"/>
            <a:chExt cx="4343400" cy="2590800"/>
          </a:xfrm>
        </p:grpSpPr>
        <p:pic>
          <p:nvPicPr>
            <p:cNvPr id="7" name="Picture 2" descr="Lý thuyết tập đọc: người lính dũng cảm tiếng việt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r="51282" b="61364"/>
            <a:stretch/>
          </p:blipFill>
          <p:spPr bwMode="auto">
            <a:xfrm>
              <a:off x="152400" y="152400"/>
              <a:ext cx="4343400" cy="25908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8" name="Oval 7"/>
            <p:cNvSpPr/>
            <p:nvPr/>
          </p:nvSpPr>
          <p:spPr>
            <a:xfrm>
              <a:off x="3962400" y="2209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1</a:t>
              </a:r>
              <a:endParaRPr lang="en-US" sz="3200" b="1">
                <a:solidFill>
                  <a:schemeClr val="tx1"/>
                </a:solidFill>
                <a:latin typeface="Times New Roman" panose="02020603050405020304" pitchFamily="18" charset="0"/>
                <a:cs typeface="Times New Roman" panose="02020603050405020304" pitchFamily="18" charset="0"/>
              </a:endParaRPr>
            </a:p>
          </p:txBody>
        </p:sp>
      </p:gr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9036"/>
                                        </p:tgtEl>
                                        <p:attrNameLst>
                                          <p:attrName>style.visibility</p:attrName>
                                        </p:attrNameLst>
                                      </p:cBhvr>
                                      <p:to>
                                        <p:strVal val="visible"/>
                                      </p:to>
                                    </p:set>
                                    <p:anim calcmode="discrete" valueType="clr">
                                      <p:cBhvr override="childStyle">
                                        <p:cTn id="7" dur="80"/>
                                        <p:tgtEl>
                                          <p:spTgt spid="1290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9036"/>
                                        </p:tgtEl>
                                        <p:attrNameLst>
                                          <p:attrName>fillcolor</p:attrName>
                                        </p:attrNameLst>
                                      </p:cBhvr>
                                      <p:tavLst>
                                        <p:tav tm="0">
                                          <p:val>
                                            <p:clrVal>
                                              <a:schemeClr val="accent2"/>
                                            </p:clrVal>
                                          </p:val>
                                        </p:tav>
                                        <p:tav tm="50000">
                                          <p:val>
                                            <p:clrVal>
                                              <a:schemeClr val="hlink"/>
                                            </p:clrVal>
                                          </p:val>
                                        </p:tav>
                                      </p:tavLst>
                                    </p:anim>
                                    <p:set>
                                      <p:cBhvr>
                                        <p:cTn id="9" dur="80"/>
                                        <p:tgtEl>
                                          <p:spTgt spid="1290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pct30">
          <a:fgClr>
            <a:srgbClr val="FFFFCC"/>
          </a:fgClr>
          <a:bgClr>
            <a:schemeClr val="bg1"/>
          </a:bgClr>
        </a:pattFill>
        <a:effectLst/>
      </p:bgPr>
    </p:bg>
    <p:spTree>
      <p:nvGrpSpPr>
        <p:cNvPr id="1" name=""/>
        <p:cNvGrpSpPr/>
        <p:nvPr/>
      </p:nvGrpSpPr>
      <p:grpSpPr>
        <a:xfrm>
          <a:off x="0" y="0"/>
          <a:ext cx="0" cy="0"/>
          <a:chOff x="0" y="0"/>
          <a:chExt cx="0" cy="0"/>
        </a:xfrm>
      </p:grpSpPr>
      <p:sp>
        <p:nvSpPr>
          <p:cNvPr id="119824" name="Text Box 16"/>
          <p:cNvSpPr txBox="1">
            <a:spLocks noChangeArrowheads="1"/>
          </p:cNvSpPr>
          <p:nvPr/>
        </p:nvSpPr>
        <p:spPr bwMode="auto">
          <a:xfrm>
            <a:off x="76200" y="3818269"/>
            <a:ext cx="8915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solidFill>
                  <a:srgbClr val="0033CC"/>
                </a:solidFill>
                <a:latin typeface="Times New Roman" panose="02020603050405020304" pitchFamily="18" charset="0"/>
                <a:cs typeface="Times New Roman" panose="02020603050405020304" pitchFamily="18" charset="0"/>
              </a:rPr>
              <a:t>     </a:t>
            </a:r>
            <a:r>
              <a:rPr lang="en-US" altLang="en-US" dirty="0" smtClean="0">
                <a:solidFill>
                  <a:srgbClr val="0033CC"/>
                </a:solidFill>
                <a:latin typeface="Times New Roman" panose="02020603050405020304" pitchFamily="18" charset="0"/>
                <a:cs typeface="Times New Roman" panose="02020603050405020304" pitchFamily="18" charset="0"/>
              </a:rPr>
              <a:t> </a:t>
            </a:r>
            <a:r>
              <a:rPr lang="en-US" altLang="en-US" dirty="0">
                <a:solidFill>
                  <a:srgbClr val="0033CC"/>
                </a:solidFill>
                <a:latin typeface="Times New Roman" panose="02020603050405020304" pitchFamily="18" charset="0"/>
                <a:cs typeface="Times New Roman" panose="02020603050405020304" pitchFamily="18" charset="0"/>
              </a:rPr>
              <a:t>Các bạn đã leo lên hàng rào, trừ chú lính nhỏ. Chú nhìn thấy một cái lỗ hổng ở chân hàng rào rồi quyết định chui vào, nhưng mới chui được nửa thì hàng rào đổ. Tướng sĩ ngã đè lên luống hoa mười giờ, còn hàng rào thì đè lên chú lính. Quân lính hoảng sợ lao ra khỏi vườn.</a:t>
            </a:r>
          </a:p>
        </p:txBody>
      </p:sp>
      <p:grpSp>
        <p:nvGrpSpPr>
          <p:cNvPr id="7" name="Group 6"/>
          <p:cNvGrpSpPr/>
          <p:nvPr/>
        </p:nvGrpSpPr>
        <p:grpSpPr>
          <a:xfrm>
            <a:off x="1219200" y="152400"/>
            <a:ext cx="6391729" cy="3505200"/>
            <a:chOff x="4724400" y="152400"/>
            <a:chExt cx="4267200" cy="2590800"/>
          </a:xfrm>
        </p:grpSpPr>
        <p:pic>
          <p:nvPicPr>
            <p:cNvPr id="8" name="Picture 2" descr="Lý thuyết tập đọc: người lính dũng cảm tiếng việt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l="50427" b="59701"/>
            <a:stretch/>
          </p:blipFill>
          <p:spPr bwMode="auto">
            <a:xfrm>
              <a:off x="4724400" y="152400"/>
              <a:ext cx="4267200" cy="25908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9" name="Oval 8"/>
            <p:cNvSpPr/>
            <p:nvPr/>
          </p:nvSpPr>
          <p:spPr>
            <a:xfrm>
              <a:off x="8458200" y="2209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2</a:t>
              </a:r>
            </a:p>
          </p:txBody>
        </p:sp>
      </p:gr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9824"/>
                                        </p:tgtEl>
                                        <p:attrNameLst>
                                          <p:attrName>style.visibility</p:attrName>
                                        </p:attrNameLst>
                                      </p:cBhvr>
                                      <p:to>
                                        <p:strVal val="visible"/>
                                      </p:to>
                                    </p:set>
                                    <p:anim calcmode="discrete" valueType="clr">
                                      <p:cBhvr override="childStyle">
                                        <p:cTn id="7" dur="80"/>
                                        <p:tgtEl>
                                          <p:spTgt spid="1198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9824"/>
                                        </p:tgtEl>
                                        <p:attrNameLst>
                                          <p:attrName>fillcolor</p:attrName>
                                        </p:attrNameLst>
                                      </p:cBhvr>
                                      <p:tavLst>
                                        <p:tav tm="0">
                                          <p:val>
                                            <p:clrVal>
                                              <a:schemeClr val="accent2"/>
                                            </p:clrVal>
                                          </p:val>
                                        </p:tav>
                                        <p:tav tm="50000">
                                          <p:val>
                                            <p:clrVal>
                                              <a:schemeClr val="hlink"/>
                                            </p:clrVal>
                                          </p:val>
                                        </p:tav>
                                      </p:tavLst>
                                    </p:anim>
                                    <p:set>
                                      <p:cBhvr>
                                        <p:cTn id="9" dur="80"/>
                                        <p:tgtEl>
                                          <p:spTgt spid="1198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59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905066"/>
          </a:xfrm>
          <a:prstGeom prst="rect">
            <a:avLst/>
          </a:prstGeom>
        </p:spPr>
      </p:pic>
    </p:spTree>
    <p:extLst>
      <p:ext uri="{BB962C8B-B14F-4D97-AF65-F5344CB8AC3E}">
        <p14:creationId xmlns:p14="http://schemas.microsoft.com/office/powerpoint/2010/main" val="820390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65" name="Text Box 21"/>
          <p:cNvSpPr txBox="1">
            <a:spLocks noChangeArrowheads="1"/>
          </p:cNvSpPr>
          <p:nvPr/>
        </p:nvSpPr>
        <p:spPr bwMode="auto">
          <a:xfrm>
            <a:off x="209550" y="3811012"/>
            <a:ext cx="88773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smtClean="0">
                <a:solidFill>
                  <a:srgbClr val="0033CC"/>
                </a:solidFill>
                <a:latin typeface="Times New Roman" panose="02020603050405020304" pitchFamily="18" charset="0"/>
                <a:cs typeface="Times New Roman" panose="02020603050405020304" pitchFamily="18" charset="0"/>
              </a:rPr>
              <a:t>Giờ </a:t>
            </a:r>
            <a:r>
              <a:rPr lang="en-US" altLang="en-US" sz="2800" dirty="0">
                <a:solidFill>
                  <a:srgbClr val="0033CC"/>
                </a:solidFill>
                <a:latin typeface="Times New Roman" panose="02020603050405020304" pitchFamily="18" charset="0"/>
                <a:cs typeface="Times New Roman" panose="02020603050405020304" pitchFamily="18" charset="0"/>
              </a:rPr>
              <a:t>học hôm sau, thầy giáo nghiêm giọng hỏi: Em nào phá đổ hàng rào và làm dập hoa trong vườn trường. Thầy giáo chờ đợi sự can đảm của học trò nhưng không ai nhận lỗi. Thầy giáo buồn bã: </a:t>
            </a:r>
            <a:endParaRPr lang="vi-VN" altLang="en-US" sz="2800" dirty="0" smtClean="0">
              <a:solidFill>
                <a:srgbClr val="0033C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smtClean="0">
                <a:solidFill>
                  <a:srgbClr val="0033CC"/>
                </a:solidFill>
                <a:latin typeface="Times New Roman" panose="02020603050405020304" pitchFamily="18" charset="0"/>
                <a:cs typeface="Times New Roman" panose="02020603050405020304" pitchFamily="18" charset="0"/>
              </a:rPr>
              <a:t>- </a:t>
            </a:r>
            <a:r>
              <a:rPr lang="en-US" altLang="en-US" sz="2800" dirty="0">
                <a:solidFill>
                  <a:srgbClr val="0033CC"/>
                </a:solidFill>
                <a:latin typeface="Times New Roman" panose="02020603050405020304" pitchFamily="18" charset="0"/>
                <a:cs typeface="Times New Roman" panose="02020603050405020304" pitchFamily="18" charset="0"/>
              </a:rPr>
              <a:t>Thầy mong em nào phạm lỗi sẽ sửa lại hàng rào và luống hoa.</a:t>
            </a:r>
          </a:p>
        </p:txBody>
      </p:sp>
      <p:grpSp>
        <p:nvGrpSpPr>
          <p:cNvPr id="7" name="Group 6"/>
          <p:cNvGrpSpPr/>
          <p:nvPr/>
        </p:nvGrpSpPr>
        <p:grpSpPr>
          <a:xfrm>
            <a:off x="381000" y="138113"/>
            <a:ext cx="8534400" cy="3519487"/>
            <a:chOff x="1371600" y="3048000"/>
            <a:chExt cx="6553200" cy="3581400"/>
          </a:xfrm>
        </p:grpSpPr>
        <p:pic>
          <p:nvPicPr>
            <p:cNvPr id="8" name="Picture 2" descr="Lý thuyết tập đọc: người lính dũng cảm tiếng việt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35821"/>
            <a:stretch/>
          </p:blipFill>
          <p:spPr bwMode="auto">
            <a:xfrm>
              <a:off x="1371600" y="3048000"/>
              <a:ext cx="6553200" cy="3581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9" name="Oval 8"/>
            <p:cNvSpPr/>
            <p:nvPr/>
          </p:nvSpPr>
          <p:spPr>
            <a:xfrm>
              <a:off x="1371600" y="3733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3</a:t>
              </a:r>
            </a:p>
          </p:txBody>
        </p:sp>
        <p:sp>
          <p:nvSpPr>
            <p:cNvPr id="10" name="Oval 9"/>
            <p:cNvSpPr/>
            <p:nvPr/>
          </p:nvSpPr>
          <p:spPr>
            <a:xfrm>
              <a:off x="7376160" y="606552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4</a:t>
              </a:r>
            </a:p>
          </p:txBody>
        </p:sp>
      </p:gr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965"/>
                                        </p:tgtEl>
                                        <p:attrNameLst>
                                          <p:attrName>style.visibility</p:attrName>
                                        </p:attrNameLst>
                                      </p:cBhvr>
                                      <p:to>
                                        <p:strVal val="visible"/>
                                      </p:to>
                                    </p:set>
                                    <p:anim calcmode="discrete" valueType="clr">
                                      <p:cBhvr override="childStyle">
                                        <p:cTn id="7" dur="80"/>
                                        <p:tgtEl>
                                          <p:spTgt spid="8296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965"/>
                                        </p:tgtEl>
                                        <p:attrNameLst>
                                          <p:attrName>fillcolor</p:attrName>
                                        </p:attrNameLst>
                                      </p:cBhvr>
                                      <p:tavLst>
                                        <p:tav tm="0">
                                          <p:val>
                                            <p:clrVal>
                                              <a:schemeClr val="accent2"/>
                                            </p:clrVal>
                                          </p:val>
                                        </p:tav>
                                        <p:tav tm="50000">
                                          <p:val>
                                            <p:clrVal>
                                              <a:schemeClr val="hlink"/>
                                            </p:clrVal>
                                          </p:val>
                                        </p:tav>
                                      </p:tavLst>
                                    </p:anim>
                                    <p:set>
                                      <p:cBhvr>
                                        <p:cTn id="9" dur="80"/>
                                        <p:tgtEl>
                                          <p:spTgt spid="829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81000" y="138113"/>
            <a:ext cx="8534400" cy="3519487"/>
            <a:chOff x="1371600" y="3048000"/>
            <a:chExt cx="6553200" cy="3581400"/>
          </a:xfrm>
        </p:grpSpPr>
        <p:pic>
          <p:nvPicPr>
            <p:cNvPr id="8" name="Picture 2" descr="Lý thuyết tập đọc: người lính dũng cảm tiếng việt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35821"/>
            <a:stretch/>
          </p:blipFill>
          <p:spPr bwMode="auto">
            <a:xfrm>
              <a:off x="1371600" y="3048000"/>
              <a:ext cx="6553200" cy="3581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9" name="Oval 8"/>
            <p:cNvSpPr/>
            <p:nvPr/>
          </p:nvSpPr>
          <p:spPr>
            <a:xfrm>
              <a:off x="1371600" y="373380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3</a:t>
              </a:r>
            </a:p>
          </p:txBody>
        </p:sp>
        <p:sp>
          <p:nvSpPr>
            <p:cNvPr id="10" name="Oval 9"/>
            <p:cNvSpPr/>
            <p:nvPr/>
          </p:nvSpPr>
          <p:spPr>
            <a:xfrm>
              <a:off x="7376160" y="6065520"/>
              <a:ext cx="5334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4</a:t>
              </a:r>
            </a:p>
          </p:txBody>
        </p:sp>
      </p:grpSp>
      <p:sp>
        <p:nvSpPr>
          <p:cNvPr id="11" name="Text Box 22"/>
          <p:cNvSpPr txBox="1">
            <a:spLocks noChangeArrowheads="1"/>
          </p:cNvSpPr>
          <p:nvPr/>
        </p:nvSpPr>
        <p:spPr bwMode="auto">
          <a:xfrm>
            <a:off x="152400" y="4114800"/>
            <a:ext cx="8763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1A0597"/>
                </a:solidFill>
                <a:latin typeface="Times New Roman" panose="02020603050405020304" pitchFamily="18" charset="0"/>
                <a:cs typeface="Times New Roman" panose="02020603050405020304" pitchFamily="18" charset="0"/>
              </a:rPr>
              <a:t>     </a:t>
            </a:r>
            <a:r>
              <a:rPr lang="en-US" altLang="en-US" dirty="0">
                <a:solidFill>
                  <a:srgbClr val="0033CC"/>
                </a:solidFill>
                <a:latin typeface="Times New Roman" panose="02020603050405020304" pitchFamily="18" charset="0"/>
                <a:cs typeface="Times New Roman" panose="02020603050405020304" pitchFamily="18" charset="0"/>
              </a:rPr>
              <a:t>Cuối buổi học chú lính quả quyết bước về phía vườn trường là cho những người lính và viên tướng cùng tự giác cùng theo chú lính đến sửa hàng rào và luống hoa như đi theo một người chỉ huy dũng </a:t>
            </a:r>
            <a:r>
              <a:rPr lang="en-US" altLang="en-US" dirty="0" smtClean="0">
                <a:solidFill>
                  <a:srgbClr val="0033CC"/>
                </a:solidFill>
                <a:latin typeface="Times New Roman" panose="02020603050405020304" pitchFamily="18" charset="0"/>
                <a:cs typeface="Times New Roman" panose="02020603050405020304" pitchFamily="18" charset="0"/>
              </a:rPr>
              <a:t>cảm</a:t>
            </a:r>
            <a:r>
              <a:rPr lang="vi-VN" altLang="en-US" dirty="0" smtClean="0">
                <a:solidFill>
                  <a:srgbClr val="0033CC"/>
                </a:solidFill>
                <a:latin typeface="Times New Roman" panose="02020603050405020304" pitchFamily="18" charset="0"/>
                <a:cs typeface="Times New Roman" panose="02020603050405020304" pitchFamily="18" charset="0"/>
              </a:rPr>
              <a:t>.</a:t>
            </a:r>
            <a:endParaRPr lang="en-US" alt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085947"/>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7000"/>
          </a:stretch>
        </a:blipFill>
        <a:effectLst/>
      </p:bgPr>
    </p:bg>
    <p:spTree>
      <p:nvGrpSpPr>
        <p:cNvPr id="1" name=""/>
        <p:cNvGrpSpPr/>
        <p:nvPr/>
      </p:nvGrpSpPr>
      <p:grpSpPr>
        <a:xfrm>
          <a:off x="0" y="0"/>
          <a:ext cx="0" cy="0"/>
          <a:chOff x="0" y="0"/>
          <a:chExt cx="0" cy="0"/>
        </a:xfrm>
      </p:grpSpPr>
      <p:sp>
        <p:nvSpPr>
          <p:cNvPr id="121881" name="Oval 25" descr="Bouquet"/>
          <p:cNvSpPr>
            <a:spLocks noChangeArrowheads="1"/>
          </p:cNvSpPr>
          <p:nvPr/>
        </p:nvSpPr>
        <p:spPr bwMode="auto">
          <a:xfrm>
            <a:off x="2362200" y="2416856"/>
            <a:ext cx="1905000" cy="1240744"/>
          </a:xfrm>
          <a:prstGeom prst="ellipse">
            <a:avLst/>
          </a:prstGeom>
          <a:blipFill dpi="0" rotWithShape="0">
            <a:blip r:embed="rId3"/>
            <a:srcRect/>
            <a:tile tx="0" ty="0" sx="100000" sy="100000" flip="none" algn="tl"/>
          </a:blipFill>
          <a:ln w="9525">
            <a:solidFill>
              <a:srgbClr val="FF66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990000"/>
                </a:solidFill>
                <a:latin typeface="Times New Roman" panose="02020603050405020304" pitchFamily="18" charset="0"/>
              </a:rPr>
              <a:t>ĐỘI A</a:t>
            </a:r>
          </a:p>
        </p:txBody>
      </p:sp>
      <p:sp>
        <p:nvSpPr>
          <p:cNvPr id="121882" name="Oval 26" descr="Bouquet"/>
          <p:cNvSpPr>
            <a:spLocks noChangeArrowheads="1"/>
          </p:cNvSpPr>
          <p:nvPr/>
        </p:nvSpPr>
        <p:spPr bwMode="auto">
          <a:xfrm>
            <a:off x="5867400" y="2503828"/>
            <a:ext cx="1905000" cy="1153772"/>
          </a:xfrm>
          <a:prstGeom prst="ellipse">
            <a:avLst/>
          </a:prstGeom>
          <a:blipFill dpi="0" rotWithShape="0">
            <a:blip r:embed="rId3"/>
            <a:srcRect/>
            <a:tile tx="0" ty="0" sx="100000" sy="100000" flip="none" algn="tl"/>
          </a:blipFill>
          <a:ln w="9525">
            <a:solidFill>
              <a:srgbClr val="FF66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990000"/>
                </a:solidFill>
                <a:latin typeface="Times New Roman" panose="02020603050405020304" pitchFamily="18" charset="0"/>
              </a:rPr>
              <a:t>ĐỘI B</a:t>
            </a:r>
          </a:p>
        </p:txBody>
      </p:sp>
      <p:sp>
        <p:nvSpPr>
          <p:cNvPr id="121883" name="WordArt 27"/>
          <p:cNvSpPr>
            <a:spLocks noChangeArrowheads="1" noChangeShapeType="1" noTextEdit="1"/>
          </p:cNvSpPr>
          <p:nvPr/>
        </p:nvSpPr>
        <p:spPr bwMode="auto">
          <a:xfrm>
            <a:off x="2743200" y="1204913"/>
            <a:ext cx="5276850" cy="847725"/>
          </a:xfrm>
          <a:prstGeom prst="rect">
            <a:avLst/>
          </a:prstGeom>
        </p:spPr>
        <p:txBody>
          <a:bodyPr wrap="none" fromWordArt="1">
            <a:prstTxWarp prst="textWave1">
              <a:avLst>
                <a:gd name="adj1" fmla="val 13005"/>
                <a:gd name="adj2" fmla="val 0"/>
              </a:avLst>
            </a:prstTxWarp>
          </a:bodyPr>
          <a:lstStyle/>
          <a:p>
            <a:pPr algn="ctr"/>
            <a:r>
              <a:rPr lang="en-US" sz="6000" b="1" i="1" kern="10" dirty="0" err="1">
                <a:ln w="9525">
                  <a:solidFill>
                    <a:srgbClr val="006600"/>
                  </a:solidFill>
                  <a:round/>
                  <a:headEnd/>
                  <a:tailEnd/>
                </a:ln>
                <a:solidFill>
                  <a:srgbClr val="FF0000"/>
                </a:solidFill>
                <a:latin typeface="Times New Roman" panose="02020603050405020304" pitchFamily="18" charset="0"/>
                <a:cs typeface="Times New Roman" panose="02020603050405020304" pitchFamily="18" charset="0"/>
              </a:rPr>
              <a:t>Thi</a:t>
            </a:r>
            <a:r>
              <a:rPr lang="en-US" sz="6000" b="1" i="1" kern="10" dirty="0">
                <a:ln w="9525">
                  <a:solidFill>
                    <a:srgbClr val="006600"/>
                  </a:solidFill>
                  <a:round/>
                  <a:headEnd/>
                  <a:tailEnd/>
                </a:ln>
                <a:solidFill>
                  <a:srgbClr val="FF0000"/>
                </a:solidFill>
                <a:latin typeface="Times New Roman" panose="02020603050405020304" pitchFamily="18" charset="0"/>
                <a:cs typeface="Times New Roman" panose="02020603050405020304" pitchFamily="18" charset="0"/>
              </a:rPr>
              <a:t> </a:t>
            </a:r>
            <a:r>
              <a:rPr lang="en-US" sz="6000" b="1" i="1" kern="10" dirty="0" err="1">
                <a:ln w="9525">
                  <a:solidFill>
                    <a:srgbClr val="006600"/>
                  </a:solidFill>
                  <a:round/>
                  <a:headEnd/>
                  <a:tailEnd/>
                </a:ln>
                <a:solidFill>
                  <a:srgbClr val="FF0000"/>
                </a:solidFill>
                <a:latin typeface="Times New Roman" panose="02020603050405020304" pitchFamily="18" charset="0"/>
                <a:cs typeface="Times New Roman" panose="02020603050405020304" pitchFamily="18" charset="0"/>
              </a:rPr>
              <a:t>kể</a:t>
            </a:r>
            <a:r>
              <a:rPr lang="en-US" sz="6000" b="1" i="1" kern="10" dirty="0">
                <a:ln w="9525">
                  <a:solidFill>
                    <a:srgbClr val="006600"/>
                  </a:solidFill>
                  <a:round/>
                  <a:headEnd/>
                  <a:tailEnd/>
                </a:ln>
                <a:solidFill>
                  <a:srgbClr val="FF0000"/>
                </a:solidFill>
                <a:latin typeface="Times New Roman" panose="02020603050405020304" pitchFamily="18" charset="0"/>
                <a:cs typeface="Times New Roman" panose="02020603050405020304" pitchFamily="18" charset="0"/>
              </a:rPr>
              <a:t> </a:t>
            </a:r>
            <a:r>
              <a:rPr lang="en-US" sz="6000" b="1" i="1" kern="10" dirty="0" err="1">
                <a:ln w="9525">
                  <a:solidFill>
                    <a:srgbClr val="006600"/>
                  </a:solidFill>
                  <a:round/>
                  <a:headEnd/>
                  <a:tailEnd/>
                </a:ln>
                <a:solidFill>
                  <a:srgbClr val="FF0000"/>
                </a:solidFill>
                <a:latin typeface="Times New Roman" panose="02020603050405020304" pitchFamily="18" charset="0"/>
                <a:cs typeface="Times New Roman" panose="02020603050405020304" pitchFamily="18" charset="0"/>
              </a:rPr>
              <a:t>chuyện</a:t>
            </a:r>
            <a:endParaRPr lang="en-US" sz="6000" b="1" i="1" kern="10" dirty="0">
              <a:ln w="9525">
                <a:solidFill>
                  <a:srgbClr val="006600"/>
                </a:solidFill>
                <a:round/>
                <a:headEnd/>
                <a:tailEnd/>
              </a:ln>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24" presetClass="entr" presetSubtype="0" fill="hold" nodeType="afterEffect">
                                  <p:stCondLst>
                                    <p:cond delay="0"/>
                                  </p:stCondLst>
                                  <p:childTnLst>
                                    <p:set>
                                      <p:cBhvr>
                                        <p:cTn id="6" dur="1" fill="hold">
                                          <p:stCondLst>
                                            <p:cond delay="0"/>
                                          </p:stCondLst>
                                        </p:cTn>
                                        <p:tgtEl>
                                          <p:spTgt spid="121883"/>
                                        </p:tgtEl>
                                        <p:attrNameLst>
                                          <p:attrName>style.visibility</p:attrName>
                                        </p:attrNameLst>
                                      </p:cBhvr>
                                      <p:to>
                                        <p:strVal val="visible"/>
                                      </p:to>
                                    </p:set>
                                    <p:anim to="" calcmode="lin" valueType="num">
                                      <p:cBhvr>
                                        <p:cTn id="7" dur="1" fill="hold"/>
                                        <p:tgtEl>
                                          <p:spTgt spid="121883"/>
                                        </p:tgtEl>
                                        <p:attrNameLst>
                                          <p:attrName/>
                                        </p:attrNameLst>
                                      </p:cBhvr>
                                    </p:anim>
                                  </p:childTnLst>
                                </p:cTn>
                              </p:par>
                            </p:childTnLst>
                          </p:cTn>
                        </p:par>
                        <p:par>
                          <p:cTn id="8" fill="hold" nodeType="afterGroup">
                            <p:stCondLst>
                              <p:cond delay="500"/>
                            </p:stCondLst>
                            <p:childTnLst>
                              <p:par>
                                <p:cTn id="9" presetID="22" presetClass="emph" presetSubtype="0" repeatCount="10000" fill="hold" nodeType="afterEffect">
                                  <p:stCondLst>
                                    <p:cond delay="0"/>
                                  </p:stCondLst>
                                  <p:childTnLst>
                                    <p:animClr clrSpc="hsl" dir="cw">
                                      <p:cBhvr override="childStyle">
                                        <p:cTn id="10" dur="500" fill="hold"/>
                                        <p:tgtEl>
                                          <p:spTgt spid="121883"/>
                                        </p:tgtEl>
                                        <p:attrNameLst>
                                          <p:attrName>style.color</p:attrName>
                                        </p:attrNameLst>
                                      </p:cBhvr>
                                      <p:by>
                                        <p:hsl h="-7200000" s="0" l="0"/>
                                      </p:by>
                                    </p:animClr>
                                    <p:animClr clrSpc="hsl" dir="cw">
                                      <p:cBhvr>
                                        <p:cTn id="11" dur="500" fill="hold"/>
                                        <p:tgtEl>
                                          <p:spTgt spid="121883"/>
                                        </p:tgtEl>
                                        <p:attrNameLst>
                                          <p:attrName>fillcolor</p:attrName>
                                        </p:attrNameLst>
                                      </p:cBhvr>
                                      <p:by>
                                        <p:hsl h="-7200000" s="0" l="0"/>
                                      </p:by>
                                    </p:animClr>
                                    <p:animClr clrSpc="hsl" dir="cw">
                                      <p:cBhvr>
                                        <p:cTn id="12" dur="500" fill="hold"/>
                                        <p:tgtEl>
                                          <p:spTgt spid="121883"/>
                                        </p:tgtEl>
                                        <p:attrNameLst>
                                          <p:attrName>stroke.color</p:attrName>
                                        </p:attrNameLst>
                                      </p:cBhvr>
                                      <p:by>
                                        <p:hsl h="-7200000" s="0" l="0"/>
                                      </p:by>
                                    </p:animClr>
                                    <p:set>
                                      <p:cBhvr>
                                        <p:cTn id="13" dur="500" fill="hold"/>
                                        <p:tgtEl>
                                          <p:spTgt spid="121883"/>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1881"/>
                                        </p:tgtEl>
                                        <p:attrNameLst>
                                          <p:attrName>style.visibility</p:attrName>
                                        </p:attrNameLst>
                                      </p:cBhvr>
                                      <p:to>
                                        <p:strVal val="visible"/>
                                      </p:to>
                                    </p:set>
                                    <p:animEffect transition="in" filter="diamond(in)">
                                      <p:cBhvr>
                                        <p:cTn id="18" dur="2000"/>
                                        <p:tgtEl>
                                          <p:spTgt spid="121881"/>
                                        </p:tgtEl>
                                      </p:cBhvr>
                                    </p:animEffect>
                                  </p:childTnLst>
                                </p:cTn>
                              </p:par>
                            </p:childTnLst>
                          </p:cTn>
                        </p:par>
                        <p:par>
                          <p:cTn id="19" fill="hold" nodeType="afterGroup">
                            <p:stCondLst>
                              <p:cond delay="2000"/>
                            </p:stCondLst>
                            <p:childTnLst>
                              <p:par>
                                <p:cTn id="20" presetID="5" presetClass="entr" presetSubtype="10" fill="hold" grpId="0" nodeType="afterEffect">
                                  <p:stCondLst>
                                    <p:cond delay="0"/>
                                  </p:stCondLst>
                                  <p:childTnLst>
                                    <p:set>
                                      <p:cBhvr>
                                        <p:cTn id="21" dur="1" fill="hold">
                                          <p:stCondLst>
                                            <p:cond delay="0"/>
                                          </p:stCondLst>
                                        </p:cTn>
                                        <p:tgtEl>
                                          <p:spTgt spid="121882"/>
                                        </p:tgtEl>
                                        <p:attrNameLst>
                                          <p:attrName>style.visibility</p:attrName>
                                        </p:attrNameLst>
                                      </p:cBhvr>
                                      <p:to>
                                        <p:strVal val="visible"/>
                                      </p:to>
                                    </p:set>
                                    <p:animEffect transition="in" filter="checkerboard(across)">
                                      <p:cBhvr>
                                        <p:cTn id="22" dur="500"/>
                                        <p:tgtEl>
                                          <p:spTgt spid="121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81" grpId="0" animBg="1"/>
      <p:bldP spid="12188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2007_February_calender_cosmoavenue_1024X768(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67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7" name="WordArt 5"/>
          <p:cNvSpPr>
            <a:spLocks noChangeArrowheads="1" noChangeShapeType="1" noTextEdit="1"/>
          </p:cNvSpPr>
          <p:nvPr/>
        </p:nvSpPr>
        <p:spPr bwMode="auto">
          <a:xfrm rot="-1275030">
            <a:off x="304800" y="533400"/>
            <a:ext cx="2667000" cy="6731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contourClr>
                <a:srgbClr val="FFFFCC"/>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smtClean="0">
                <a:ln w="9525">
                  <a:round/>
                  <a:headEnd/>
                  <a:tailEnd/>
                </a:ln>
                <a:gradFill rotWithShape="0">
                  <a:gsLst>
                    <a:gs pos="0">
                      <a:srgbClr val="FFFFCC"/>
                    </a:gs>
                    <a:gs pos="100000">
                      <a:srgbClr val="FF9999"/>
                    </a:gs>
                  </a:gsLst>
                  <a:lin ang="6675030" scaled="1"/>
                </a:gradFill>
                <a:effectLst/>
                <a:uLnTx/>
                <a:uFillTx/>
                <a:latin typeface=".VnTime" panose="020B7200000000000000" pitchFamily="34" charset="0"/>
                <a:ea typeface="+mn-ea"/>
                <a:cs typeface="+mn-cs"/>
              </a:rPr>
              <a:t>Trß ch¬i</a:t>
            </a:r>
          </a:p>
        </p:txBody>
      </p:sp>
      <p:sp>
        <p:nvSpPr>
          <p:cNvPr id="8198" name="WordArt 6" descr="White marble"/>
          <p:cNvSpPr>
            <a:spLocks noChangeArrowheads="1" noChangeShapeType="1" noTextEdit="1"/>
          </p:cNvSpPr>
          <p:nvPr/>
        </p:nvSpPr>
        <p:spPr bwMode="auto">
          <a:xfrm>
            <a:off x="2743200" y="685800"/>
            <a:ext cx="6019800" cy="14192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kern="10" dirty="0" smtClean="0">
                <a:ln w="9525">
                  <a:round/>
                  <a:headEnd/>
                  <a:tailEnd/>
                </a:ln>
                <a:blipFill dpi="0" rotWithShape="0">
                  <a:blip r:embed="rId3"/>
                  <a:srcRect/>
                  <a:tile tx="0" ty="0" sx="100000" sy="100000" flip="none" algn="tl"/>
                </a:blipFill>
                <a:latin typeface="Times New Roman" pitchFamily="18" charset="0"/>
                <a:cs typeface="Times New Roman" pitchFamily="18" charset="0"/>
              </a:rPr>
              <a:t>Ai </a:t>
            </a:r>
            <a:r>
              <a:rPr lang="en-US" sz="3600" kern="10" dirty="0" err="1" smtClean="0">
                <a:ln w="9525">
                  <a:round/>
                  <a:headEnd/>
                  <a:tailEnd/>
                </a:ln>
                <a:blipFill dpi="0" rotWithShape="0">
                  <a:blip r:embed="rId3"/>
                  <a:srcRect/>
                  <a:tile tx="0" ty="0" sx="100000" sy="100000" flip="none" algn="tl"/>
                </a:blipFill>
                <a:latin typeface="Times New Roman" pitchFamily="18" charset="0"/>
                <a:cs typeface="Times New Roman" pitchFamily="18" charset="0"/>
              </a:rPr>
              <a:t>nhanh</a:t>
            </a:r>
            <a:r>
              <a:rPr lang="en-US" sz="3600" kern="10" dirty="0" smtClean="0">
                <a:ln w="9525">
                  <a:round/>
                  <a:headEnd/>
                  <a:tailEnd/>
                </a:ln>
                <a:blipFill dpi="0" rotWithShape="0">
                  <a:blip r:embed="rId3"/>
                  <a:srcRect/>
                  <a:tile tx="0" ty="0" sx="100000" sy="100000" flip="none" algn="tl"/>
                </a:blipFill>
                <a:latin typeface="Times New Roman" pitchFamily="18" charset="0"/>
                <a:cs typeface="Times New Roman" pitchFamily="18" charset="0"/>
              </a:rPr>
              <a:t> </a:t>
            </a:r>
            <a:r>
              <a:rPr lang="en-US" sz="3600" kern="10" dirty="0" err="1" smtClean="0">
                <a:ln w="9525">
                  <a:round/>
                  <a:headEnd/>
                  <a:tailEnd/>
                </a:ln>
                <a:blipFill dpi="0" rotWithShape="0">
                  <a:blip r:embed="rId3"/>
                  <a:srcRect/>
                  <a:tile tx="0" ty="0" sx="100000" sy="100000" flip="none" algn="tl"/>
                </a:blipFill>
                <a:latin typeface="Times New Roman" pitchFamily="18" charset="0"/>
                <a:cs typeface="Times New Roman" pitchFamily="18" charset="0"/>
              </a:rPr>
              <a:t>nhất</a:t>
            </a:r>
            <a:r>
              <a:rPr lang="en-US" sz="3600" kern="10" dirty="0" smtClean="0">
                <a:ln w="9525">
                  <a:round/>
                  <a:headEnd/>
                  <a:tailEnd/>
                </a:ln>
                <a:blipFill dpi="0" rotWithShape="0">
                  <a:blip r:embed="rId3"/>
                  <a:srcRect/>
                  <a:tile tx="0" ty="0" sx="100000" sy="100000" flip="none" algn="tl"/>
                </a:blipFill>
                <a:latin typeface="Times New Roman" pitchFamily="18" charset="0"/>
                <a:cs typeface="Times New Roman" pitchFamily="18" charset="0"/>
              </a:rPr>
              <a:t>? </a:t>
            </a:r>
            <a:endParaRPr kumimoji="0" lang="en-US" sz="3600" b="0" i="0" u="none" strike="noStrike" kern="10" cap="none" spc="0" normalizeH="0" baseline="0" noProof="0" dirty="0" smtClean="0">
              <a:ln w="9525">
                <a:round/>
                <a:headEnd/>
                <a:tailEnd/>
              </a:ln>
              <a:blipFill dpi="0" rotWithShape="0">
                <a:blip r:embed="rId3"/>
                <a:srcRect/>
                <a:tile tx="0" ty="0" sx="100000" sy="100000" flip="none" algn="tl"/>
              </a:blipFill>
              <a:effectLst/>
              <a:uLnTx/>
              <a:uFillTx/>
              <a:latin typeface=".VnTime" panose="020B7200000000000000" pitchFamily="34" charset="0"/>
              <a:ea typeface="+mn-ea"/>
              <a:cs typeface="+mn-cs"/>
            </a:endParaRPr>
          </a:p>
        </p:txBody>
      </p:sp>
      <p:pic>
        <p:nvPicPr>
          <p:cNvPr id="8199" name="Picture 7" descr="Bugs-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2438400"/>
            <a:ext cx="2514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8200" name="Text Box 8"/>
          <p:cNvSpPr txBox="1">
            <a:spLocks noChangeArrowheads="1"/>
          </p:cNvSpPr>
          <p:nvPr/>
        </p:nvSpPr>
        <p:spPr bwMode="auto">
          <a:xfrm>
            <a:off x="3886200" y="3276600"/>
            <a:ext cx="5257800" cy="3108543"/>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1" i="1" u="sng" strike="noStrike" kern="1200" cap="none" spc="0" normalizeH="0" baseline="0" noProof="0" dirty="0" err="1" smtClean="0">
                <a:ln>
                  <a:noFill/>
                </a:ln>
                <a:solidFill>
                  <a:srgbClr val="003366"/>
                </a:solidFill>
                <a:effectLst/>
                <a:uLnTx/>
                <a:uFillTx/>
                <a:latin typeface="Times New Roman" pitchFamily="18" charset="0"/>
                <a:cs typeface="Times New Roman" pitchFamily="18" charset="0"/>
              </a:rPr>
              <a:t>Luật</a:t>
            </a:r>
            <a:r>
              <a:rPr kumimoji="0" lang="en-US" altLang="en-US" sz="2800" b="1" i="1" u="sng" strike="noStrike" kern="1200" cap="none" spc="0" normalizeH="0" noProof="0" dirty="0" smtClean="0">
                <a:ln>
                  <a:noFill/>
                </a:ln>
                <a:solidFill>
                  <a:srgbClr val="003366"/>
                </a:solidFill>
                <a:effectLst/>
                <a:uLnTx/>
                <a:uFillTx/>
                <a:latin typeface="Times New Roman" pitchFamily="18" charset="0"/>
                <a:cs typeface="Times New Roman" pitchFamily="18" charset="0"/>
              </a:rPr>
              <a:t> </a:t>
            </a:r>
            <a:r>
              <a:rPr kumimoji="0" lang="en-US" altLang="en-US" sz="2800" b="1" i="1" u="sng" strike="noStrike" kern="1200" cap="none" spc="0" normalizeH="0" noProof="0" dirty="0" err="1" smtClean="0">
                <a:ln>
                  <a:noFill/>
                </a:ln>
                <a:solidFill>
                  <a:srgbClr val="003366"/>
                </a:solidFill>
                <a:effectLst/>
                <a:uLnTx/>
                <a:uFillTx/>
                <a:latin typeface="Times New Roman" pitchFamily="18" charset="0"/>
                <a:cs typeface="Times New Roman" pitchFamily="18" charset="0"/>
              </a:rPr>
              <a:t>chơi</a:t>
            </a:r>
            <a:r>
              <a:rPr kumimoji="0" lang="en-US" altLang="en-US" sz="2800" b="1" i="1" u="sng" strike="noStrike" kern="1200" cap="none" spc="0" normalizeH="0" noProof="0" dirty="0" smtClean="0">
                <a:ln>
                  <a:noFill/>
                </a:ln>
                <a:solidFill>
                  <a:srgbClr val="003366"/>
                </a:solidFill>
                <a:effectLst/>
                <a:uLnTx/>
                <a:uFillTx/>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2800" b="1" dirty="0">
                <a:solidFill>
                  <a:srgbClr val="003366"/>
                </a:solidFill>
                <a:latin typeface="Times New Roman" pitchFamily="18" charset="0"/>
                <a:cs typeface="Times New Roman" pitchFamily="18" charset="0"/>
              </a:rPr>
              <a:t>-</a:t>
            </a:r>
            <a:r>
              <a:rPr lang="en-US" altLang="en-US" sz="2800" b="1" baseline="0" dirty="0" err="1" smtClean="0">
                <a:solidFill>
                  <a:srgbClr val="003366"/>
                </a:solidFill>
                <a:latin typeface="Times New Roman" pitchFamily="18" charset="0"/>
                <a:cs typeface="Times New Roman" pitchFamily="18" charset="0"/>
              </a:rPr>
              <a:t>Mỗi</a:t>
            </a:r>
            <a:r>
              <a:rPr lang="en-US" altLang="en-US" sz="2800" b="1" dirty="0" smtClean="0">
                <a:solidFill>
                  <a:srgbClr val="003366"/>
                </a:solidFill>
                <a:latin typeface="Times New Roman" pitchFamily="18" charset="0"/>
                <a:cs typeface="Times New Roman" pitchFamily="18" charset="0"/>
              </a:rPr>
              <a:t> </a:t>
            </a:r>
            <a:r>
              <a:rPr lang="en-US" altLang="en-US" sz="2800" b="1" dirty="0" err="1" smtClean="0">
                <a:solidFill>
                  <a:srgbClr val="003366"/>
                </a:solidFill>
                <a:latin typeface="Times New Roman" pitchFamily="18" charset="0"/>
                <a:cs typeface="Times New Roman" pitchFamily="18" charset="0"/>
              </a:rPr>
              <a:t>câu</a:t>
            </a:r>
            <a:r>
              <a:rPr lang="en-US" altLang="en-US" sz="2800" b="1" dirty="0" smtClean="0">
                <a:solidFill>
                  <a:srgbClr val="003366"/>
                </a:solidFill>
                <a:latin typeface="Times New Roman" pitchFamily="18" charset="0"/>
                <a:cs typeface="Times New Roman" pitchFamily="18" charset="0"/>
              </a:rPr>
              <a:t> </a:t>
            </a:r>
            <a:r>
              <a:rPr lang="en-US" altLang="en-US" sz="2800" b="1" dirty="0" err="1" smtClean="0">
                <a:solidFill>
                  <a:srgbClr val="003366"/>
                </a:solidFill>
                <a:latin typeface="Times New Roman" pitchFamily="18" charset="0"/>
                <a:cs typeface="Times New Roman" pitchFamily="18" charset="0"/>
              </a:rPr>
              <a:t>hỏi</a:t>
            </a:r>
            <a:r>
              <a:rPr lang="en-US" altLang="en-US" sz="2800" b="1" dirty="0" smtClean="0">
                <a:solidFill>
                  <a:srgbClr val="003366"/>
                </a:solidFill>
                <a:latin typeface="Times New Roman" pitchFamily="18" charset="0"/>
                <a:cs typeface="Times New Roman" pitchFamily="18" charset="0"/>
              </a:rPr>
              <a:t> </a:t>
            </a:r>
            <a:r>
              <a:rPr lang="en-US" altLang="en-US" sz="2800" b="1" dirty="0" err="1" smtClean="0">
                <a:solidFill>
                  <a:srgbClr val="003366"/>
                </a:solidFill>
                <a:latin typeface="Times New Roman" pitchFamily="18" charset="0"/>
                <a:cs typeface="Times New Roman" pitchFamily="18" charset="0"/>
              </a:rPr>
              <a:t>có</a:t>
            </a:r>
            <a:r>
              <a:rPr lang="en-US" altLang="en-US" sz="2800" b="1" dirty="0" smtClean="0">
                <a:solidFill>
                  <a:srgbClr val="003366"/>
                </a:solidFill>
                <a:latin typeface="Times New Roman" pitchFamily="18" charset="0"/>
                <a:cs typeface="Times New Roman" pitchFamily="18" charset="0"/>
              </a:rPr>
              <a:t> 3 </a:t>
            </a:r>
            <a:r>
              <a:rPr lang="en-US" altLang="en-US" sz="2800" b="1" dirty="0" err="1" smtClean="0">
                <a:solidFill>
                  <a:srgbClr val="003366"/>
                </a:solidFill>
                <a:latin typeface="Times New Roman" pitchFamily="18" charset="0"/>
                <a:cs typeface="Times New Roman" pitchFamily="18" charset="0"/>
              </a:rPr>
              <a:t>đáp</a:t>
            </a:r>
            <a:r>
              <a:rPr lang="en-US" altLang="en-US" sz="2800" b="1" dirty="0" smtClean="0">
                <a:solidFill>
                  <a:srgbClr val="003366"/>
                </a:solidFill>
                <a:latin typeface="Times New Roman" pitchFamily="18" charset="0"/>
                <a:cs typeface="Times New Roman" pitchFamily="18" charset="0"/>
              </a:rPr>
              <a:t> </a:t>
            </a:r>
            <a:r>
              <a:rPr lang="en-US" altLang="en-US" sz="2800" b="1" dirty="0" err="1" smtClean="0">
                <a:solidFill>
                  <a:srgbClr val="003366"/>
                </a:solidFill>
                <a:latin typeface="Times New Roman" pitchFamily="18" charset="0"/>
                <a:cs typeface="Times New Roman" pitchFamily="18" charset="0"/>
              </a:rPr>
              <a:t>án</a:t>
            </a:r>
            <a:r>
              <a:rPr lang="en-US" altLang="en-US" sz="2800" b="1" dirty="0" smtClean="0">
                <a:solidFill>
                  <a:srgbClr val="003366"/>
                </a:solidFill>
                <a:latin typeface="Times New Roman" pitchFamily="18" charset="0"/>
                <a:cs typeface="Times New Roman" pitchFamily="18" charset="0"/>
              </a:rPr>
              <a:t> A,B,C. HS </a:t>
            </a:r>
            <a:r>
              <a:rPr lang="en-US" altLang="en-US" sz="2800" b="1" dirty="0" err="1" smtClean="0">
                <a:solidFill>
                  <a:srgbClr val="003366"/>
                </a:solidFill>
                <a:latin typeface="Times New Roman" pitchFamily="18" charset="0"/>
                <a:cs typeface="Times New Roman" pitchFamily="18" charset="0"/>
              </a:rPr>
              <a:t>lựa</a:t>
            </a:r>
            <a:r>
              <a:rPr lang="en-US" altLang="en-US" sz="2800" b="1" dirty="0" smtClean="0">
                <a:solidFill>
                  <a:srgbClr val="003366"/>
                </a:solidFill>
                <a:latin typeface="Times New Roman" pitchFamily="18" charset="0"/>
                <a:cs typeface="Times New Roman" pitchFamily="18" charset="0"/>
              </a:rPr>
              <a:t> </a:t>
            </a:r>
            <a:r>
              <a:rPr lang="en-US" altLang="en-US" sz="2800" b="1" dirty="0" err="1" smtClean="0">
                <a:solidFill>
                  <a:srgbClr val="003366"/>
                </a:solidFill>
                <a:latin typeface="Times New Roman" pitchFamily="18" charset="0"/>
                <a:cs typeface="Times New Roman" pitchFamily="18" charset="0"/>
              </a:rPr>
              <a:t>chọn</a:t>
            </a:r>
            <a:r>
              <a:rPr lang="en-US" altLang="en-US" sz="2800" b="1" dirty="0" smtClean="0">
                <a:solidFill>
                  <a:srgbClr val="003366"/>
                </a:solidFill>
                <a:latin typeface="Times New Roman" pitchFamily="18" charset="0"/>
                <a:cs typeface="Times New Roman" pitchFamily="18" charset="0"/>
              </a:rPr>
              <a:t> </a:t>
            </a:r>
            <a:r>
              <a:rPr lang="en-US" altLang="en-US" sz="2800" b="1" dirty="0" err="1" smtClean="0">
                <a:solidFill>
                  <a:srgbClr val="003366"/>
                </a:solidFill>
                <a:latin typeface="Times New Roman" pitchFamily="18" charset="0"/>
                <a:cs typeface="Times New Roman" pitchFamily="18" charset="0"/>
              </a:rPr>
              <a:t>đáp</a:t>
            </a:r>
            <a:r>
              <a:rPr lang="en-US" altLang="en-US" sz="2800" b="1" dirty="0" smtClean="0">
                <a:solidFill>
                  <a:srgbClr val="003366"/>
                </a:solidFill>
                <a:latin typeface="Times New Roman" pitchFamily="18" charset="0"/>
                <a:cs typeface="Times New Roman" pitchFamily="18" charset="0"/>
              </a:rPr>
              <a:t> </a:t>
            </a:r>
            <a:r>
              <a:rPr lang="en-US" altLang="en-US" sz="2800" b="1" dirty="0" err="1" smtClean="0">
                <a:solidFill>
                  <a:srgbClr val="003366"/>
                </a:solidFill>
                <a:latin typeface="Times New Roman" pitchFamily="18" charset="0"/>
                <a:cs typeface="Times New Roman" pitchFamily="18" charset="0"/>
              </a:rPr>
              <a:t>án</a:t>
            </a:r>
            <a:r>
              <a:rPr lang="en-US" altLang="en-US" sz="2800" b="1" dirty="0" smtClean="0">
                <a:solidFill>
                  <a:srgbClr val="003366"/>
                </a:solidFill>
                <a:latin typeface="Times New Roman" pitchFamily="18" charset="0"/>
                <a:cs typeface="Times New Roman" pitchFamily="18" charset="0"/>
              </a:rPr>
              <a:t> </a:t>
            </a:r>
            <a:r>
              <a:rPr lang="en-US" altLang="en-US" sz="2800" b="1" dirty="0" err="1" smtClean="0">
                <a:solidFill>
                  <a:srgbClr val="003366"/>
                </a:solidFill>
                <a:latin typeface="Times New Roman" pitchFamily="18" charset="0"/>
                <a:cs typeface="Times New Roman" pitchFamily="18" charset="0"/>
              </a:rPr>
              <a:t>đúng</a:t>
            </a:r>
            <a:r>
              <a:rPr lang="en-US" altLang="en-US" sz="2800" b="1" dirty="0" smtClean="0">
                <a:solidFill>
                  <a:srgbClr val="003366"/>
                </a:solidFill>
                <a:latin typeface="Times New Roman" pitchFamily="18" charset="0"/>
                <a:cs typeface="Times New Roman" pitchFamily="18" charset="0"/>
              </a:rPr>
              <a:t> </a:t>
            </a:r>
            <a:r>
              <a:rPr lang="en-US" altLang="en-US" sz="2800" b="1" dirty="0" err="1" smtClean="0">
                <a:solidFill>
                  <a:srgbClr val="003366"/>
                </a:solidFill>
                <a:latin typeface="Times New Roman" pitchFamily="18" charset="0"/>
                <a:cs typeface="Times New Roman" pitchFamily="18" charset="0"/>
              </a:rPr>
              <a:t>nhất</a:t>
            </a:r>
            <a:r>
              <a:rPr lang="en-US" altLang="en-US" sz="2800" b="1" dirty="0" smtClean="0">
                <a:solidFill>
                  <a:srgbClr val="003366"/>
                </a:solidFill>
                <a:latin typeface="Times New Roman" pitchFamily="18" charset="0"/>
                <a:cs typeface="Times New Roman" pitchFamily="18" charset="0"/>
              </a:rPr>
              <a:t> </a:t>
            </a:r>
            <a:r>
              <a:rPr lang="en-US" altLang="en-US" sz="2800" b="1" dirty="0" err="1" smtClean="0">
                <a:solidFill>
                  <a:srgbClr val="003366"/>
                </a:solidFill>
                <a:latin typeface="Times New Roman" pitchFamily="18" charset="0"/>
                <a:cs typeface="Times New Roman" pitchFamily="18" charset="0"/>
              </a:rPr>
              <a:t>rồi</a:t>
            </a:r>
            <a:r>
              <a:rPr lang="en-US" altLang="en-US" sz="2800" b="1" dirty="0" smtClean="0">
                <a:solidFill>
                  <a:srgbClr val="003366"/>
                </a:solidFill>
                <a:latin typeface="Times New Roman" pitchFamily="18" charset="0"/>
                <a:cs typeface="Times New Roman" pitchFamily="18" charset="0"/>
              </a:rPr>
              <a:t> </a:t>
            </a:r>
            <a:r>
              <a:rPr lang="en-US" altLang="en-US" sz="2800" b="1" dirty="0" err="1" smtClean="0">
                <a:solidFill>
                  <a:srgbClr val="003366"/>
                </a:solidFill>
                <a:latin typeface="Times New Roman" pitchFamily="18" charset="0"/>
                <a:cs typeface="Times New Roman" pitchFamily="18" charset="0"/>
              </a:rPr>
              <a:t>giơ</a:t>
            </a:r>
            <a:r>
              <a:rPr lang="en-US" altLang="en-US" sz="2800" b="1" dirty="0" smtClean="0">
                <a:solidFill>
                  <a:srgbClr val="003366"/>
                </a:solidFill>
                <a:latin typeface="Times New Roman" pitchFamily="18" charset="0"/>
                <a:cs typeface="Times New Roman" pitchFamily="18" charset="0"/>
              </a:rPr>
              <a:t> </a:t>
            </a:r>
            <a:r>
              <a:rPr lang="en-US" altLang="en-US" sz="2800" b="1" dirty="0" err="1" smtClean="0">
                <a:solidFill>
                  <a:srgbClr val="003366"/>
                </a:solidFill>
                <a:latin typeface="Times New Roman" pitchFamily="18" charset="0"/>
                <a:cs typeface="Times New Roman" pitchFamily="18" charset="0"/>
              </a:rPr>
              <a:t>tay</a:t>
            </a:r>
            <a:endParaRPr lang="en-US" altLang="en-US" sz="2800" b="1" dirty="0" smtClean="0">
              <a:solidFill>
                <a:srgbClr val="003366"/>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1" i="0" strike="noStrike" kern="1200" cap="none" spc="0" normalizeH="0" baseline="0" noProof="0" dirty="0" smtClean="0">
                <a:ln>
                  <a:noFill/>
                </a:ln>
                <a:solidFill>
                  <a:srgbClr val="003366"/>
                </a:solidFill>
                <a:effectLst/>
                <a:uLnTx/>
                <a:uFillTx/>
                <a:latin typeface="Times New Roman" pitchFamily="18" charset="0"/>
                <a:cs typeface="Times New Roman" pitchFamily="18" charset="0"/>
              </a:rPr>
              <a:t>-</a:t>
            </a:r>
            <a:r>
              <a:rPr lang="en-US" altLang="en-US" sz="2800" b="1" dirty="0" err="1" smtClean="0">
                <a:solidFill>
                  <a:srgbClr val="003366"/>
                </a:solidFill>
                <a:latin typeface="Times New Roman" pitchFamily="18" charset="0"/>
                <a:cs typeface="Times New Roman" pitchFamily="18" charset="0"/>
              </a:rPr>
              <a:t>Thời</a:t>
            </a:r>
            <a:r>
              <a:rPr lang="en-US" altLang="en-US" sz="2800" b="1" dirty="0" smtClean="0">
                <a:solidFill>
                  <a:srgbClr val="003366"/>
                </a:solidFill>
                <a:latin typeface="Times New Roman" pitchFamily="18" charset="0"/>
                <a:cs typeface="Times New Roman" pitchFamily="18" charset="0"/>
              </a:rPr>
              <a:t> </a:t>
            </a:r>
            <a:r>
              <a:rPr lang="en-US" altLang="en-US" sz="2800" b="1" dirty="0" err="1" smtClean="0">
                <a:solidFill>
                  <a:srgbClr val="003366"/>
                </a:solidFill>
                <a:latin typeface="Times New Roman" pitchFamily="18" charset="0"/>
                <a:cs typeface="Times New Roman" pitchFamily="18" charset="0"/>
              </a:rPr>
              <a:t>gian</a:t>
            </a:r>
            <a:r>
              <a:rPr lang="en-US" altLang="en-US" sz="2800" b="1" dirty="0" smtClean="0">
                <a:solidFill>
                  <a:srgbClr val="003366"/>
                </a:solidFill>
                <a:latin typeface="Times New Roman" pitchFamily="18" charset="0"/>
                <a:cs typeface="Times New Roman" pitchFamily="18" charset="0"/>
              </a:rPr>
              <a:t> </a:t>
            </a:r>
            <a:r>
              <a:rPr lang="en-US" altLang="en-US" sz="2800" b="1" dirty="0" err="1" smtClean="0">
                <a:solidFill>
                  <a:srgbClr val="003366"/>
                </a:solidFill>
                <a:latin typeface="Times New Roman" pitchFamily="18" charset="0"/>
                <a:cs typeface="Times New Roman" pitchFamily="18" charset="0"/>
              </a:rPr>
              <a:t>suy</a:t>
            </a:r>
            <a:r>
              <a:rPr lang="en-US" altLang="en-US" sz="2800" b="1" dirty="0" smtClean="0">
                <a:solidFill>
                  <a:srgbClr val="003366"/>
                </a:solidFill>
                <a:latin typeface="Times New Roman" pitchFamily="18" charset="0"/>
                <a:cs typeface="Times New Roman" pitchFamily="18" charset="0"/>
              </a:rPr>
              <a:t> </a:t>
            </a:r>
            <a:r>
              <a:rPr lang="en-US" altLang="en-US" sz="2800" b="1" dirty="0" err="1" smtClean="0">
                <a:solidFill>
                  <a:srgbClr val="003366"/>
                </a:solidFill>
                <a:latin typeface="Times New Roman" pitchFamily="18" charset="0"/>
                <a:cs typeface="Times New Roman" pitchFamily="18" charset="0"/>
              </a:rPr>
              <a:t>nghĩ</a:t>
            </a:r>
            <a:r>
              <a:rPr lang="en-US" altLang="en-US" sz="2800" b="1" dirty="0" smtClean="0">
                <a:solidFill>
                  <a:srgbClr val="003366"/>
                </a:solidFill>
                <a:latin typeface="Times New Roman" pitchFamily="18" charset="0"/>
                <a:cs typeface="Times New Roman" pitchFamily="18" charset="0"/>
              </a:rPr>
              <a:t> </a:t>
            </a:r>
            <a:r>
              <a:rPr lang="en-US" altLang="en-US" sz="2800" b="1" dirty="0" err="1" smtClean="0">
                <a:solidFill>
                  <a:srgbClr val="003366"/>
                </a:solidFill>
                <a:latin typeface="Times New Roman" pitchFamily="18" charset="0"/>
                <a:cs typeface="Times New Roman" pitchFamily="18" charset="0"/>
              </a:rPr>
              <a:t>cho</a:t>
            </a:r>
            <a:r>
              <a:rPr lang="en-US" altLang="en-US" sz="2800" b="1" dirty="0" smtClean="0">
                <a:solidFill>
                  <a:srgbClr val="003366"/>
                </a:solidFill>
                <a:latin typeface="Times New Roman" pitchFamily="18" charset="0"/>
                <a:cs typeface="Times New Roman" pitchFamily="18" charset="0"/>
              </a:rPr>
              <a:t> </a:t>
            </a:r>
            <a:r>
              <a:rPr lang="en-US" altLang="en-US" sz="2800" b="1" dirty="0" err="1" smtClean="0">
                <a:solidFill>
                  <a:srgbClr val="003366"/>
                </a:solidFill>
                <a:latin typeface="Times New Roman" pitchFamily="18" charset="0"/>
                <a:cs typeface="Times New Roman" pitchFamily="18" charset="0"/>
              </a:rPr>
              <a:t>mỗi</a:t>
            </a:r>
            <a:r>
              <a:rPr lang="en-US" altLang="en-US" sz="2800" b="1" dirty="0" smtClean="0">
                <a:solidFill>
                  <a:srgbClr val="003366"/>
                </a:solidFill>
                <a:latin typeface="Times New Roman" pitchFamily="18" charset="0"/>
                <a:cs typeface="Times New Roman" pitchFamily="18" charset="0"/>
              </a:rPr>
              <a:t> </a:t>
            </a:r>
            <a:r>
              <a:rPr lang="en-US" altLang="en-US" sz="2800" b="1" dirty="0" err="1" smtClean="0">
                <a:solidFill>
                  <a:srgbClr val="003366"/>
                </a:solidFill>
                <a:latin typeface="Times New Roman" pitchFamily="18" charset="0"/>
                <a:cs typeface="Times New Roman" pitchFamily="18" charset="0"/>
              </a:rPr>
              <a:t>câu</a:t>
            </a:r>
            <a:r>
              <a:rPr lang="en-US" altLang="en-US" sz="2800" b="1" dirty="0" smtClean="0">
                <a:solidFill>
                  <a:srgbClr val="003366"/>
                </a:solidFill>
                <a:latin typeface="Times New Roman" pitchFamily="18" charset="0"/>
                <a:cs typeface="Times New Roman" pitchFamily="18" charset="0"/>
              </a:rPr>
              <a:t> </a:t>
            </a:r>
            <a:r>
              <a:rPr lang="en-US" altLang="en-US" sz="2800" b="1" dirty="0" err="1" smtClean="0">
                <a:solidFill>
                  <a:srgbClr val="003366"/>
                </a:solidFill>
                <a:latin typeface="Times New Roman" pitchFamily="18" charset="0"/>
                <a:cs typeface="Times New Roman" pitchFamily="18" charset="0"/>
              </a:rPr>
              <a:t>hỏi</a:t>
            </a:r>
            <a:r>
              <a:rPr lang="en-US" altLang="en-US" sz="2800" b="1" dirty="0" smtClean="0">
                <a:solidFill>
                  <a:srgbClr val="003366"/>
                </a:solidFill>
                <a:latin typeface="Times New Roman" pitchFamily="18" charset="0"/>
                <a:cs typeface="Times New Roman" pitchFamily="18" charset="0"/>
              </a:rPr>
              <a:t> </a:t>
            </a:r>
            <a:r>
              <a:rPr lang="en-US" altLang="en-US" sz="2800" b="1" dirty="0" err="1" smtClean="0">
                <a:solidFill>
                  <a:srgbClr val="003366"/>
                </a:solidFill>
                <a:latin typeface="Times New Roman" pitchFamily="18" charset="0"/>
                <a:cs typeface="Times New Roman" pitchFamily="18" charset="0"/>
              </a:rPr>
              <a:t>là</a:t>
            </a:r>
            <a:r>
              <a:rPr lang="en-US" altLang="en-US" sz="2800" b="1" dirty="0" smtClean="0">
                <a:solidFill>
                  <a:srgbClr val="003366"/>
                </a:solidFill>
                <a:latin typeface="Times New Roman" pitchFamily="18" charset="0"/>
                <a:cs typeface="Times New Roman" pitchFamily="18" charset="0"/>
              </a:rPr>
              <a:t> 5 </a:t>
            </a:r>
            <a:r>
              <a:rPr lang="en-US" altLang="en-US" sz="2800" b="1" dirty="0" err="1" smtClean="0">
                <a:solidFill>
                  <a:srgbClr val="003366"/>
                </a:solidFill>
                <a:latin typeface="Times New Roman" pitchFamily="18" charset="0"/>
                <a:cs typeface="Times New Roman" pitchFamily="18" charset="0"/>
              </a:rPr>
              <a:t>giây</a:t>
            </a:r>
            <a:r>
              <a:rPr lang="en-US" altLang="en-US" sz="2800" b="1" dirty="0" smtClean="0">
                <a:solidFill>
                  <a:srgbClr val="003366"/>
                </a:solidFill>
                <a:latin typeface="Times New Roman" pitchFamily="18" charset="0"/>
                <a:cs typeface="Times New Roman" pitchFamily="18" charset="0"/>
              </a:rPr>
              <a:t>.</a:t>
            </a:r>
            <a:endParaRPr kumimoji="0" lang="en-US" altLang="en-US" sz="2800" b="1" i="0" strike="noStrike" kern="1200" cap="none" spc="0" normalizeH="0" baseline="0" noProof="0" dirty="0" smtClean="0">
              <a:ln>
                <a:noFill/>
              </a:ln>
              <a:solidFill>
                <a:srgbClr val="003366"/>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128754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500" decel="50000" fill="hold">
                                          <p:stCondLst>
                                            <p:cond delay="0"/>
                                          </p:stCondLst>
                                        </p:cTn>
                                        <p:tgtEl>
                                          <p:spTgt spid="819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7"/>
                                        </p:tgtEl>
                                        <p:attrNameLst>
                                          <p:attrName>ppt_w</p:attrName>
                                        </p:attrNameLst>
                                      </p:cBhvr>
                                      <p:tavLst>
                                        <p:tav tm="0">
                                          <p:val>
                                            <p:strVal val="#ppt_w*.05"/>
                                          </p:val>
                                        </p:tav>
                                        <p:tav tm="100000">
                                          <p:val>
                                            <p:strVal val="#ppt_w"/>
                                          </p:val>
                                        </p:tav>
                                      </p:tavLst>
                                    </p:anim>
                                    <p:anim calcmode="lin" valueType="num">
                                      <p:cBhvr>
                                        <p:cTn id="10" dur="1000" fill="hold"/>
                                        <p:tgtEl>
                                          <p:spTgt spid="819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7"/>
                                        </p:tgtEl>
                                      </p:cBhvr>
                                    </p:animEffect>
                                  </p:childTnLst>
                                </p:cTn>
                              </p:par>
                              <p:par>
                                <p:cTn id="15" presetID="25" presetClass="entr" presetSubtype="0" fill="hold" nodeType="withEffect">
                                  <p:stCondLst>
                                    <p:cond delay="0"/>
                                  </p:stCondLst>
                                  <p:childTnLst>
                                    <p:set>
                                      <p:cBhvr>
                                        <p:cTn id="16" dur="1" fill="hold">
                                          <p:stCondLst>
                                            <p:cond delay="0"/>
                                          </p:stCondLst>
                                        </p:cTn>
                                        <p:tgtEl>
                                          <p:spTgt spid="8198"/>
                                        </p:tgtEl>
                                        <p:attrNameLst>
                                          <p:attrName>style.visibility</p:attrName>
                                        </p:attrNameLst>
                                      </p:cBhvr>
                                      <p:to>
                                        <p:strVal val="visible"/>
                                      </p:to>
                                    </p:set>
                                    <p:anim calcmode="lin" valueType="num">
                                      <p:cBhvr>
                                        <p:cTn id="17" dur="500" decel="50000" fill="hold">
                                          <p:stCondLst>
                                            <p:cond delay="0"/>
                                          </p:stCondLst>
                                        </p:cTn>
                                        <p:tgtEl>
                                          <p:spTgt spid="819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19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198"/>
                                        </p:tgtEl>
                                        <p:attrNameLst>
                                          <p:attrName>ppt_w</p:attrName>
                                        </p:attrNameLst>
                                      </p:cBhvr>
                                      <p:tavLst>
                                        <p:tav tm="0">
                                          <p:val>
                                            <p:strVal val="#ppt_w*.05"/>
                                          </p:val>
                                        </p:tav>
                                        <p:tav tm="100000">
                                          <p:val>
                                            <p:strVal val="#ppt_w"/>
                                          </p:val>
                                        </p:tav>
                                      </p:tavLst>
                                    </p:anim>
                                    <p:anim calcmode="lin" valueType="num">
                                      <p:cBhvr>
                                        <p:cTn id="20" dur="1000" fill="hold"/>
                                        <p:tgtEl>
                                          <p:spTgt spid="819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19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19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19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19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8199"/>
                                        </p:tgtEl>
                                        <p:attrNameLst>
                                          <p:attrName>style.visibility</p:attrName>
                                        </p:attrNameLst>
                                      </p:cBhvr>
                                      <p:to>
                                        <p:strVal val="visible"/>
                                      </p:to>
                                    </p:set>
                                    <p:animEffect transition="in" filter="wheel(4)">
                                      <p:cBhvr>
                                        <p:cTn id="29" dur="1000"/>
                                        <p:tgtEl>
                                          <p:spTgt spid="8199"/>
                                        </p:tgtEl>
                                      </p:cBhvr>
                                    </p:animEffect>
                                  </p:childTnLst>
                                </p:cTn>
                              </p:par>
                              <p:par>
                                <p:cTn id="30" presetID="21" presetClass="entr" presetSubtype="4" fill="hold" grpId="0" nodeType="withEffect">
                                  <p:stCondLst>
                                    <p:cond delay="0"/>
                                  </p:stCondLst>
                                  <p:childTnLst>
                                    <p:set>
                                      <p:cBhvr>
                                        <p:cTn id="31" dur="1" fill="hold">
                                          <p:stCondLst>
                                            <p:cond delay="0"/>
                                          </p:stCondLst>
                                        </p:cTn>
                                        <p:tgtEl>
                                          <p:spTgt spid="8200"/>
                                        </p:tgtEl>
                                        <p:attrNameLst>
                                          <p:attrName>style.visibility</p:attrName>
                                        </p:attrNameLst>
                                      </p:cBhvr>
                                      <p:to>
                                        <p:strVal val="visible"/>
                                      </p:to>
                                    </p:set>
                                    <p:animEffect transition="in" filter="wheel(4)">
                                      <p:cBhvr>
                                        <p:cTn id="32" dur="1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tyert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ag00315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003800"/>
            <a:ext cx="1725613" cy="1854200"/>
          </a:xfrm>
          <a:prstGeom prst="rect">
            <a:avLst/>
          </a:prstGeom>
          <a:noFill/>
          <a:extLst>
            <a:ext uri="{909E8E84-426E-40DD-AFC4-6F175D3DCCD1}">
              <a14:hiddenFill xmlns:a14="http://schemas.microsoft.com/office/drawing/2010/main">
                <a:solidFill>
                  <a:srgbClr val="FFFFFF"/>
                </a:solidFill>
              </a14:hiddenFill>
            </a:ext>
          </a:extLst>
        </p:spPr>
      </p:pic>
      <p:sp>
        <p:nvSpPr>
          <p:cNvPr id="9224" name="AutoShape 8"/>
          <p:cNvSpPr>
            <a:spLocks noChangeArrowheads="1"/>
          </p:cNvSpPr>
          <p:nvPr/>
        </p:nvSpPr>
        <p:spPr bwMode="auto">
          <a:xfrm>
            <a:off x="457200" y="230188"/>
            <a:ext cx="4343400" cy="4098925"/>
          </a:xfrm>
          <a:prstGeom prst="cloudCallout">
            <a:avLst>
              <a:gd name="adj1" fmla="val -30227"/>
              <a:gd name="adj2" fmla="val 64773"/>
            </a:avLst>
          </a:prstGeom>
          <a:gradFill rotWithShape="1">
            <a:gsLst>
              <a:gs pos="0">
                <a:srgbClr val="FFFFCC"/>
              </a:gs>
              <a:gs pos="50000">
                <a:schemeClr val="bg1"/>
              </a:gs>
              <a:gs pos="100000">
                <a:srgbClr val="FFFFCC"/>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dirty="0" err="1" smtClean="0">
                <a:solidFill>
                  <a:srgbClr val="000000"/>
                </a:solidFill>
                <a:latin typeface="Times New Roman" pitchFamily="18" charset="0"/>
                <a:cs typeface="Times New Roman" pitchFamily="18" charset="0"/>
              </a:rPr>
              <a:t>Các</a:t>
            </a:r>
            <a:r>
              <a:rPr lang="en-US" altLang="en-US" sz="4000" dirty="0" smtClean="0">
                <a:solidFill>
                  <a:srgbClr val="000000"/>
                </a:solidFill>
                <a:latin typeface="Times New Roman" pitchFamily="18" charset="0"/>
                <a:cs typeface="Times New Roman" pitchFamily="18" charset="0"/>
              </a:rPr>
              <a:t> </a:t>
            </a:r>
            <a:r>
              <a:rPr lang="en-US" altLang="en-US" sz="4000" dirty="0" err="1" smtClean="0">
                <a:solidFill>
                  <a:srgbClr val="000000"/>
                </a:solidFill>
                <a:latin typeface="Times New Roman" pitchFamily="18" charset="0"/>
                <a:cs typeface="Times New Roman" pitchFamily="18" charset="0"/>
              </a:rPr>
              <a:t>bạn</a:t>
            </a:r>
            <a:r>
              <a:rPr lang="en-US" altLang="en-US" sz="4000" dirty="0" smtClean="0">
                <a:solidFill>
                  <a:srgbClr val="000000"/>
                </a:solidFill>
                <a:latin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dirty="0" err="1" smtClean="0">
                <a:solidFill>
                  <a:srgbClr val="000000"/>
                </a:solidFill>
                <a:latin typeface="Times New Roman" pitchFamily="18" charset="0"/>
                <a:cs typeface="Times New Roman" pitchFamily="18" charset="0"/>
              </a:rPr>
              <a:t>nhỏ</a:t>
            </a:r>
            <a:r>
              <a:rPr lang="en-US" altLang="en-US" sz="4000" dirty="0" smtClean="0">
                <a:solidFill>
                  <a:srgbClr val="000000"/>
                </a:solidFill>
                <a:latin typeface="Times New Roman" pitchFamily="18" charset="0"/>
                <a:cs typeface="Times New Roman" pitchFamily="18" charset="0"/>
              </a:rPr>
              <a:t> </a:t>
            </a:r>
            <a:r>
              <a:rPr lang="en-US" altLang="en-US" sz="4000" dirty="0" err="1" smtClean="0">
                <a:solidFill>
                  <a:srgbClr val="000000"/>
                </a:solidFill>
                <a:latin typeface="Times New Roman" pitchFamily="18" charset="0"/>
                <a:cs typeface="Times New Roman" pitchFamily="18" charset="0"/>
              </a:rPr>
              <a:t>trong</a:t>
            </a:r>
            <a:r>
              <a:rPr lang="en-US" altLang="en-US" sz="4000" dirty="0" smtClean="0">
                <a:solidFill>
                  <a:srgbClr val="000000"/>
                </a:solidFill>
                <a:latin typeface="Times New Roman" pitchFamily="18" charset="0"/>
                <a:cs typeface="Times New Roman" pitchFamily="18" charset="0"/>
              </a:rPr>
              <a:t> </a:t>
            </a:r>
            <a:r>
              <a:rPr lang="en-US" altLang="en-US" sz="4000" dirty="0" err="1" smtClean="0">
                <a:solidFill>
                  <a:srgbClr val="000000"/>
                </a:solidFill>
                <a:latin typeface="Times New Roman" pitchFamily="18" charset="0"/>
                <a:cs typeface="Times New Roman" pitchFamily="18" charset="0"/>
              </a:rPr>
              <a:t>chuyện</a:t>
            </a:r>
            <a:r>
              <a:rPr lang="en-US" altLang="en-US" sz="4000" dirty="0" smtClean="0">
                <a:solidFill>
                  <a:srgbClr val="000000"/>
                </a:solidFill>
                <a:latin typeface="Times New Roman" pitchFamily="18" charset="0"/>
                <a:cs typeface="Times New Roman" pitchFamily="18" charset="0"/>
              </a:rPr>
              <a:t> </a:t>
            </a:r>
            <a:r>
              <a:rPr lang="en-US" altLang="en-US" sz="4000" dirty="0" err="1" smtClean="0">
                <a:solidFill>
                  <a:srgbClr val="000000"/>
                </a:solidFill>
                <a:latin typeface="Times New Roman" pitchFamily="18" charset="0"/>
                <a:cs typeface="Times New Roman" pitchFamily="18" charset="0"/>
              </a:rPr>
              <a:t>chơi</a:t>
            </a:r>
            <a:r>
              <a:rPr lang="en-US" altLang="en-US" sz="4000" dirty="0" smtClean="0">
                <a:solidFill>
                  <a:srgbClr val="000000"/>
                </a:solidFill>
                <a:latin typeface="Times New Roman" pitchFamily="18" charset="0"/>
                <a:cs typeface="Times New Roman" pitchFamily="18" charset="0"/>
              </a:rPr>
              <a:t> </a:t>
            </a:r>
            <a:r>
              <a:rPr lang="en-US" altLang="en-US" sz="4000" dirty="0" err="1" smtClean="0">
                <a:solidFill>
                  <a:srgbClr val="000000"/>
                </a:solidFill>
                <a:latin typeface="Times New Roman" pitchFamily="18" charset="0"/>
                <a:cs typeface="Times New Roman" pitchFamily="18" charset="0"/>
              </a:rPr>
              <a:t>trò</a:t>
            </a:r>
            <a:r>
              <a:rPr lang="en-US" altLang="en-US" sz="4000" dirty="0" smtClean="0">
                <a:solidFill>
                  <a:srgbClr val="000000"/>
                </a:solidFill>
                <a:latin typeface="Times New Roman" pitchFamily="18" charset="0"/>
                <a:cs typeface="Times New Roman" pitchFamily="18" charset="0"/>
              </a:rPr>
              <a:t> </a:t>
            </a:r>
            <a:r>
              <a:rPr lang="en-US" altLang="en-US" sz="4000" dirty="0" err="1" smtClean="0">
                <a:solidFill>
                  <a:srgbClr val="000000"/>
                </a:solidFill>
                <a:latin typeface="Times New Roman" pitchFamily="18" charset="0"/>
                <a:cs typeface="Times New Roman" pitchFamily="18" charset="0"/>
              </a:rPr>
              <a:t>gì</a:t>
            </a:r>
            <a:r>
              <a:rPr lang="en-US" altLang="en-US" sz="4000" dirty="0" smtClean="0">
                <a:solidFill>
                  <a:srgbClr val="000000"/>
                </a:solidFill>
                <a:latin typeface="Times New Roman" pitchFamily="18" charset="0"/>
                <a:cs typeface="Times New Roman" pitchFamily="18" charset="0"/>
              </a:rPr>
              <a:t> ? </a:t>
            </a:r>
            <a:endParaRPr kumimoji="0" lang="en-US" altLang="en-US" sz="40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9225" name="Text Box 9"/>
          <p:cNvSpPr txBox="1">
            <a:spLocks noChangeArrowheads="1"/>
          </p:cNvSpPr>
          <p:nvPr/>
        </p:nvSpPr>
        <p:spPr bwMode="auto">
          <a:xfrm>
            <a:off x="5638800" y="3749675"/>
            <a:ext cx="3505200" cy="579438"/>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3200" b="1" dirty="0" smtClean="0">
                <a:solidFill>
                  <a:srgbClr val="009999"/>
                </a:solidFill>
                <a:latin typeface="Times New Roman" pitchFamily="18" charset="0"/>
                <a:cs typeface="Times New Roman" pitchFamily="18" charset="0"/>
              </a:rPr>
              <a:t>A. </a:t>
            </a:r>
            <a:r>
              <a:rPr lang="en-US" altLang="en-US" sz="3200" b="1" dirty="0" err="1" smtClean="0">
                <a:solidFill>
                  <a:srgbClr val="009999"/>
                </a:solidFill>
                <a:latin typeface="Times New Roman" pitchFamily="18" charset="0"/>
                <a:cs typeface="Times New Roman" pitchFamily="18" charset="0"/>
              </a:rPr>
              <a:t>Đánh</a:t>
            </a:r>
            <a:r>
              <a:rPr lang="en-US" altLang="en-US" sz="3200" b="1" dirty="0" smtClean="0">
                <a:solidFill>
                  <a:srgbClr val="009999"/>
                </a:solidFill>
                <a:latin typeface="Times New Roman" pitchFamily="18" charset="0"/>
                <a:cs typeface="Times New Roman" pitchFamily="18" charset="0"/>
              </a:rPr>
              <a:t> </a:t>
            </a:r>
            <a:r>
              <a:rPr lang="en-US" altLang="en-US" sz="3200" b="1" dirty="0" err="1" smtClean="0">
                <a:solidFill>
                  <a:srgbClr val="009999"/>
                </a:solidFill>
                <a:latin typeface="Times New Roman" pitchFamily="18" charset="0"/>
                <a:cs typeface="Times New Roman" pitchFamily="18" charset="0"/>
              </a:rPr>
              <a:t>trận</a:t>
            </a:r>
            <a:r>
              <a:rPr lang="en-US" altLang="en-US" sz="3200" b="1" dirty="0" smtClean="0">
                <a:solidFill>
                  <a:srgbClr val="009999"/>
                </a:solidFill>
                <a:latin typeface="Times New Roman" pitchFamily="18" charset="0"/>
                <a:cs typeface="Times New Roman" pitchFamily="18" charset="0"/>
              </a:rPr>
              <a:t> </a:t>
            </a:r>
            <a:r>
              <a:rPr lang="en-US" altLang="en-US" sz="3200" b="1" dirty="0" err="1" smtClean="0">
                <a:solidFill>
                  <a:srgbClr val="009999"/>
                </a:solidFill>
                <a:latin typeface="Times New Roman" pitchFamily="18" charset="0"/>
                <a:cs typeface="Times New Roman" pitchFamily="18" charset="0"/>
              </a:rPr>
              <a:t>giả</a:t>
            </a:r>
            <a:r>
              <a:rPr lang="en-US" altLang="en-US" sz="3200" b="1" dirty="0" smtClean="0">
                <a:solidFill>
                  <a:srgbClr val="009999"/>
                </a:solidFill>
                <a:latin typeface="Times New Roman" pitchFamily="18" charset="0"/>
                <a:cs typeface="Times New Roman" pitchFamily="18" charset="0"/>
              </a:rPr>
              <a:t> </a:t>
            </a:r>
            <a:endParaRPr kumimoji="0" lang="en-US" altLang="en-US" sz="3200" b="1" i="0" u="none" strike="noStrike" kern="1200" cap="none" spc="0" normalizeH="0" baseline="0" noProof="0" dirty="0" smtClean="0">
              <a:ln>
                <a:noFill/>
              </a:ln>
              <a:solidFill>
                <a:srgbClr val="009999"/>
              </a:solidFill>
              <a:effectLst/>
              <a:uLnTx/>
              <a:uFillTx/>
              <a:latin typeface="Times New Roman" pitchFamily="18" charset="0"/>
              <a:cs typeface="Times New Roman" pitchFamily="18" charset="0"/>
            </a:endParaRPr>
          </a:p>
        </p:txBody>
      </p:sp>
      <p:sp>
        <p:nvSpPr>
          <p:cNvPr id="9226" name="Text Box 10"/>
          <p:cNvSpPr txBox="1">
            <a:spLocks noChangeArrowheads="1"/>
          </p:cNvSpPr>
          <p:nvPr/>
        </p:nvSpPr>
        <p:spPr bwMode="auto">
          <a:xfrm>
            <a:off x="5638800" y="4525963"/>
            <a:ext cx="3429000" cy="579437"/>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3200" b="1" dirty="0" smtClean="0">
                <a:solidFill>
                  <a:srgbClr val="009999"/>
                </a:solidFill>
                <a:latin typeface="Times New Roman" pitchFamily="18" charset="0"/>
                <a:cs typeface="Times New Roman" pitchFamily="18" charset="0"/>
              </a:rPr>
              <a:t>B. </a:t>
            </a:r>
            <a:r>
              <a:rPr lang="en-US" altLang="en-US" sz="3200" b="1" dirty="0" err="1" smtClean="0">
                <a:solidFill>
                  <a:srgbClr val="009999"/>
                </a:solidFill>
                <a:latin typeface="Times New Roman" pitchFamily="18" charset="0"/>
                <a:cs typeface="Times New Roman" pitchFamily="18" charset="0"/>
              </a:rPr>
              <a:t>Trốn</a:t>
            </a:r>
            <a:r>
              <a:rPr lang="en-US" altLang="en-US" sz="3200" b="1" dirty="0" smtClean="0">
                <a:solidFill>
                  <a:srgbClr val="009999"/>
                </a:solidFill>
                <a:latin typeface="Times New Roman" pitchFamily="18" charset="0"/>
                <a:cs typeface="Times New Roman" pitchFamily="18" charset="0"/>
              </a:rPr>
              <a:t> </a:t>
            </a:r>
            <a:r>
              <a:rPr lang="en-US" altLang="en-US" sz="3200" b="1" dirty="0" err="1" smtClean="0">
                <a:solidFill>
                  <a:srgbClr val="009999"/>
                </a:solidFill>
                <a:latin typeface="Times New Roman" pitchFamily="18" charset="0"/>
                <a:cs typeface="Times New Roman" pitchFamily="18" charset="0"/>
              </a:rPr>
              <a:t>Tìm</a:t>
            </a:r>
            <a:endParaRPr kumimoji="0" lang="en-US" altLang="en-US" sz="3200" b="1" i="0" u="none" strike="noStrike" kern="1200" cap="none" spc="0" normalizeH="0" baseline="0" noProof="0" dirty="0" smtClean="0">
              <a:ln>
                <a:noFill/>
              </a:ln>
              <a:solidFill>
                <a:srgbClr val="009999"/>
              </a:solidFill>
              <a:effectLst/>
              <a:uLnTx/>
              <a:uFillTx/>
              <a:latin typeface="Times New Roman" pitchFamily="18" charset="0"/>
              <a:cs typeface="Times New Roman" pitchFamily="18" charset="0"/>
            </a:endParaRPr>
          </a:p>
        </p:txBody>
      </p:sp>
      <p:sp>
        <p:nvSpPr>
          <p:cNvPr id="9227" name="Text Box 11"/>
          <p:cNvSpPr txBox="1">
            <a:spLocks noChangeArrowheads="1"/>
          </p:cNvSpPr>
          <p:nvPr/>
        </p:nvSpPr>
        <p:spPr bwMode="auto">
          <a:xfrm>
            <a:off x="5638800" y="5287963"/>
            <a:ext cx="3429000" cy="579437"/>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3200" b="1" dirty="0" err="1" smtClean="0">
                <a:solidFill>
                  <a:srgbClr val="009999"/>
                </a:solidFill>
                <a:latin typeface="Times New Roman" pitchFamily="18" charset="0"/>
                <a:cs typeface="Times New Roman" pitchFamily="18" charset="0"/>
              </a:rPr>
              <a:t>C.Bịt</a:t>
            </a:r>
            <a:r>
              <a:rPr lang="en-US" altLang="en-US" sz="3200" b="1" dirty="0" smtClean="0">
                <a:solidFill>
                  <a:srgbClr val="009999"/>
                </a:solidFill>
                <a:latin typeface="Times New Roman" pitchFamily="18" charset="0"/>
                <a:cs typeface="Times New Roman" pitchFamily="18" charset="0"/>
              </a:rPr>
              <a:t> </a:t>
            </a:r>
            <a:r>
              <a:rPr lang="en-US" altLang="en-US" sz="3200" b="1" dirty="0" err="1" smtClean="0">
                <a:solidFill>
                  <a:srgbClr val="009999"/>
                </a:solidFill>
                <a:latin typeface="Times New Roman" pitchFamily="18" charset="0"/>
                <a:cs typeface="Times New Roman" pitchFamily="18" charset="0"/>
              </a:rPr>
              <a:t>mắt</a:t>
            </a:r>
            <a:r>
              <a:rPr lang="en-US" altLang="en-US" sz="3200" b="1" dirty="0" smtClean="0">
                <a:solidFill>
                  <a:srgbClr val="009999"/>
                </a:solidFill>
                <a:latin typeface="Times New Roman" pitchFamily="18" charset="0"/>
                <a:cs typeface="Times New Roman" pitchFamily="18" charset="0"/>
              </a:rPr>
              <a:t> </a:t>
            </a:r>
            <a:r>
              <a:rPr lang="en-US" altLang="en-US" sz="3200" b="1" dirty="0" err="1" smtClean="0">
                <a:solidFill>
                  <a:srgbClr val="009999"/>
                </a:solidFill>
                <a:latin typeface="Times New Roman" pitchFamily="18" charset="0"/>
                <a:cs typeface="Times New Roman" pitchFamily="18" charset="0"/>
              </a:rPr>
              <a:t>bắt</a:t>
            </a:r>
            <a:r>
              <a:rPr lang="en-US" altLang="en-US" sz="3200" b="1" dirty="0" smtClean="0">
                <a:solidFill>
                  <a:srgbClr val="009999"/>
                </a:solidFill>
                <a:latin typeface="Times New Roman" pitchFamily="18" charset="0"/>
                <a:cs typeface="Times New Roman" pitchFamily="18" charset="0"/>
              </a:rPr>
              <a:t> </a:t>
            </a:r>
            <a:r>
              <a:rPr lang="en-US" altLang="en-US" sz="3200" b="1" dirty="0" err="1" smtClean="0">
                <a:solidFill>
                  <a:srgbClr val="009999"/>
                </a:solidFill>
                <a:latin typeface="Times New Roman" pitchFamily="18" charset="0"/>
                <a:cs typeface="Times New Roman" pitchFamily="18" charset="0"/>
              </a:rPr>
              <a:t>dê</a:t>
            </a:r>
            <a:endParaRPr kumimoji="0" lang="en-US" altLang="en-US" sz="3200" b="1" i="0" u="none" strike="noStrike" kern="1200" cap="none" spc="0" normalizeH="0" baseline="0" noProof="0" dirty="0" smtClean="0">
              <a:ln>
                <a:noFill/>
              </a:ln>
              <a:solidFill>
                <a:srgbClr val="009999"/>
              </a:solidFill>
              <a:effectLst/>
              <a:uLnTx/>
              <a:uFillTx/>
              <a:latin typeface="Times New Roman" pitchFamily="18" charset="0"/>
              <a:cs typeface="Times New Roman" pitchFamily="18" charset="0"/>
            </a:endParaRPr>
          </a:p>
        </p:txBody>
      </p:sp>
      <p:sp>
        <p:nvSpPr>
          <p:cNvPr id="9228" name="Rectangle 12"/>
          <p:cNvSpPr>
            <a:spLocks noChangeArrowheads="1"/>
          </p:cNvSpPr>
          <p:nvPr/>
        </p:nvSpPr>
        <p:spPr bwMode="auto">
          <a:xfrm>
            <a:off x="4800600" y="3794125"/>
            <a:ext cx="685800" cy="533400"/>
          </a:xfrm>
          <a:prstGeom prst="rect">
            <a:avLst/>
          </a:prstGeom>
          <a:solidFill>
            <a:schemeClr val="bg1"/>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9229" name="Rectangle 13"/>
          <p:cNvSpPr>
            <a:spLocks noChangeArrowheads="1"/>
          </p:cNvSpPr>
          <p:nvPr/>
        </p:nvSpPr>
        <p:spPr bwMode="auto">
          <a:xfrm>
            <a:off x="4800600" y="4572000"/>
            <a:ext cx="685800" cy="533400"/>
          </a:xfrm>
          <a:prstGeom prst="rect">
            <a:avLst/>
          </a:prstGeom>
          <a:solidFill>
            <a:schemeClr val="bg1"/>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9230" name="Rectangle 14"/>
          <p:cNvSpPr>
            <a:spLocks noChangeArrowheads="1"/>
          </p:cNvSpPr>
          <p:nvPr/>
        </p:nvSpPr>
        <p:spPr bwMode="auto">
          <a:xfrm>
            <a:off x="4800600" y="5334000"/>
            <a:ext cx="6858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pic>
        <p:nvPicPr>
          <p:cNvPr id="9231" name="Picture 15" descr="dele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886200"/>
            <a:ext cx="247650"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136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500" fill="hold"/>
                                        <p:tgtEl>
                                          <p:spTgt spid="9222"/>
                                        </p:tgtEl>
                                        <p:attrNameLst>
                                          <p:attrName>ppt_x</p:attrName>
                                        </p:attrNameLst>
                                      </p:cBhvr>
                                      <p:tavLst>
                                        <p:tav tm="0">
                                          <p:val>
                                            <p:strVal val="#ppt_x"/>
                                          </p:val>
                                        </p:tav>
                                        <p:tav tm="100000">
                                          <p:val>
                                            <p:strVal val="#ppt_x"/>
                                          </p:val>
                                        </p:tav>
                                      </p:tavLst>
                                    </p:anim>
                                    <p:anim calcmode="lin" valueType="num">
                                      <p:cBhvr additive="base">
                                        <p:cTn id="8" dur="500" fill="hold"/>
                                        <p:tgtEl>
                                          <p:spTgt spid="92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24"/>
                                        </p:tgtEl>
                                        <p:attrNameLst>
                                          <p:attrName>style.visibility</p:attrName>
                                        </p:attrNameLst>
                                      </p:cBhvr>
                                      <p:to>
                                        <p:strVal val="visible"/>
                                      </p:to>
                                    </p:set>
                                    <p:anim calcmode="lin" valueType="num">
                                      <p:cBhvr additive="base">
                                        <p:cTn id="11" dur="500" fill="hold"/>
                                        <p:tgtEl>
                                          <p:spTgt spid="9224"/>
                                        </p:tgtEl>
                                        <p:attrNameLst>
                                          <p:attrName>ppt_x</p:attrName>
                                        </p:attrNameLst>
                                      </p:cBhvr>
                                      <p:tavLst>
                                        <p:tav tm="0">
                                          <p:val>
                                            <p:strVal val="#ppt_x"/>
                                          </p:val>
                                        </p:tav>
                                        <p:tav tm="100000">
                                          <p:val>
                                            <p:strVal val="#ppt_x"/>
                                          </p:val>
                                        </p:tav>
                                      </p:tavLst>
                                    </p:anim>
                                    <p:anim calcmode="lin" valueType="num">
                                      <p:cBhvr additive="base">
                                        <p:cTn id="12"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5"/>
                                        </p:tgtEl>
                                        <p:attrNameLst>
                                          <p:attrName>style.visibility</p:attrName>
                                        </p:attrNameLst>
                                      </p:cBhvr>
                                      <p:to>
                                        <p:strVal val="visible"/>
                                      </p:to>
                                    </p:set>
                                    <p:animEffect transition="in" filter="blinds(horizontal)">
                                      <p:cBhvr>
                                        <p:cTn id="17" dur="500"/>
                                        <p:tgtEl>
                                          <p:spTgt spid="92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26"/>
                                        </p:tgtEl>
                                        <p:attrNameLst>
                                          <p:attrName>style.visibility</p:attrName>
                                        </p:attrNameLst>
                                      </p:cBhvr>
                                      <p:to>
                                        <p:strVal val="visible"/>
                                      </p:to>
                                    </p:set>
                                    <p:animEffect transition="in" filter="blinds(horizontal)">
                                      <p:cBhvr>
                                        <p:cTn id="22" dur="500"/>
                                        <p:tgtEl>
                                          <p:spTgt spid="92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27"/>
                                        </p:tgtEl>
                                        <p:attrNameLst>
                                          <p:attrName>style.visibility</p:attrName>
                                        </p:attrNameLst>
                                      </p:cBhvr>
                                      <p:to>
                                        <p:strVal val="visible"/>
                                      </p:to>
                                    </p:set>
                                    <p:animEffect transition="in" filter="blinds(horizontal)">
                                      <p:cBhvr>
                                        <p:cTn id="27" dur="500"/>
                                        <p:tgtEl>
                                          <p:spTgt spid="92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5" presetClass="entr" presetSubtype="0" fill="hold" grpId="0" nodeType="clickEffect">
                                  <p:stCondLst>
                                    <p:cond delay="0"/>
                                  </p:stCondLst>
                                  <p:childTnLst>
                                    <p:set>
                                      <p:cBhvr>
                                        <p:cTn id="31" dur="1" fill="hold">
                                          <p:stCondLst>
                                            <p:cond delay="0"/>
                                          </p:stCondLst>
                                        </p:cTn>
                                        <p:tgtEl>
                                          <p:spTgt spid="9228"/>
                                        </p:tgtEl>
                                        <p:attrNameLst>
                                          <p:attrName>style.visibility</p:attrName>
                                        </p:attrNameLst>
                                      </p:cBhvr>
                                      <p:to>
                                        <p:strVal val="visible"/>
                                      </p:to>
                                    </p:set>
                                    <p:anim calcmode="lin" valueType="num">
                                      <p:cBhvr>
                                        <p:cTn id="32" dur="500" decel="50000" fill="hold">
                                          <p:stCondLst>
                                            <p:cond delay="0"/>
                                          </p:stCondLst>
                                        </p:cTn>
                                        <p:tgtEl>
                                          <p:spTgt spid="9228"/>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9228"/>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9228"/>
                                        </p:tgtEl>
                                        <p:attrNameLst>
                                          <p:attrName>ppt_w</p:attrName>
                                        </p:attrNameLst>
                                      </p:cBhvr>
                                      <p:tavLst>
                                        <p:tav tm="0">
                                          <p:val>
                                            <p:strVal val="#ppt_w*.05"/>
                                          </p:val>
                                        </p:tav>
                                        <p:tav tm="100000">
                                          <p:val>
                                            <p:strVal val="#ppt_w"/>
                                          </p:val>
                                        </p:tav>
                                      </p:tavLst>
                                    </p:anim>
                                    <p:anim calcmode="lin" valueType="num">
                                      <p:cBhvr>
                                        <p:cTn id="35" dur="1000" fill="hold"/>
                                        <p:tgtEl>
                                          <p:spTgt spid="9228"/>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9228"/>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9228"/>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9228"/>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9228"/>
                                        </p:tgtEl>
                                      </p:cBhvr>
                                    </p:animEffect>
                                  </p:childTnLst>
                                </p:cTn>
                              </p:par>
                              <p:par>
                                <p:cTn id="40" presetID="25" presetClass="entr" presetSubtype="0" fill="hold" nodeType="withEffect">
                                  <p:stCondLst>
                                    <p:cond delay="0"/>
                                  </p:stCondLst>
                                  <p:childTnLst>
                                    <p:set>
                                      <p:cBhvr>
                                        <p:cTn id="41" dur="1" fill="hold">
                                          <p:stCondLst>
                                            <p:cond delay="0"/>
                                          </p:stCondLst>
                                        </p:cTn>
                                        <p:tgtEl>
                                          <p:spTgt spid="9229"/>
                                        </p:tgtEl>
                                        <p:attrNameLst>
                                          <p:attrName>style.visibility</p:attrName>
                                        </p:attrNameLst>
                                      </p:cBhvr>
                                      <p:to>
                                        <p:strVal val="visible"/>
                                      </p:to>
                                    </p:set>
                                    <p:anim calcmode="lin" valueType="num">
                                      <p:cBhvr>
                                        <p:cTn id="42" dur="500" decel="50000" fill="hold">
                                          <p:stCondLst>
                                            <p:cond delay="0"/>
                                          </p:stCondLst>
                                        </p:cTn>
                                        <p:tgtEl>
                                          <p:spTgt spid="9229"/>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9229"/>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9229"/>
                                        </p:tgtEl>
                                        <p:attrNameLst>
                                          <p:attrName>ppt_w</p:attrName>
                                        </p:attrNameLst>
                                      </p:cBhvr>
                                      <p:tavLst>
                                        <p:tav tm="0">
                                          <p:val>
                                            <p:strVal val="#ppt_w*.05"/>
                                          </p:val>
                                        </p:tav>
                                        <p:tav tm="100000">
                                          <p:val>
                                            <p:strVal val="#ppt_w"/>
                                          </p:val>
                                        </p:tav>
                                      </p:tavLst>
                                    </p:anim>
                                    <p:anim calcmode="lin" valueType="num">
                                      <p:cBhvr>
                                        <p:cTn id="45" dur="1000" fill="hold"/>
                                        <p:tgtEl>
                                          <p:spTgt spid="9229"/>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9229"/>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9229"/>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9229"/>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9229"/>
                                        </p:tgtEl>
                                      </p:cBhvr>
                                    </p:animEffect>
                                  </p:childTnLst>
                                </p:cTn>
                              </p:par>
                              <p:par>
                                <p:cTn id="50" presetID="25" presetClass="entr" presetSubtype="0" fill="hold" nodeType="withEffect">
                                  <p:stCondLst>
                                    <p:cond delay="0"/>
                                  </p:stCondLst>
                                  <p:childTnLst>
                                    <p:set>
                                      <p:cBhvr>
                                        <p:cTn id="51" dur="1" fill="hold">
                                          <p:stCondLst>
                                            <p:cond delay="0"/>
                                          </p:stCondLst>
                                        </p:cTn>
                                        <p:tgtEl>
                                          <p:spTgt spid="9230"/>
                                        </p:tgtEl>
                                        <p:attrNameLst>
                                          <p:attrName>style.visibility</p:attrName>
                                        </p:attrNameLst>
                                      </p:cBhvr>
                                      <p:to>
                                        <p:strVal val="visible"/>
                                      </p:to>
                                    </p:set>
                                    <p:anim calcmode="lin" valueType="num">
                                      <p:cBhvr>
                                        <p:cTn id="52" dur="500" decel="50000" fill="hold">
                                          <p:stCondLst>
                                            <p:cond delay="0"/>
                                          </p:stCondLst>
                                        </p:cTn>
                                        <p:tgtEl>
                                          <p:spTgt spid="9230"/>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9230"/>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9230"/>
                                        </p:tgtEl>
                                        <p:attrNameLst>
                                          <p:attrName>ppt_w</p:attrName>
                                        </p:attrNameLst>
                                      </p:cBhvr>
                                      <p:tavLst>
                                        <p:tav tm="0">
                                          <p:val>
                                            <p:strVal val="#ppt_w*.05"/>
                                          </p:val>
                                        </p:tav>
                                        <p:tav tm="100000">
                                          <p:val>
                                            <p:strVal val="#ppt_w"/>
                                          </p:val>
                                        </p:tav>
                                      </p:tavLst>
                                    </p:anim>
                                    <p:anim calcmode="lin" valueType="num">
                                      <p:cBhvr>
                                        <p:cTn id="55" dur="1000" fill="hold"/>
                                        <p:tgtEl>
                                          <p:spTgt spid="9230"/>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9230"/>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9230"/>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9230"/>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923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1" presetClass="entr" presetSubtype="4" fill="hold" nodeType="clickEffect">
                                  <p:stCondLst>
                                    <p:cond delay="0"/>
                                  </p:stCondLst>
                                  <p:childTnLst>
                                    <p:set>
                                      <p:cBhvr>
                                        <p:cTn id="63" dur="1" fill="hold">
                                          <p:stCondLst>
                                            <p:cond delay="0"/>
                                          </p:stCondLst>
                                        </p:cTn>
                                        <p:tgtEl>
                                          <p:spTgt spid="9231"/>
                                        </p:tgtEl>
                                        <p:attrNameLst>
                                          <p:attrName>style.visibility</p:attrName>
                                        </p:attrNameLst>
                                      </p:cBhvr>
                                      <p:to>
                                        <p:strVal val="visible"/>
                                      </p:to>
                                    </p:set>
                                    <p:animEffect transition="in" filter="wheel(4)">
                                      <p:cBhvr>
                                        <p:cTn id="64" dur="1000"/>
                                        <p:tgtEl>
                                          <p:spTgt spid="9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9225" grpId="0" animBg="1"/>
      <p:bldP spid="9226" grpId="0" animBg="1"/>
      <p:bldP spid="9227" grpId="0" animBg="1"/>
      <p:bldP spid="92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tyert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ag00315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18388" y="4419600"/>
            <a:ext cx="1725612" cy="2438400"/>
          </a:xfrm>
          <a:prstGeom prst="rect">
            <a:avLst/>
          </a:prstGeom>
          <a:noFill/>
          <a:extLst>
            <a:ext uri="{909E8E84-426E-40DD-AFC4-6F175D3DCCD1}">
              <a14:hiddenFill xmlns:a14="http://schemas.microsoft.com/office/drawing/2010/main">
                <a:solidFill>
                  <a:srgbClr val="FFFFFF"/>
                </a:solidFill>
              </a14:hiddenFill>
            </a:ext>
          </a:extLst>
        </p:spPr>
      </p:pic>
      <p:sp>
        <p:nvSpPr>
          <p:cNvPr id="10246" name="AutoShape 6"/>
          <p:cNvSpPr>
            <a:spLocks noChangeArrowheads="1"/>
          </p:cNvSpPr>
          <p:nvPr/>
        </p:nvSpPr>
        <p:spPr bwMode="auto">
          <a:xfrm>
            <a:off x="4114800" y="-152400"/>
            <a:ext cx="4114800" cy="5029200"/>
          </a:xfrm>
          <a:prstGeom prst="cloudCallout">
            <a:avLst>
              <a:gd name="adj1" fmla="val 40241"/>
              <a:gd name="adj2" fmla="val 69699"/>
            </a:avLst>
          </a:prstGeom>
          <a:gradFill rotWithShape="1">
            <a:gsLst>
              <a:gs pos="0">
                <a:srgbClr val="66FFFF"/>
              </a:gs>
              <a:gs pos="50000">
                <a:schemeClr val="bg1"/>
              </a:gs>
              <a:gs pos="100000">
                <a:srgbClr val="66FF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Ai</a:t>
            </a:r>
            <a:r>
              <a:rPr kumimoji="0" lang="en-US" altLang="en-US" sz="4000" b="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a:t>
            </a:r>
            <a:r>
              <a:rPr kumimoji="0" lang="en-US" altLang="en-US" sz="4000" b="0" i="0" u="none" strike="noStrike" kern="1200" cap="none" spc="0" normalizeH="0" noProof="0" dirty="0" err="1" smtClean="0">
                <a:ln>
                  <a:noFill/>
                </a:ln>
                <a:solidFill>
                  <a:srgbClr val="000000"/>
                </a:solidFill>
                <a:effectLst/>
                <a:uLnTx/>
                <a:uFillTx/>
                <a:latin typeface="Times New Roman" pitchFamily="18" charset="0"/>
                <a:cs typeface="Times New Roman" pitchFamily="18" charset="0"/>
              </a:rPr>
              <a:t>được</a:t>
            </a:r>
            <a:r>
              <a:rPr kumimoji="0" lang="en-US" altLang="en-US" sz="4000" b="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a:t>
            </a:r>
            <a:r>
              <a:rPr kumimoji="0" lang="en-US" altLang="en-US" sz="4000" b="0" i="0" u="none" strike="noStrike" kern="1200" cap="none" spc="0" normalizeH="0" noProof="0" dirty="0" err="1" smtClean="0">
                <a:ln>
                  <a:noFill/>
                </a:ln>
                <a:solidFill>
                  <a:srgbClr val="000000"/>
                </a:solidFill>
                <a:effectLst/>
                <a:uLnTx/>
                <a:uFillTx/>
                <a:latin typeface="Times New Roman" pitchFamily="18" charset="0"/>
                <a:cs typeface="Times New Roman" pitchFamily="18" charset="0"/>
              </a:rPr>
              <a:t>gọi</a:t>
            </a:r>
            <a:r>
              <a:rPr kumimoji="0" lang="en-US" altLang="en-US" sz="4000" b="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a:t>
            </a:r>
            <a:r>
              <a:rPr kumimoji="0" lang="en-US" altLang="en-US" sz="4000" b="0" i="0" u="none" strike="noStrike" kern="1200" cap="none" spc="0" normalizeH="0" noProof="0" dirty="0" err="1" smtClean="0">
                <a:ln>
                  <a:noFill/>
                </a:ln>
                <a:solidFill>
                  <a:srgbClr val="000000"/>
                </a:solidFill>
                <a:effectLst/>
                <a:uLnTx/>
                <a:uFillTx/>
                <a:latin typeface="Times New Roman" pitchFamily="18" charset="0"/>
                <a:cs typeface="Times New Roman" pitchFamily="18" charset="0"/>
              </a:rPr>
              <a:t>là</a:t>
            </a:r>
            <a:r>
              <a:rPr kumimoji="0" lang="en-US" altLang="en-US" sz="4000" b="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a:t>
            </a:r>
            <a:r>
              <a:rPr kumimoji="0" lang="en-US" altLang="en-US" sz="4000" b="0" i="0" u="none" strike="noStrike" kern="1200" cap="none" spc="0" normalizeH="0" noProof="0" dirty="0" err="1" smtClean="0">
                <a:ln>
                  <a:noFill/>
                </a:ln>
                <a:solidFill>
                  <a:srgbClr val="000000"/>
                </a:solidFill>
                <a:effectLst/>
                <a:uLnTx/>
                <a:uFillTx/>
                <a:latin typeface="Times New Roman" pitchFamily="18" charset="0"/>
                <a:cs typeface="Times New Roman" pitchFamily="18" charset="0"/>
              </a:rPr>
              <a:t>người</a:t>
            </a:r>
            <a:r>
              <a:rPr kumimoji="0" lang="en-US" altLang="en-US" sz="4000" b="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a:t>
            </a:r>
            <a:r>
              <a:rPr kumimoji="0" lang="en-US" altLang="en-US" sz="4000" b="0" i="0" u="none" strike="noStrike" kern="1200" cap="none" spc="0" normalizeH="0" noProof="0" dirty="0" err="1" smtClean="0">
                <a:ln>
                  <a:noFill/>
                </a:ln>
                <a:solidFill>
                  <a:srgbClr val="000000"/>
                </a:solidFill>
                <a:effectLst/>
                <a:uLnTx/>
                <a:uFillTx/>
                <a:latin typeface="Times New Roman" pitchFamily="18" charset="0"/>
                <a:cs typeface="Times New Roman" pitchFamily="18" charset="0"/>
              </a:rPr>
              <a:t>lính</a:t>
            </a:r>
            <a:r>
              <a:rPr kumimoji="0" lang="en-US" altLang="en-US" sz="4000" b="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a:t>
            </a:r>
            <a:r>
              <a:rPr kumimoji="0" lang="en-US" altLang="en-US" sz="4000" b="0" i="0" u="none" strike="noStrike" kern="1200" cap="none" spc="0" normalizeH="0" noProof="0" dirty="0" err="1" smtClean="0">
                <a:ln>
                  <a:noFill/>
                </a:ln>
                <a:solidFill>
                  <a:srgbClr val="000000"/>
                </a:solidFill>
                <a:effectLst/>
                <a:uLnTx/>
                <a:uFillTx/>
                <a:latin typeface="Times New Roman" pitchFamily="18" charset="0"/>
                <a:cs typeface="Times New Roman" pitchFamily="18" charset="0"/>
              </a:rPr>
              <a:t>dũng</a:t>
            </a:r>
            <a:r>
              <a:rPr kumimoji="0" lang="en-US" altLang="en-US" sz="4000" b="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a:t>
            </a:r>
            <a:r>
              <a:rPr kumimoji="0" lang="en-US" altLang="en-US" sz="4000" b="0" i="0" u="none" strike="noStrike" kern="1200" cap="none" spc="0" normalizeH="0" noProof="0" dirty="0" err="1" smtClean="0">
                <a:ln>
                  <a:noFill/>
                </a:ln>
                <a:solidFill>
                  <a:srgbClr val="000000"/>
                </a:solidFill>
                <a:effectLst/>
                <a:uLnTx/>
                <a:uFillTx/>
                <a:latin typeface="Times New Roman" pitchFamily="18" charset="0"/>
                <a:cs typeface="Times New Roman" pitchFamily="18" charset="0"/>
              </a:rPr>
              <a:t>cảm</a:t>
            </a:r>
            <a:r>
              <a:rPr kumimoji="0" lang="en-US" altLang="en-US" sz="4000" b="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a:t>
            </a:r>
            <a:r>
              <a:rPr kumimoji="0" lang="en-US" altLang="en-US" sz="4000" b="0" i="0" u="none" strike="noStrike" kern="1200" cap="none" spc="0" normalizeH="0" noProof="0" dirty="0" err="1" smtClean="0">
                <a:ln>
                  <a:noFill/>
                </a:ln>
                <a:solidFill>
                  <a:srgbClr val="000000"/>
                </a:solidFill>
                <a:effectLst/>
                <a:uLnTx/>
                <a:uFillTx/>
                <a:latin typeface="Times New Roman" pitchFamily="18" charset="0"/>
                <a:cs typeface="Times New Roman" pitchFamily="18" charset="0"/>
              </a:rPr>
              <a:t>trong</a:t>
            </a:r>
            <a:r>
              <a:rPr kumimoji="0" lang="en-US" altLang="en-US" sz="4000" b="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a:t>
            </a:r>
            <a:r>
              <a:rPr kumimoji="0" lang="en-US" altLang="en-US" sz="4000" b="0" i="0" u="none" strike="noStrike" kern="1200" cap="none" spc="0" normalizeH="0" noProof="0" dirty="0" err="1" smtClean="0">
                <a:ln>
                  <a:noFill/>
                </a:ln>
                <a:solidFill>
                  <a:srgbClr val="000000"/>
                </a:solidFill>
                <a:effectLst/>
                <a:uLnTx/>
                <a:uFillTx/>
                <a:latin typeface="Times New Roman" pitchFamily="18" charset="0"/>
                <a:cs typeface="Times New Roman" pitchFamily="18" charset="0"/>
              </a:rPr>
              <a:t>truyện</a:t>
            </a:r>
            <a:r>
              <a:rPr kumimoji="0" lang="en-US" altLang="en-US" sz="4000" b="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a:t>
            </a:r>
            <a:endParaRPr kumimoji="0" lang="en-US" altLang="en-US" sz="40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10247" name="Text Box 7"/>
          <p:cNvSpPr txBox="1">
            <a:spLocks noChangeArrowheads="1"/>
          </p:cNvSpPr>
          <p:nvPr/>
        </p:nvSpPr>
        <p:spPr bwMode="auto">
          <a:xfrm>
            <a:off x="914400" y="4511675"/>
            <a:ext cx="3505200" cy="579438"/>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rPr>
              <a:t>A. </a:t>
            </a:r>
            <a:r>
              <a:rPr lang="en-US" altLang="en-US" sz="3200" b="1" dirty="0" err="1" smtClean="0">
                <a:solidFill>
                  <a:srgbClr val="FF3300"/>
                </a:solidFill>
                <a:latin typeface="Times New Roman" pitchFamily="18" charset="0"/>
                <a:cs typeface="Times New Roman" pitchFamily="18" charset="0"/>
              </a:rPr>
              <a:t>Viên</a:t>
            </a:r>
            <a:r>
              <a:rPr lang="en-US" altLang="en-US" sz="3200" b="1" dirty="0" smtClean="0">
                <a:solidFill>
                  <a:srgbClr val="FF3300"/>
                </a:solidFill>
                <a:latin typeface="Times New Roman" pitchFamily="18" charset="0"/>
                <a:cs typeface="Times New Roman" pitchFamily="18" charset="0"/>
              </a:rPr>
              <a:t> </a:t>
            </a:r>
            <a:r>
              <a:rPr lang="en-US" altLang="en-US" sz="3200" b="1" dirty="0" err="1" smtClean="0">
                <a:solidFill>
                  <a:srgbClr val="FF3300"/>
                </a:solidFill>
                <a:latin typeface="Times New Roman" pitchFamily="18" charset="0"/>
                <a:cs typeface="Times New Roman" pitchFamily="18" charset="0"/>
              </a:rPr>
              <a:t>tướng</a:t>
            </a:r>
            <a:r>
              <a:rPr lang="en-US" altLang="en-US" sz="3200" b="1" dirty="0" smtClean="0">
                <a:solidFill>
                  <a:srgbClr val="FF3300"/>
                </a:solidFill>
                <a:latin typeface="Times New Roman" pitchFamily="18" charset="0"/>
                <a:cs typeface="Times New Roman" pitchFamily="18" charset="0"/>
              </a:rPr>
              <a:t> </a:t>
            </a:r>
            <a:endParaRPr kumimoji="0" lang="en-US" altLang="en-US" sz="3200" b="1"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endParaRPr>
          </a:p>
        </p:txBody>
      </p:sp>
      <p:sp>
        <p:nvSpPr>
          <p:cNvPr id="10248" name="Text Box 8"/>
          <p:cNvSpPr txBox="1">
            <a:spLocks noChangeArrowheads="1"/>
          </p:cNvSpPr>
          <p:nvPr/>
        </p:nvSpPr>
        <p:spPr bwMode="auto">
          <a:xfrm>
            <a:off x="990600" y="5287963"/>
            <a:ext cx="3429000" cy="579437"/>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rPr>
              <a:t>B. </a:t>
            </a:r>
            <a:r>
              <a:rPr lang="en-US" altLang="en-US" sz="3200" b="1" dirty="0" err="1" smtClean="0">
                <a:solidFill>
                  <a:srgbClr val="FF3300"/>
                </a:solidFill>
                <a:latin typeface="Times New Roman" pitchFamily="18" charset="0"/>
                <a:cs typeface="Times New Roman" pitchFamily="18" charset="0"/>
              </a:rPr>
              <a:t>Thầy</a:t>
            </a:r>
            <a:r>
              <a:rPr lang="en-US" altLang="en-US" sz="3200" b="1" dirty="0" smtClean="0">
                <a:solidFill>
                  <a:srgbClr val="FF3300"/>
                </a:solidFill>
                <a:latin typeface="Times New Roman" pitchFamily="18" charset="0"/>
                <a:cs typeface="Times New Roman" pitchFamily="18" charset="0"/>
              </a:rPr>
              <a:t> </a:t>
            </a:r>
            <a:r>
              <a:rPr lang="en-US" altLang="en-US" sz="3200" b="1" dirty="0" err="1" smtClean="0">
                <a:solidFill>
                  <a:srgbClr val="FF3300"/>
                </a:solidFill>
                <a:latin typeface="Times New Roman" pitchFamily="18" charset="0"/>
                <a:cs typeface="Times New Roman" pitchFamily="18" charset="0"/>
              </a:rPr>
              <a:t>giáo</a:t>
            </a:r>
            <a:r>
              <a:rPr lang="en-US" altLang="en-US" sz="3200" b="1" dirty="0" smtClean="0">
                <a:solidFill>
                  <a:srgbClr val="FF3300"/>
                </a:solidFill>
                <a:latin typeface="Times New Roman" pitchFamily="18" charset="0"/>
                <a:cs typeface="Times New Roman" pitchFamily="18" charset="0"/>
              </a:rPr>
              <a:t> </a:t>
            </a:r>
            <a:endParaRPr kumimoji="0" lang="en-US" altLang="en-US" sz="3200" b="1"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endParaRPr>
          </a:p>
        </p:txBody>
      </p:sp>
      <p:sp>
        <p:nvSpPr>
          <p:cNvPr id="10249" name="Text Box 9"/>
          <p:cNvSpPr txBox="1">
            <a:spLocks noChangeArrowheads="1"/>
          </p:cNvSpPr>
          <p:nvPr/>
        </p:nvSpPr>
        <p:spPr bwMode="auto">
          <a:xfrm>
            <a:off x="990600" y="6049963"/>
            <a:ext cx="3429000" cy="579437"/>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3200" b="1" dirty="0" smtClean="0">
                <a:solidFill>
                  <a:srgbClr val="FF3300"/>
                </a:solidFill>
                <a:latin typeface="Times New Roman" pitchFamily="18" charset="0"/>
                <a:cs typeface="Times New Roman" pitchFamily="18" charset="0"/>
              </a:rPr>
              <a:t>C. </a:t>
            </a:r>
            <a:r>
              <a:rPr lang="en-US" altLang="en-US" sz="3200" b="1" dirty="0" err="1" smtClean="0">
                <a:solidFill>
                  <a:srgbClr val="FF3300"/>
                </a:solidFill>
                <a:latin typeface="Times New Roman" pitchFamily="18" charset="0"/>
                <a:cs typeface="Times New Roman" pitchFamily="18" charset="0"/>
              </a:rPr>
              <a:t>Chú</a:t>
            </a:r>
            <a:r>
              <a:rPr lang="en-US" altLang="en-US" sz="3200" b="1" dirty="0" smtClean="0">
                <a:solidFill>
                  <a:srgbClr val="FF3300"/>
                </a:solidFill>
                <a:latin typeface="Times New Roman" pitchFamily="18" charset="0"/>
                <a:cs typeface="Times New Roman" pitchFamily="18" charset="0"/>
              </a:rPr>
              <a:t> </a:t>
            </a:r>
            <a:r>
              <a:rPr lang="en-US" altLang="en-US" sz="3200" b="1" dirty="0" err="1" smtClean="0">
                <a:solidFill>
                  <a:srgbClr val="FF3300"/>
                </a:solidFill>
                <a:latin typeface="Times New Roman" pitchFamily="18" charset="0"/>
                <a:cs typeface="Times New Roman" pitchFamily="18" charset="0"/>
              </a:rPr>
              <a:t>lính</a:t>
            </a:r>
            <a:r>
              <a:rPr lang="en-US" altLang="en-US" sz="3200" b="1" dirty="0" smtClean="0">
                <a:solidFill>
                  <a:srgbClr val="FF3300"/>
                </a:solidFill>
                <a:latin typeface="Times New Roman" pitchFamily="18" charset="0"/>
                <a:cs typeface="Times New Roman" pitchFamily="18" charset="0"/>
              </a:rPr>
              <a:t> </a:t>
            </a:r>
            <a:r>
              <a:rPr lang="en-US" altLang="en-US" sz="3200" b="1" dirty="0" err="1" smtClean="0">
                <a:solidFill>
                  <a:srgbClr val="FF3300"/>
                </a:solidFill>
                <a:latin typeface="Times New Roman" pitchFamily="18" charset="0"/>
                <a:cs typeface="Times New Roman" pitchFamily="18" charset="0"/>
              </a:rPr>
              <a:t>nhỏ</a:t>
            </a:r>
            <a:endParaRPr kumimoji="0" lang="en-US" altLang="en-US" sz="3200" b="1" i="0" u="none" strike="noStrike" kern="1200" cap="none" spc="0" normalizeH="0" baseline="0" noProof="0" dirty="0" smtClean="0">
              <a:ln>
                <a:noFill/>
              </a:ln>
              <a:solidFill>
                <a:srgbClr val="FF3300"/>
              </a:solidFill>
              <a:effectLst/>
              <a:uLnTx/>
              <a:uFillTx/>
              <a:latin typeface="Times New Roman" pitchFamily="18" charset="0"/>
              <a:cs typeface="Times New Roman" pitchFamily="18" charset="0"/>
            </a:endParaRPr>
          </a:p>
        </p:txBody>
      </p:sp>
      <p:sp>
        <p:nvSpPr>
          <p:cNvPr id="10250" name="Rectangle 10"/>
          <p:cNvSpPr>
            <a:spLocks noChangeArrowheads="1"/>
          </p:cNvSpPr>
          <p:nvPr/>
        </p:nvSpPr>
        <p:spPr bwMode="auto">
          <a:xfrm>
            <a:off x="76200" y="4495800"/>
            <a:ext cx="685800" cy="533400"/>
          </a:xfrm>
          <a:prstGeom prst="rect">
            <a:avLst/>
          </a:prstGeom>
          <a:solidFill>
            <a:schemeClr val="bg1"/>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251" name="Rectangle 11"/>
          <p:cNvSpPr>
            <a:spLocks noChangeArrowheads="1"/>
          </p:cNvSpPr>
          <p:nvPr/>
        </p:nvSpPr>
        <p:spPr bwMode="auto">
          <a:xfrm>
            <a:off x="76200" y="5273675"/>
            <a:ext cx="685800" cy="533400"/>
          </a:xfrm>
          <a:prstGeom prst="rect">
            <a:avLst/>
          </a:prstGeom>
          <a:solidFill>
            <a:schemeClr val="bg1"/>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252" name="Rectangle 12"/>
          <p:cNvSpPr>
            <a:spLocks noChangeArrowheads="1"/>
          </p:cNvSpPr>
          <p:nvPr/>
        </p:nvSpPr>
        <p:spPr bwMode="auto">
          <a:xfrm>
            <a:off x="76200" y="6035675"/>
            <a:ext cx="6858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pic>
        <p:nvPicPr>
          <p:cNvPr id="10253" name="Picture 13" descr="dele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172200"/>
            <a:ext cx="247650"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51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500" decel="50000" fill="hold">
                                          <p:stCondLst>
                                            <p:cond delay="0"/>
                                          </p:stCondLst>
                                        </p:cTn>
                                        <p:tgtEl>
                                          <p:spTgt spid="1024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4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45"/>
                                        </p:tgtEl>
                                        <p:attrNameLst>
                                          <p:attrName>ppt_w</p:attrName>
                                        </p:attrNameLst>
                                      </p:cBhvr>
                                      <p:tavLst>
                                        <p:tav tm="0">
                                          <p:val>
                                            <p:strVal val="#ppt_w*.05"/>
                                          </p:val>
                                        </p:tav>
                                        <p:tav tm="100000">
                                          <p:val>
                                            <p:strVal val="#ppt_w"/>
                                          </p:val>
                                        </p:tav>
                                      </p:tavLst>
                                    </p:anim>
                                    <p:anim calcmode="lin" valueType="num">
                                      <p:cBhvr>
                                        <p:cTn id="10" dur="1000" fill="hold"/>
                                        <p:tgtEl>
                                          <p:spTgt spid="1024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4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4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4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4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0246"/>
                                        </p:tgtEl>
                                        <p:attrNameLst>
                                          <p:attrName>style.visibility</p:attrName>
                                        </p:attrNameLst>
                                      </p:cBhvr>
                                      <p:to>
                                        <p:strVal val="visible"/>
                                      </p:to>
                                    </p:set>
                                    <p:anim calcmode="lin" valueType="num">
                                      <p:cBhvr>
                                        <p:cTn id="17" dur="500" decel="50000" fill="hold">
                                          <p:stCondLst>
                                            <p:cond delay="0"/>
                                          </p:stCondLst>
                                        </p:cTn>
                                        <p:tgtEl>
                                          <p:spTgt spid="1024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24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246"/>
                                        </p:tgtEl>
                                        <p:attrNameLst>
                                          <p:attrName>ppt_w</p:attrName>
                                        </p:attrNameLst>
                                      </p:cBhvr>
                                      <p:tavLst>
                                        <p:tav tm="0">
                                          <p:val>
                                            <p:strVal val="#ppt_w*.05"/>
                                          </p:val>
                                        </p:tav>
                                        <p:tav tm="100000">
                                          <p:val>
                                            <p:strVal val="#ppt_w"/>
                                          </p:val>
                                        </p:tav>
                                      </p:tavLst>
                                    </p:anim>
                                    <p:anim calcmode="lin" valueType="num">
                                      <p:cBhvr>
                                        <p:cTn id="20" dur="1000" fill="hold"/>
                                        <p:tgtEl>
                                          <p:spTgt spid="1024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24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24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24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24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0247"/>
                                        </p:tgtEl>
                                        <p:attrNameLst>
                                          <p:attrName>style.visibility</p:attrName>
                                        </p:attrNameLst>
                                      </p:cBhvr>
                                      <p:to>
                                        <p:strVal val="visible"/>
                                      </p:to>
                                    </p:set>
                                    <p:animEffect transition="in" filter="diamond(in)">
                                      <p:cBhvr>
                                        <p:cTn id="29" dur="1000"/>
                                        <p:tgtEl>
                                          <p:spTgt spid="1024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0248"/>
                                        </p:tgtEl>
                                        <p:attrNameLst>
                                          <p:attrName>style.visibility</p:attrName>
                                        </p:attrNameLst>
                                      </p:cBhvr>
                                      <p:to>
                                        <p:strVal val="visible"/>
                                      </p:to>
                                    </p:set>
                                    <p:animEffect transition="in" filter="diamond(in)">
                                      <p:cBhvr>
                                        <p:cTn id="34" dur="1000"/>
                                        <p:tgtEl>
                                          <p:spTgt spid="1024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0249"/>
                                        </p:tgtEl>
                                        <p:attrNameLst>
                                          <p:attrName>style.visibility</p:attrName>
                                        </p:attrNameLst>
                                      </p:cBhvr>
                                      <p:to>
                                        <p:strVal val="visible"/>
                                      </p:to>
                                    </p:set>
                                    <p:animEffect transition="in" filter="diamond(in)">
                                      <p:cBhvr>
                                        <p:cTn id="39" dur="1000"/>
                                        <p:tgtEl>
                                          <p:spTgt spid="1024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0250"/>
                                        </p:tgtEl>
                                        <p:attrNameLst>
                                          <p:attrName>style.visibility</p:attrName>
                                        </p:attrNameLst>
                                      </p:cBhvr>
                                      <p:to>
                                        <p:strVal val="visible"/>
                                      </p:to>
                                    </p:set>
                                    <p:animEffect transition="in" filter="box(in)">
                                      <p:cBhvr>
                                        <p:cTn id="44" dur="500"/>
                                        <p:tgtEl>
                                          <p:spTgt spid="10250"/>
                                        </p:tgtEl>
                                      </p:cBhvr>
                                    </p:animEffect>
                                  </p:childTnLst>
                                </p:cTn>
                              </p:par>
                              <p:par>
                                <p:cTn id="45" presetID="4" presetClass="entr" presetSubtype="16" fill="hold" nodeType="withEffect">
                                  <p:stCondLst>
                                    <p:cond delay="0"/>
                                  </p:stCondLst>
                                  <p:childTnLst>
                                    <p:set>
                                      <p:cBhvr>
                                        <p:cTn id="46" dur="1" fill="hold">
                                          <p:stCondLst>
                                            <p:cond delay="0"/>
                                          </p:stCondLst>
                                        </p:cTn>
                                        <p:tgtEl>
                                          <p:spTgt spid="10251"/>
                                        </p:tgtEl>
                                        <p:attrNameLst>
                                          <p:attrName>style.visibility</p:attrName>
                                        </p:attrNameLst>
                                      </p:cBhvr>
                                      <p:to>
                                        <p:strVal val="visible"/>
                                      </p:to>
                                    </p:set>
                                    <p:animEffect transition="in" filter="box(in)">
                                      <p:cBhvr>
                                        <p:cTn id="47" dur="500"/>
                                        <p:tgtEl>
                                          <p:spTgt spid="10251"/>
                                        </p:tgtEl>
                                      </p:cBhvr>
                                    </p:animEffect>
                                  </p:childTnLst>
                                </p:cTn>
                              </p:par>
                              <p:par>
                                <p:cTn id="48" presetID="4" presetClass="entr" presetSubtype="16" fill="hold" nodeType="withEffect">
                                  <p:stCondLst>
                                    <p:cond delay="0"/>
                                  </p:stCondLst>
                                  <p:childTnLst>
                                    <p:set>
                                      <p:cBhvr>
                                        <p:cTn id="49" dur="1" fill="hold">
                                          <p:stCondLst>
                                            <p:cond delay="0"/>
                                          </p:stCondLst>
                                        </p:cTn>
                                        <p:tgtEl>
                                          <p:spTgt spid="10252"/>
                                        </p:tgtEl>
                                        <p:attrNameLst>
                                          <p:attrName>style.visibility</p:attrName>
                                        </p:attrNameLst>
                                      </p:cBhvr>
                                      <p:to>
                                        <p:strVal val="visible"/>
                                      </p:to>
                                    </p:set>
                                    <p:animEffect transition="in" filter="box(in)">
                                      <p:cBhvr>
                                        <p:cTn id="50" dur="500"/>
                                        <p:tgtEl>
                                          <p:spTgt spid="1025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nodeType="clickEffect">
                                  <p:stCondLst>
                                    <p:cond delay="0"/>
                                  </p:stCondLst>
                                  <p:childTnLst>
                                    <p:set>
                                      <p:cBhvr>
                                        <p:cTn id="54" dur="1" fill="hold">
                                          <p:stCondLst>
                                            <p:cond delay="0"/>
                                          </p:stCondLst>
                                        </p:cTn>
                                        <p:tgtEl>
                                          <p:spTgt spid="10253"/>
                                        </p:tgtEl>
                                        <p:attrNameLst>
                                          <p:attrName>style.visibility</p:attrName>
                                        </p:attrNameLst>
                                      </p:cBhvr>
                                      <p:to>
                                        <p:strVal val="visible"/>
                                      </p:to>
                                    </p:set>
                                    <p:anim calcmode="lin" valueType="num">
                                      <p:cBhvr>
                                        <p:cTn id="55" dur="500" fill="hold"/>
                                        <p:tgtEl>
                                          <p:spTgt spid="10253"/>
                                        </p:tgtEl>
                                        <p:attrNameLst>
                                          <p:attrName>ppt_w</p:attrName>
                                        </p:attrNameLst>
                                      </p:cBhvr>
                                      <p:tavLst>
                                        <p:tav tm="0">
                                          <p:val>
                                            <p:fltVal val="0"/>
                                          </p:val>
                                        </p:tav>
                                        <p:tav tm="100000">
                                          <p:val>
                                            <p:strVal val="#ppt_w"/>
                                          </p:val>
                                        </p:tav>
                                      </p:tavLst>
                                    </p:anim>
                                    <p:anim calcmode="lin" valueType="num">
                                      <p:cBhvr>
                                        <p:cTn id="56" dur="500" fill="hold"/>
                                        <p:tgtEl>
                                          <p:spTgt spid="102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animBg="1"/>
      <p:bldP spid="10248" grpId="0" animBg="1"/>
      <p:bldP spid="10249" grpId="0" animBg="1"/>
      <p:bldP spid="102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yert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ag00315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003800"/>
            <a:ext cx="1725613" cy="1854200"/>
          </a:xfrm>
          <a:prstGeom prst="rect">
            <a:avLst/>
          </a:prstGeom>
          <a:noFill/>
          <a:extLst>
            <a:ext uri="{909E8E84-426E-40DD-AFC4-6F175D3DCCD1}">
              <a14:hiddenFill xmlns:a14="http://schemas.microsoft.com/office/drawing/2010/main">
                <a:solidFill>
                  <a:srgbClr val="FFFFFF"/>
                </a:solidFill>
              </a14:hiddenFill>
            </a:ext>
          </a:extLst>
        </p:spPr>
      </p:pic>
      <p:sp>
        <p:nvSpPr>
          <p:cNvPr id="12292" name="AutoShape 4"/>
          <p:cNvSpPr>
            <a:spLocks noChangeArrowheads="1"/>
          </p:cNvSpPr>
          <p:nvPr/>
        </p:nvSpPr>
        <p:spPr bwMode="auto">
          <a:xfrm>
            <a:off x="914400" y="228600"/>
            <a:ext cx="3505200" cy="5029200"/>
          </a:xfrm>
          <a:prstGeom prst="cloudCallout">
            <a:avLst>
              <a:gd name="adj1" fmla="val -38949"/>
              <a:gd name="adj2" fmla="val 64773"/>
            </a:avLst>
          </a:prstGeom>
          <a:gradFill rotWithShape="1">
            <a:gsLst>
              <a:gs pos="0">
                <a:srgbClr val="FF9900"/>
              </a:gs>
              <a:gs pos="50000">
                <a:schemeClr val="bg1"/>
              </a:gs>
              <a:gs pos="100000">
                <a:srgbClr val="FF99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dirty="0" err="1" smtClean="0">
                <a:solidFill>
                  <a:srgbClr val="000000"/>
                </a:solidFill>
                <a:latin typeface="Times New Roman" pitchFamily="18" charset="0"/>
                <a:cs typeface="Times New Roman" pitchFamily="18" charset="0"/>
              </a:rPr>
              <a:t>Đức</a:t>
            </a:r>
            <a:r>
              <a:rPr lang="en-US" altLang="en-US" sz="4000" dirty="0" smtClean="0">
                <a:solidFill>
                  <a:srgbClr val="000000"/>
                </a:solidFill>
                <a:latin typeface="Times New Roman" pitchFamily="18" charset="0"/>
                <a:cs typeface="Times New Roman" pitchFamily="18" charset="0"/>
              </a:rPr>
              <a:t> </a:t>
            </a:r>
            <a:r>
              <a:rPr lang="en-US" altLang="en-US" sz="4000" dirty="0" err="1" smtClean="0">
                <a:solidFill>
                  <a:srgbClr val="000000"/>
                </a:solidFill>
                <a:latin typeface="Times New Roman" pitchFamily="18" charset="0"/>
                <a:cs typeface="Times New Roman" pitchFamily="18" charset="0"/>
              </a:rPr>
              <a:t>tính</a:t>
            </a:r>
            <a:r>
              <a:rPr lang="en-US" altLang="en-US" sz="4000" dirty="0" smtClean="0">
                <a:solidFill>
                  <a:srgbClr val="000000"/>
                </a:solidFill>
                <a:latin typeface="Times New Roman" pitchFamily="18" charset="0"/>
                <a:cs typeface="Times New Roman" pitchFamily="18" charset="0"/>
              </a:rPr>
              <a:t> </a:t>
            </a:r>
            <a:r>
              <a:rPr lang="en-US" altLang="en-US" sz="4000" dirty="0" err="1" smtClean="0">
                <a:solidFill>
                  <a:srgbClr val="000000"/>
                </a:solidFill>
                <a:latin typeface="Times New Roman" pitchFamily="18" charset="0"/>
                <a:cs typeface="Times New Roman" pitchFamily="18" charset="0"/>
              </a:rPr>
              <a:t>nổi</a:t>
            </a:r>
            <a:r>
              <a:rPr lang="en-US" altLang="en-US" sz="4000" dirty="0" smtClean="0">
                <a:solidFill>
                  <a:srgbClr val="000000"/>
                </a:solidFill>
                <a:latin typeface="Times New Roman" pitchFamily="18" charset="0"/>
                <a:cs typeface="Times New Roman" pitchFamily="18" charset="0"/>
              </a:rPr>
              <a:t> </a:t>
            </a:r>
            <a:r>
              <a:rPr lang="en-US" altLang="en-US" sz="4000" dirty="0" err="1" smtClean="0">
                <a:solidFill>
                  <a:srgbClr val="000000"/>
                </a:solidFill>
                <a:latin typeface="Times New Roman" pitchFamily="18" charset="0"/>
                <a:cs typeface="Times New Roman" pitchFamily="18" charset="0"/>
              </a:rPr>
              <a:t>bật</a:t>
            </a:r>
            <a:r>
              <a:rPr lang="en-US" altLang="en-US" sz="4000" dirty="0" smtClean="0">
                <a:solidFill>
                  <a:srgbClr val="000000"/>
                </a:solidFill>
                <a:latin typeface="Times New Roman" pitchFamily="18" charset="0"/>
                <a:cs typeface="Times New Roman" pitchFamily="18" charset="0"/>
              </a:rPr>
              <a:t> </a:t>
            </a:r>
            <a:r>
              <a:rPr lang="en-US" altLang="en-US" sz="4000" dirty="0" err="1" smtClean="0">
                <a:solidFill>
                  <a:srgbClr val="000000"/>
                </a:solidFill>
                <a:latin typeface="Times New Roman" pitchFamily="18" charset="0"/>
                <a:cs typeface="Times New Roman" pitchFamily="18" charset="0"/>
              </a:rPr>
              <a:t>của</a:t>
            </a:r>
            <a:r>
              <a:rPr lang="en-US" altLang="en-US" sz="4000" dirty="0" smtClean="0">
                <a:solidFill>
                  <a:srgbClr val="000000"/>
                </a:solidFill>
                <a:latin typeface="Times New Roman" pitchFamily="18" charset="0"/>
                <a:cs typeface="Times New Roman" pitchFamily="18" charset="0"/>
              </a:rPr>
              <a:t> </a:t>
            </a:r>
            <a:r>
              <a:rPr lang="en-US" altLang="en-US" sz="4000" dirty="0" err="1" smtClean="0">
                <a:solidFill>
                  <a:srgbClr val="000000"/>
                </a:solidFill>
                <a:latin typeface="Times New Roman" pitchFamily="18" charset="0"/>
                <a:cs typeface="Times New Roman" pitchFamily="18" charset="0"/>
              </a:rPr>
              <a:t>chú</a:t>
            </a:r>
            <a:r>
              <a:rPr lang="en-US" altLang="en-US" sz="4000" dirty="0" smtClean="0">
                <a:solidFill>
                  <a:srgbClr val="000000"/>
                </a:solidFill>
                <a:latin typeface="Times New Roman" pitchFamily="18" charset="0"/>
                <a:cs typeface="Times New Roman" pitchFamily="18" charset="0"/>
              </a:rPr>
              <a:t> </a:t>
            </a:r>
            <a:r>
              <a:rPr lang="en-US" altLang="en-US" sz="4000" dirty="0" err="1" smtClean="0">
                <a:solidFill>
                  <a:srgbClr val="000000"/>
                </a:solidFill>
                <a:latin typeface="Times New Roman" pitchFamily="18" charset="0"/>
                <a:cs typeface="Times New Roman" pitchFamily="18" charset="0"/>
              </a:rPr>
              <a:t>lính</a:t>
            </a:r>
            <a:r>
              <a:rPr lang="en-US" altLang="en-US" sz="4000" dirty="0" smtClean="0">
                <a:solidFill>
                  <a:srgbClr val="000000"/>
                </a:solidFill>
                <a:latin typeface="Times New Roman" pitchFamily="18" charset="0"/>
                <a:cs typeface="Times New Roman" pitchFamily="18" charset="0"/>
              </a:rPr>
              <a:t> </a:t>
            </a:r>
            <a:r>
              <a:rPr lang="en-US" altLang="en-US" sz="4000" dirty="0" err="1" smtClean="0">
                <a:solidFill>
                  <a:srgbClr val="000000"/>
                </a:solidFill>
                <a:latin typeface="Times New Roman" pitchFamily="18" charset="0"/>
                <a:cs typeface="Times New Roman" pitchFamily="18" charset="0"/>
              </a:rPr>
              <a:t>nhỏ</a:t>
            </a:r>
            <a:r>
              <a:rPr lang="en-US" altLang="en-US" sz="4000" dirty="0" smtClean="0">
                <a:solidFill>
                  <a:srgbClr val="000000"/>
                </a:solidFill>
                <a:latin typeface="Times New Roman" pitchFamily="18" charset="0"/>
                <a:cs typeface="Times New Roman" pitchFamily="18" charset="0"/>
              </a:rPr>
              <a:t> ? </a:t>
            </a:r>
            <a:endParaRPr kumimoji="0" lang="en-US" altLang="en-US" sz="40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12293" name="Text Box 5"/>
          <p:cNvSpPr txBox="1">
            <a:spLocks noChangeArrowheads="1"/>
          </p:cNvSpPr>
          <p:nvPr/>
        </p:nvSpPr>
        <p:spPr bwMode="auto">
          <a:xfrm>
            <a:off x="5638800" y="3749675"/>
            <a:ext cx="3505200" cy="579438"/>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3200" b="1" dirty="0" err="1" smtClean="0">
                <a:solidFill>
                  <a:srgbClr val="333399"/>
                </a:solidFill>
                <a:latin typeface="Times New Roman" pitchFamily="18" charset="0"/>
                <a:cs typeface="Times New Roman" pitchFamily="18" charset="0"/>
              </a:rPr>
              <a:t>A.Hèn</a:t>
            </a:r>
            <a:r>
              <a:rPr lang="en-US" altLang="en-US" sz="3200" b="1" dirty="0" smtClean="0">
                <a:solidFill>
                  <a:srgbClr val="333399"/>
                </a:solidFill>
                <a:latin typeface="Times New Roman" pitchFamily="18" charset="0"/>
                <a:cs typeface="Times New Roman" pitchFamily="18" charset="0"/>
              </a:rPr>
              <a:t> </a:t>
            </a:r>
            <a:r>
              <a:rPr lang="en-US" altLang="en-US" sz="3200" b="1" dirty="0" err="1" smtClean="0">
                <a:solidFill>
                  <a:srgbClr val="333399"/>
                </a:solidFill>
                <a:latin typeface="Times New Roman" pitchFamily="18" charset="0"/>
                <a:cs typeface="Times New Roman" pitchFamily="18" charset="0"/>
              </a:rPr>
              <a:t>nhát</a:t>
            </a:r>
            <a:endParaRPr kumimoji="0" lang="en-US" altLang="en-US" sz="3200" b="1" i="0" u="none" strike="noStrike" kern="1200" cap="none" spc="0" normalizeH="0" baseline="0" noProof="0" dirty="0" smtClean="0">
              <a:ln>
                <a:noFill/>
              </a:ln>
              <a:solidFill>
                <a:srgbClr val="333399"/>
              </a:solidFill>
              <a:effectLst/>
              <a:uLnTx/>
              <a:uFillTx/>
              <a:latin typeface="Times New Roman" pitchFamily="18" charset="0"/>
              <a:cs typeface="Times New Roman" pitchFamily="18" charset="0"/>
            </a:endParaRPr>
          </a:p>
        </p:txBody>
      </p:sp>
      <p:sp>
        <p:nvSpPr>
          <p:cNvPr id="12294" name="Text Box 6"/>
          <p:cNvSpPr txBox="1">
            <a:spLocks noChangeArrowheads="1"/>
          </p:cNvSpPr>
          <p:nvPr/>
        </p:nvSpPr>
        <p:spPr bwMode="auto">
          <a:xfrm>
            <a:off x="5715000" y="4525963"/>
            <a:ext cx="3429000" cy="579437"/>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3200" b="1" dirty="0" smtClean="0">
                <a:solidFill>
                  <a:srgbClr val="333399"/>
                </a:solidFill>
                <a:latin typeface="Times New Roman" pitchFamily="18" charset="0"/>
                <a:cs typeface="Times New Roman" pitchFamily="18" charset="0"/>
              </a:rPr>
              <a:t>B. </a:t>
            </a:r>
            <a:r>
              <a:rPr lang="en-US" altLang="en-US" sz="3200" b="1" dirty="0" err="1" smtClean="0">
                <a:solidFill>
                  <a:srgbClr val="333399"/>
                </a:solidFill>
                <a:latin typeface="Times New Roman" pitchFamily="18" charset="0"/>
                <a:cs typeface="Times New Roman" pitchFamily="18" charset="0"/>
              </a:rPr>
              <a:t>Dũng</a:t>
            </a:r>
            <a:r>
              <a:rPr lang="en-US" altLang="en-US" sz="3200" b="1" dirty="0" smtClean="0">
                <a:solidFill>
                  <a:srgbClr val="333399"/>
                </a:solidFill>
                <a:latin typeface="Times New Roman" pitchFamily="18" charset="0"/>
                <a:cs typeface="Times New Roman" pitchFamily="18" charset="0"/>
              </a:rPr>
              <a:t> </a:t>
            </a:r>
            <a:r>
              <a:rPr lang="en-US" altLang="en-US" sz="3200" b="1" dirty="0" err="1" smtClean="0">
                <a:solidFill>
                  <a:srgbClr val="333399"/>
                </a:solidFill>
                <a:latin typeface="Times New Roman" pitchFamily="18" charset="0"/>
                <a:cs typeface="Times New Roman" pitchFamily="18" charset="0"/>
              </a:rPr>
              <a:t>cảm</a:t>
            </a:r>
            <a:r>
              <a:rPr lang="en-US" altLang="en-US" sz="3200" b="1" dirty="0" smtClean="0">
                <a:solidFill>
                  <a:srgbClr val="333399"/>
                </a:solidFill>
                <a:latin typeface="Times New Roman" pitchFamily="18" charset="0"/>
                <a:cs typeface="Times New Roman" pitchFamily="18" charset="0"/>
              </a:rPr>
              <a:t> </a:t>
            </a:r>
            <a:endParaRPr kumimoji="0" lang="en-US" altLang="en-US" sz="3200" b="1" i="0" u="none" strike="noStrike" kern="1200" cap="none" spc="0" normalizeH="0" baseline="0" noProof="0" dirty="0" smtClean="0">
              <a:ln>
                <a:noFill/>
              </a:ln>
              <a:solidFill>
                <a:srgbClr val="333399"/>
              </a:solidFill>
              <a:effectLst/>
              <a:uLnTx/>
              <a:uFillTx/>
              <a:latin typeface="Times New Roman" pitchFamily="18" charset="0"/>
              <a:cs typeface="Times New Roman" pitchFamily="18" charset="0"/>
            </a:endParaRPr>
          </a:p>
        </p:txBody>
      </p:sp>
      <p:sp>
        <p:nvSpPr>
          <p:cNvPr id="12295" name="Text Box 7"/>
          <p:cNvSpPr txBox="1">
            <a:spLocks noChangeArrowheads="1"/>
          </p:cNvSpPr>
          <p:nvPr/>
        </p:nvSpPr>
        <p:spPr bwMode="auto">
          <a:xfrm>
            <a:off x="5715000" y="5287963"/>
            <a:ext cx="3429000" cy="579437"/>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3200" b="1" dirty="0" smtClean="0">
                <a:solidFill>
                  <a:srgbClr val="333399"/>
                </a:solidFill>
                <a:latin typeface="Times New Roman" pitchFamily="18" charset="0"/>
                <a:cs typeface="Times New Roman" pitchFamily="18" charset="0"/>
              </a:rPr>
              <a:t>C. </a:t>
            </a:r>
            <a:r>
              <a:rPr lang="en-US" altLang="en-US" sz="3200" b="1" dirty="0" err="1" smtClean="0">
                <a:solidFill>
                  <a:srgbClr val="333399"/>
                </a:solidFill>
                <a:latin typeface="Times New Roman" pitchFamily="18" charset="0"/>
                <a:cs typeface="Times New Roman" pitchFamily="18" charset="0"/>
              </a:rPr>
              <a:t>Chăm</a:t>
            </a:r>
            <a:r>
              <a:rPr lang="en-US" altLang="en-US" sz="3200" b="1" dirty="0" smtClean="0">
                <a:solidFill>
                  <a:srgbClr val="333399"/>
                </a:solidFill>
                <a:latin typeface="Times New Roman" pitchFamily="18" charset="0"/>
                <a:cs typeface="Times New Roman" pitchFamily="18" charset="0"/>
              </a:rPr>
              <a:t> </a:t>
            </a:r>
            <a:r>
              <a:rPr lang="en-US" altLang="en-US" sz="3200" b="1" dirty="0" err="1" smtClean="0">
                <a:solidFill>
                  <a:srgbClr val="333399"/>
                </a:solidFill>
                <a:latin typeface="Times New Roman" pitchFamily="18" charset="0"/>
                <a:cs typeface="Times New Roman" pitchFamily="18" charset="0"/>
              </a:rPr>
              <a:t>chỉ</a:t>
            </a:r>
            <a:r>
              <a:rPr lang="en-US" altLang="en-US" sz="3200" b="1" dirty="0" smtClean="0">
                <a:solidFill>
                  <a:srgbClr val="333399"/>
                </a:solidFill>
                <a:latin typeface="Times New Roman" pitchFamily="18" charset="0"/>
                <a:cs typeface="Times New Roman" pitchFamily="18" charset="0"/>
              </a:rPr>
              <a:t> </a:t>
            </a:r>
            <a:endParaRPr kumimoji="0" lang="en-US" altLang="en-US" sz="3200" b="1" i="0" u="none" strike="noStrike" kern="1200" cap="none" spc="0" normalizeH="0" baseline="0" noProof="0" dirty="0" smtClean="0">
              <a:ln>
                <a:noFill/>
              </a:ln>
              <a:solidFill>
                <a:srgbClr val="333399"/>
              </a:solidFill>
              <a:effectLst/>
              <a:uLnTx/>
              <a:uFillTx/>
              <a:latin typeface="Times New Roman" pitchFamily="18" charset="0"/>
              <a:cs typeface="Times New Roman" pitchFamily="18" charset="0"/>
            </a:endParaRPr>
          </a:p>
        </p:txBody>
      </p:sp>
      <p:sp>
        <p:nvSpPr>
          <p:cNvPr id="12296" name="Rectangle 8"/>
          <p:cNvSpPr>
            <a:spLocks noChangeArrowheads="1"/>
          </p:cNvSpPr>
          <p:nvPr/>
        </p:nvSpPr>
        <p:spPr bwMode="auto">
          <a:xfrm>
            <a:off x="4800600" y="3733800"/>
            <a:ext cx="685800" cy="533400"/>
          </a:xfrm>
          <a:prstGeom prst="rect">
            <a:avLst/>
          </a:prstGeom>
          <a:solidFill>
            <a:schemeClr val="bg1"/>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297" name="Rectangle 9"/>
          <p:cNvSpPr>
            <a:spLocks noChangeArrowheads="1"/>
          </p:cNvSpPr>
          <p:nvPr/>
        </p:nvSpPr>
        <p:spPr bwMode="auto">
          <a:xfrm>
            <a:off x="4800600" y="4511675"/>
            <a:ext cx="685800" cy="533400"/>
          </a:xfrm>
          <a:prstGeom prst="rect">
            <a:avLst/>
          </a:prstGeom>
          <a:solidFill>
            <a:schemeClr val="bg1"/>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298" name="Rectangle 10"/>
          <p:cNvSpPr>
            <a:spLocks noChangeArrowheads="1"/>
          </p:cNvSpPr>
          <p:nvPr/>
        </p:nvSpPr>
        <p:spPr bwMode="auto">
          <a:xfrm>
            <a:off x="4800600" y="5273675"/>
            <a:ext cx="6858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pic>
        <p:nvPicPr>
          <p:cNvPr id="12299" name="Picture 11" descr="dele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648200"/>
            <a:ext cx="247650"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457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1000" fill="hold"/>
                                        <p:tgtEl>
                                          <p:spTgt spid="12291"/>
                                        </p:tgtEl>
                                        <p:attrNameLst>
                                          <p:attrName>ppt_x</p:attrName>
                                        </p:attrNameLst>
                                      </p:cBhvr>
                                      <p:tavLst>
                                        <p:tav tm="0">
                                          <p:val>
                                            <p:strVal val="#ppt_x-.2"/>
                                          </p:val>
                                        </p:tav>
                                        <p:tav tm="100000">
                                          <p:val>
                                            <p:strVal val="#ppt_x"/>
                                          </p:val>
                                        </p:tav>
                                      </p:tavLst>
                                    </p:anim>
                                    <p:anim calcmode="lin" valueType="num">
                                      <p:cBhvr>
                                        <p:cTn id="8" dur="1000" fill="hold"/>
                                        <p:tgtEl>
                                          <p:spTgt spid="1229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91"/>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2292"/>
                                        </p:tgtEl>
                                        <p:attrNameLst>
                                          <p:attrName>style.visibility</p:attrName>
                                        </p:attrNameLst>
                                      </p:cBhvr>
                                      <p:to>
                                        <p:strVal val="visible"/>
                                      </p:to>
                                    </p:set>
                                    <p:anim calcmode="lin" valueType="num">
                                      <p:cBhvr>
                                        <p:cTn id="12" dur="1000" fill="hold"/>
                                        <p:tgtEl>
                                          <p:spTgt spid="12292"/>
                                        </p:tgtEl>
                                        <p:attrNameLst>
                                          <p:attrName>ppt_x</p:attrName>
                                        </p:attrNameLst>
                                      </p:cBhvr>
                                      <p:tavLst>
                                        <p:tav tm="0">
                                          <p:val>
                                            <p:strVal val="#ppt_x-.2"/>
                                          </p:val>
                                        </p:tav>
                                        <p:tav tm="100000">
                                          <p:val>
                                            <p:strVal val="#ppt_x"/>
                                          </p:val>
                                        </p:tav>
                                      </p:tavLst>
                                    </p:anim>
                                    <p:anim calcmode="lin" valueType="num">
                                      <p:cBhvr>
                                        <p:cTn id="13" dur="1000" fill="hold"/>
                                        <p:tgtEl>
                                          <p:spTgt spid="1229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29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2293"/>
                                        </p:tgtEl>
                                        <p:attrNameLst>
                                          <p:attrName>style.visibility</p:attrName>
                                        </p:attrNameLst>
                                      </p:cBhvr>
                                      <p:to>
                                        <p:strVal val="visible"/>
                                      </p:to>
                                    </p:set>
                                    <p:anim calcmode="lin" valueType="num">
                                      <p:cBhvr>
                                        <p:cTn id="19" dur="500" fill="hold"/>
                                        <p:tgtEl>
                                          <p:spTgt spid="12293"/>
                                        </p:tgtEl>
                                        <p:attrNameLst>
                                          <p:attrName>ppt_w</p:attrName>
                                        </p:attrNameLst>
                                      </p:cBhvr>
                                      <p:tavLst>
                                        <p:tav tm="0">
                                          <p:val>
                                            <p:fltVal val="0"/>
                                          </p:val>
                                        </p:tav>
                                        <p:tav tm="100000">
                                          <p:val>
                                            <p:strVal val="#ppt_w"/>
                                          </p:val>
                                        </p:tav>
                                      </p:tavLst>
                                    </p:anim>
                                    <p:anim calcmode="lin" valueType="num">
                                      <p:cBhvr>
                                        <p:cTn id="20" dur="500" fill="hold"/>
                                        <p:tgtEl>
                                          <p:spTgt spid="12293"/>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2294"/>
                                        </p:tgtEl>
                                        <p:attrNameLst>
                                          <p:attrName>style.visibility</p:attrName>
                                        </p:attrNameLst>
                                      </p:cBhvr>
                                      <p:to>
                                        <p:strVal val="visible"/>
                                      </p:to>
                                    </p:set>
                                    <p:anim calcmode="lin" valueType="num">
                                      <p:cBhvr>
                                        <p:cTn id="25" dur="500" fill="hold"/>
                                        <p:tgtEl>
                                          <p:spTgt spid="12294"/>
                                        </p:tgtEl>
                                        <p:attrNameLst>
                                          <p:attrName>ppt_w</p:attrName>
                                        </p:attrNameLst>
                                      </p:cBhvr>
                                      <p:tavLst>
                                        <p:tav tm="0">
                                          <p:val>
                                            <p:fltVal val="0"/>
                                          </p:val>
                                        </p:tav>
                                        <p:tav tm="100000">
                                          <p:val>
                                            <p:strVal val="#ppt_w"/>
                                          </p:val>
                                        </p:tav>
                                      </p:tavLst>
                                    </p:anim>
                                    <p:anim calcmode="lin" valueType="num">
                                      <p:cBhvr>
                                        <p:cTn id="26" dur="500" fill="hold"/>
                                        <p:tgtEl>
                                          <p:spTgt spid="12294"/>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2295"/>
                                        </p:tgtEl>
                                        <p:attrNameLst>
                                          <p:attrName>style.visibility</p:attrName>
                                        </p:attrNameLst>
                                      </p:cBhvr>
                                      <p:to>
                                        <p:strVal val="visible"/>
                                      </p:to>
                                    </p:set>
                                    <p:anim calcmode="lin" valueType="num">
                                      <p:cBhvr>
                                        <p:cTn id="31" dur="500" fill="hold"/>
                                        <p:tgtEl>
                                          <p:spTgt spid="12295"/>
                                        </p:tgtEl>
                                        <p:attrNameLst>
                                          <p:attrName>ppt_w</p:attrName>
                                        </p:attrNameLst>
                                      </p:cBhvr>
                                      <p:tavLst>
                                        <p:tav tm="0">
                                          <p:val>
                                            <p:fltVal val="0"/>
                                          </p:val>
                                        </p:tav>
                                        <p:tav tm="100000">
                                          <p:val>
                                            <p:strVal val="#ppt_w"/>
                                          </p:val>
                                        </p:tav>
                                      </p:tavLst>
                                    </p:anim>
                                    <p:anim calcmode="lin" valueType="num">
                                      <p:cBhvr>
                                        <p:cTn id="32" dur="500" fill="hold"/>
                                        <p:tgtEl>
                                          <p:spTgt spid="12295"/>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296"/>
                                        </p:tgtEl>
                                        <p:attrNameLst>
                                          <p:attrName>style.visibility</p:attrName>
                                        </p:attrNameLst>
                                      </p:cBhvr>
                                      <p:to>
                                        <p:strVal val="visible"/>
                                      </p:to>
                                    </p:set>
                                    <p:animEffect transition="in" filter="blinds(horizontal)">
                                      <p:cBhvr>
                                        <p:cTn id="37" dur="500"/>
                                        <p:tgtEl>
                                          <p:spTgt spid="12296"/>
                                        </p:tgtEl>
                                      </p:cBhvr>
                                    </p:animEffect>
                                  </p:childTnLst>
                                </p:cTn>
                              </p:par>
                              <p:par>
                                <p:cTn id="38" presetID="3" presetClass="entr" presetSubtype="10" fill="hold" nodeType="withEffect">
                                  <p:stCondLst>
                                    <p:cond delay="0"/>
                                  </p:stCondLst>
                                  <p:childTnLst>
                                    <p:set>
                                      <p:cBhvr>
                                        <p:cTn id="39" dur="1" fill="hold">
                                          <p:stCondLst>
                                            <p:cond delay="0"/>
                                          </p:stCondLst>
                                        </p:cTn>
                                        <p:tgtEl>
                                          <p:spTgt spid="12297"/>
                                        </p:tgtEl>
                                        <p:attrNameLst>
                                          <p:attrName>style.visibility</p:attrName>
                                        </p:attrNameLst>
                                      </p:cBhvr>
                                      <p:to>
                                        <p:strVal val="visible"/>
                                      </p:to>
                                    </p:set>
                                    <p:animEffect transition="in" filter="blinds(horizontal)">
                                      <p:cBhvr>
                                        <p:cTn id="40" dur="500"/>
                                        <p:tgtEl>
                                          <p:spTgt spid="12297"/>
                                        </p:tgtEl>
                                      </p:cBhvr>
                                    </p:animEffect>
                                  </p:childTnLst>
                                </p:cTn>
                              </p:par>
                              <p:par>
                                <p:cTn id="41" presetID="3" presetClass="entr" presetSubtype="10" fill="hold" nodeType="withEffect">
                                  <p:stCondLst>
                                    <p:cond delay="0"/>
                                  </p:stCondLst>
                                  <p:childTnLst>
                                    <p:set>
                                      <p:cBhvr>
                                        <p:cTn id="42" dur="1" fill="hold">
                                          <p:stCondLst>
                                            <p:cond delay="0"/>
                                          </p:stCondLst>
                                        </p:cTn>
                                        <p:tgtEl>
                                          <p:spTgt spid="12298"/>
                                        </p:tgtEl>
                                        <p:attrNameLst>
                                          <p:attrName>style.visibility</p:attrName>
                                        </p:attrNameLst>
                                      </p:cBhvr>
                                      <p:to>
                                        <p:strVal val="visible"/>
                                      </p:to>
                                    </p:set>
                                    <p:animEffect transition="in" filter="blinds(horizontal)">
                                      <p:cBhvr>
                                        <p:cTn id="43" dur="500"/>
                                        <p:tgtEl>
                                          <p:spTgt spid="1229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6" presetClass="entr" presetSubtype="0" fill="hold" nodeType="clickEffect">
                                  <p:stCondLst>
                                    <p:cond delay="0"/>
                                  </p:stCondLst>
                                  <p:childTnLst>
                                    <p:set>
                                      <p:cBhvr>
                                        <p:cTn id="47" dur="1" fill="hold">
                                          <p:stCondLst>
                                            <p:cond delay="0"/>
                                          </p:stCondLst>
                                        </p:cTn>
                                        <p:tgtEl>
                                          <p:spTgt spid="12299"/>
                                        </p:tgtEl>
                                        <p:attrNameLst>
                                          <p:attrName>style.visibility</p:attrName>
                                        </p:attrNameLst>
                                      </p:cBhvr>
                                      <p:to>
                                        <p:strVal val="visible"/>
                                      </p:to>
                                    </p:set>
                                    <p:animEffect transition="in" filter="wipe(down)">
                                      <p:cBhvr>
                                        <p:cTn id="48" dur="580">
                                          <p:stCondLst>
                                            <p:cond delay="0"/>
                                          </p:stCondLst>
                                        </p:cTn>
                                        <p:tgtEl>
                                          <p:spTgt spid="12299"/>
                                        </p:tgtEl>
                                      </p:cBhvr>
                                    </p:animEffect>
                                    <p:anim calcmode="lin" valueType="num">
                                      <p:cBhvr>
                                        <p:cTn id="49" dur="1822" tmFilter="0,0; 0.14,0.36; 0.43,0.73; 0.71,0.91; 1.0,1.0">
                                          <p:stCondLst>
                                            <p:cond delay="0"/>
                                          </p:stCondLst>
                                        </p:cTn>
                                        <p:tgtEl>
                                          <p:spTgt spid="12299"/>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2299"/>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2299"/>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2299"/>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2299"/>
                                        </p:tgtEl>
                                        <p:attrNameLst>
                                          <p:attrName>ppt_y</p:attrName>
                                        </p:attrNameLst>
                                      </p:cBhvr>
                                      <p:tavLst>
                                        <p:tav tm="0" fmla="#ppt_y-sin(pi*$)/81">
                                          <p:val>
                                            <p:fltVal val="0"/>
                                          </p:val>
                                        </p:tav>
                                        <p:tav tm="100000">
                                          <p:val>
                                            <p:fltVal val="1"/>
                                          </p:val>
                                        </p:tav>
                                      </p:tavLst>
                                    </p:anim>
                                    <p:animScale>
                                      <p:cBhvr>
                                        <p:cTn id="54" dur="26">
                                          <p:stCondLst>
                                            <p:cond delay="650"/>
                                          </p:stCondLst>
                                        </p:cTn>
                                        <p:tgtEl>
                                          <p:spTgt spid="12299"/>
                                        </p:tgtEl>
                                      </p:cBhvr>
                                      <p:to x="100000" y="60000"/>
                                    </p:animScale>
                                    <p:animScale>
                                      <p:cBhvr>
                                        <p:cTn id="55" dur="166" decel="50000">
                                          <p:stCondLst>
                                            <p:cond delay="676"/>
                                          </p:stCondLst>
                                        </p:cTn>
                                        <p:tgtEl>
                                          <p:spTgt spid="12299"/>
                                        </p:tgtEl>
                                      </p:cBhvr>
                                      <p:to x="100000" y="100000"/>
                                    </p:animScale>
                                    <p:animScale>
                                      <p:cBhvr>
                                        <p:cTn id="56" dur="26">
                                          <p:stCondLst>
                                            <p:cond delay="1312"/>
                                          </p:stCondLst>
                                        </p:cTn>
                                        <p:tgtEl>
                                          <p:spTgt spid="12299"/>
                                        </p:tgtEl>
                                      </p:cBhvr>
                                      <p:to x="100000" y="80000"/>
                                    </p:animScale>
                                    <p:animScale>
                                      <p:cBhvr>
                                        <p:cTn id="57" dur="166" decel="50000">
                                          <p:stCondLst>
                                            <p:cond delay="1338"/>
                                          </p:stCondLst>
                                        </p:cTn>
                                        <p:tgtEl>
                                          <p:spTgt spid="12299"/>
                                        </p:tgtEl>
                                      </p:cBhvr>
                                      <p:to x="100000" y="100000"/>
                                    </p:animScale>
                                    <p:animScale>
                                      <p:cBhvr>
                                        <p:cTn id="58" dur="26">
                                          <p:stCondLst>
                                            <p:cond delay="1642"/>
                                          </p:stCondLst>
                                        </p:cTn>
                                        <p:tgtEl>
                                          <p:spTgt spid="12299"/>
                                        </p:tgtEl>
                                      </p:cBhvr>
                                      <p:to x="100000" y="90000"/>
                                    </p:animScale>
                                    <p:animScale>
                                      <p:cBhvr>
                                        <p:cTn id="59" dur="166" decel="50000">
                                          <p:stCondLst>
                                            <p:cond delay="1668"/>
                                          </p:stCondLst>
                                        </p:cTn>
                                        <p:tgtEl>
                                          <p:spTgt spid="12299"/>
                                        </p:tgtEl>
                                      </p:cBhvr>
                                      <p:to x="100000" y="100000"/>
                                    </p:animScale>
                                    <p:animScale>
                                      <p:cBhvr>
                                        <p:cTn id="60" dur="26">
                                          <p:stCondLst>
                                            <p:cond delay="1808"/>
                                          </p:stCondLst>
                                        </p:cTn>
                                        <p:tgtEl>
                                          <p:spTgt spid="12299"/>
                                        </p:tgtEl>
                                      </p:cBhvr>
                                      <p:to x="100000" y="95000"/>
                                    </p:animScale>
                                    <p:animScale>
                                      <p:cBhvr>
                                        <p:cTn id="61" dur="166" decel="50000">
                                          <p:stCondLst>
                                            <p:cond delay="1834"/>
                                          </p:stCondLst>
                                        </p:cTn>
                                        <p:tgtEl>
                                          <p:spTgt spid="122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3" grpId="0" animBg="1"/>
      <p:bldP spid="12294" grpId="0" animBg="1"/>
      <p:bldP spid="12295" grpId="0" animBg="1"/>
      <p:bldP spid="1229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图片 4111" descr="PPT素材-11"/>
          <p:cNvPicPr>
            <a:picLocks noChangeAspect="1"/>
          </p:cNvPicPr>
          <p:nvPr/>
        </p:nvPicPr>
        <p:blipFill>
          <a:blip r:embed="rId3"/>
          <a:stretch>
            <a:fillRect/>
          </a:stretch>
        </p:blipFill>
        <p:spPr>
          <a:xfrm>
            <a:off x="-569283" y="3868940"/>
            <a:ext cx="10595758" cy="2189749"/>
          </a:xfrm>
          <a:prstGeom prst="rect">
            <a:avLst/>
          </a:prstGeom>
          <a:noFill/>
          <a:ln w="9525">
            <a:noFill/>
          </a:ln>
        </p:spPr>
      </p:pic>
      <p:pic>
        <p:nvPicPr>
          <p:cNvPr id="4102" name="图片 4101" descr="13"/>
          <p:cNvPicPr>
            <a:picLocks noChangeAspect="1"/>
          </p:cNvPicPr>
          <p:nvPr/>
        </p:nvPicPr>
        <p:blipFill>
          <a:blip r:embed="rId4"/>
          <a:stretch>
            <a:fillRect/>
          </a:stretch>
        </p:blipFill>
        <p:spPr>
          <a:xfrm>
            <a:off x="3002146" y="845164"/>
            <a:ext cx="5847696" cy="4810355"/>
          </a:xfrm>
          <a:prstGeom prst="rect">
            <a:avLst/>
          </a:prstGeom>
          <a:noFill/>
          <a:ln w="9525">
            <a:noFill/>
          </a:ln>
        </p:spPr>
      </p:pic>
      <p:pic>
        <p:nvPicPr>
          <p:cNvPr id="4109" name="图片 4108" descr="7"/>
          <p:cNvPicPr>
            <a:picLocks noChangeAspect="1"/>
          </p:cNvPicPr>
          <p:nvPr/>
        </p:nvPicPr>
        <p:blipFill>
          <a:blip r:embed="rId5"/>
          <a:stretch>
            <a:fillRect/>
          </a:stretch>
        </p:blipFill>
        <p:spPr>
          <a:xfrm>
            <a:off x="569283" y="1820214"/>
            <a:ext cx="1483770" cy="751834"/>
          </a:xfrm>
          <a:prstGeom prst="rect">
            <a:avLst/>
          </a:prstGeom>
          <a:noFill/>
          <a:ln w="9525">
            <a:noFill/>
          </a:ln>
        </p:spPr>
      </p:pic>
      <p:pic>
        <p:nvPicPr>
          <p:cNvPr id="4110" name="图片 4109" descr="封面2"/>
          <p:cNvPicPr>
            <a:picLocks noChangeAspect="1"/>
          </p:cNvPicPr>
          <p:nvPr/>
        </p:nvPicPr>
        <p:blipFill>
          <a:blip r:embed="rId6"/>
          <a:stretch>
            <a:fillRect/>
          </a:stretch>
        </p:blipFill>
        <p:spPr>
          <a:xfrm>
            <a:off x="490552" y="3860289"/>
            <a:ext cx="2668190" cy="1810804"/>
          </a:xfrm>
          <a:prstGeom prst="rect">
            <a:avLst/>
          </a:prstGeom>
          <a:noFill/>
          <a:ln w="9525">
            <a:noFill/>
          </a:ln>
        </p:spPr>
      </p:pic>
      <p:sp>
        <p:nvSpPr>
          <p:cNvPr id="8" name="Text Box 84">
            <a:extLst>
              <a:ext uri="{FF2B5EF4-FFF2-40B4-BE49-F238E27FC236}">
                <a16:creationId xmlns="" xmlns:a16="http://schemas.microsoft.com/office/drawing/2014/main" id="{F4837697-A2E8-405B-835A-2979FE937B76}"/>
              </a:ext>
            </a:extLst>
          </p:cNvPr>
          <p:cNvSpPr txBox="1">
            <a:spLocks noChangeArrowheads="1"/>
          </p:cNvSpPr>
          <p:nvPr/>
        </p:nvSpPr>
        <p:spPr bwMode="auto">
          <a:xfrm>
            <a:off x="3433934" y="2009880"/>
            <a:ext cx="4316801" cy="190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98348" eaLnBrk="1" hangingPunct="1">
              <a:spcBef>
                <a:spcPct val="50000"/>
              </a:spcBef>
              <a:buNone/>
            </a:pPr>
            <a:r>
              <a:rPr lang="en-GB" altLang="en-US" sz="3924" b="1" dirty="0" err="1">
                <a:solidFill>
                  <a:srgbClr val="0070C0"/>
                </a:solidFill>
                <a:latin typeface="Times New Roman" panose="02020603050405020304" pitchFamily="18" charset="0"/>
                <a:ea typeface="宋体" panose="02010600030101010101" pitchFamily="2" charset="-122"/>
              </a:rPr>
              <a:t>Các</a:t>
            </a:r>
            <a:r>
              <a:rPr lang="en-GB" altLang="en-US" sz="3924" b="1" dirty="0">
                <a:solidFill>
                  <a:srgbClr val="0070C0"/>
                </a:solidFill>
                <a:latin typeface="Times New Roman" panose="02020603050405020304" pitchFamily="18" charset="0"/>
                <a:ea typeface="宋体" panose="02010600030101010101" pitchFamily="2" charset="-122"/>
              </a:rPr>
              <a:t> </a:t>
            </a:r>
            <a:r>
              <a:rPr lang="en-GB" altLang="en-US" sz="3924" b="1" dirty="0" err="1">
                <a:solidFill>
                  <a:srgbClr val="0070C0"/>
                </a:solidFill>
                <a:latin typeface="Times New Roman" panose="02020603050405020304" pitchFamily="18" charset="0"/>
                <a:ea typeface="宋体" panose="02010600030101010101" pitchFamily="2" charset="-122"/>
              </a:rPr>
              <a:t>em</a:t>
            </a:r>
            <a:r>
              <a:rPr lang="en-GB" altLang="en-US" sz="3924" b="1" dirty="0">
                <a:solidFill>
                  <a:srgbClr val="0070C0"/>
                </a:solidFill>
                <a:latin typeface="Times New Roman" panose="02020603050405020304" pitchFamily="18" charset="0"/>
                <a:ea typeface="宋体" panose="02010600030101010101" pitchFamily="2" charset="-122"/>
              </a:rPr>
              <a:t> </a:t>
            </a:r>
            <a:r>
              <a:rPr lang="en-GB" altLang="en-US" sz="3924" b="1" dirty="0" err="1">
                <a:solidFill>
                  <a:srgbClr val="0070C0"/>
                </a:solidFill>
                <a:latin typeface="Times New Roman" panose="02020603050405020304" pitchFamily="18" charset="0"/>
                <a:ea typeface="宋体" panose="02010600030101010101" pitchFamily="2" charset="-122"/>
              </a:rPr>
              <a:t>hãy</a:t>
            </a:r>
            <a:r>
              <a:rPr lang="en-GB" altLang="en-US" sz="3924" b="1" dirty="0">
                <a:solidFill>
                  <a:srgbClr val="0070C0"/>
                </a:solidFill>
                <a:latin typeface="Times New Roman" panose="02020603050405020304" pitchFamily="18" charset="0"/>
                <a:ea typeface="宋体" panose="02010600030101010101" pitchFamily="2" charset="-122"/>
              </a:rPr>
              <a:t> </a:t>
            </a:r>
            <a:r>
              <a:rPr lang="en-GB" altLang="en-US" sz="3924" b="1" dirty="0" err="1">
                <a:solidFill>
                  <a:srgbClr val="0070C0"/>
                </a:solidFill>
                <a:latin typeface="Times New Roman" panose="02020603050405020304" pitchFamily="18" charset="0"/>
                <a:ea typeface="宋体" panose="02010600030101010101" pitchFamily="2" charset="-122"/>
              </a:rPr>
              <a:t>đọc</a:t>
            </a:r>
            <a:r>
              <a:rPr lang="en-GB" altLang="en-US" sz="3924" b="1" dirty="0">
                <a:solidFill>
                  <a:srgbClr val="0070C0"/>
                </a:solidFill>
                <a:latin typeface="Times New Roman" panose="02020603050405020304" pitchFamily="18" charset="0"/>
                <a:ea typeface="宋体" panose="02010600030101010101" pitchFamily="2" charset="-122"/>
              </a:rPr>
              <a:t> </a:t>
            </a:r>
            <a:r>
              <a:rPr lang="en-GB" altLang="en-US" sz="3924" b="1" dirty="0" err="1">
                <a:solidFill>
                  <a:srgbClr val="0070C0"/>
                </a:solidFill>
                <a:latin typeface="Times New Roman" panose="02020603050405020304" pitchFamily="18" charset="0"/>
                <a:ea typeface="宋体" panose="02010600030101010101" pitchFamily="2" charset="-122"/>
              </a:rPr>
              <a:t>lại</a:t>
            </a:r>
            <a:r>
              <a:rPr lang="en-GB" altLang="en-US" sz="3924" b="1" dirty="0">
                <a:solidFill>
                  <a:srgbClr val="0070C0"/>
                </a:solidFill>
                <a:latin typeface="Times New Roman" panose="02020603050405020304" pitchFamily="18" charset="0"/>
                <a:ea typeface="宋体" panose="02010600030101010101" pitchFamily="2" charset="-122"/>
              </a:rPr>
              <a:t> </a:t>
            </a:r>
            <a:r>
              <a:rPr lang="en-GB" altLang="en-US" sz="3924" b="1" dirty="0" err="1">
                <a:solidFill>
                  <a:srgbClr val="0070C0"/>
                </a:solidFill>
                <a:latin typeface="Times New Roman" panose="02020603050405020304" pitchFamily="18" charset="0"/>
                <a:ea typeface="宋体" panose="02010600030101010101" pitchFamily="2" charset="-122"/>
              </a:rPr>
              <a:t>nhiều</a:t>
            </a:r>
            <a:r>
              <a:rPr lang="en-GB" altLang="en-US" sz="3924" b="1" dirty="0">
                <a:solidFill>
                  <a:srgbClr val="0070C0"/>
                </a:solidFill>
                <a:latin typeface="Times New Roman" panose="02020603050405020304" pitchFamily="18" charset="0"/>
                <a:ea typeface="宋体" panose="02010600030101010101" pitchFamily="2" charset="-122"/>
              </a:rPr>
              <a:t> </a:t>
            </a:r>
            <a:r>
              <a:rPr lang="en-GB" altLang="en-US" sz="3924" b="1" dirty="0" err="1">
                <a:solidFill>
                  <a:srgbClr val="0070C0"/>
                </a:solidFill>
                <a:latin typeface="Times New Roman" panose="02020603050405020304" pitchFamily="18" charset="0"/>
                <a:ea typeface="宋体" panose="02010600030101010101" pitchFamily="2" charset="-122"/>
              </a:rPr>
              <a:t>lần</a:t>
            </a:r>
            <a:r>
              <a:rPr lang="en-GB" altLang="en-US" sz="3924" b="1" dirty="0">
                <a:solidFill>
                  <a:srgbClr val="0070C0"/>
                </a:solidFill>
                <a:latin typeface="Times New Roman" panose="02020603050405020304" pitchFamily="18" charset="0"/>
                <a:ea typeface="宋体" panose="02010600030101010101" pitchFamily="2" charset="-122"/>
              </a:rPr>
              <a:t> </a:t>
            </a:r>
            <a:r>
              <a:rPr lang="en-GB" altLang="en-US" sz="3924" b="1" dirty="0" err="1">
                <a:solidFill>
                  <a:srgbClr val="0070C0"/>
                </a:solidFill>
                <a:latin typeface="Times New Roman" panose="02020603050405020304" pitchFamily="18" charset="0"/>
                <a:ea typeface="宋体" panose="02010600030101010101" pitchFamily="2" charset="-122"/>
              </a:rPr>
              <a:t>bài</a:t>
            </a:r>
            <a:r>
              <a:rPr lang="en-GB" altLang="en-US" sz="3924" b="1" dirty="0">
                <a:solidFill>
                  <a:srgbClr val="0070C0"/>
                </a:solidFill>
                <a:latin typeface="Times New Roman" panose="02020603050405020304" pitchFamily="18" charset="0"/>
                <a:ea typeface="宋体" panose="02010600030101010101" pitchFamily="2" charset="-122"/>
              </a:rPr>
              <a:t> </a:t>
            </a:r>
            <a:r>
              <a:rPr lang="en-GB" altLang="en-US" sz="3924" b="1" dirty="0" err="1">
                <a:solidFill>
                  <a:srgbClr val="0070C0"/>
                </a:solidFill>
                <a:latin typeface="Times New Roman" panose="02020603050405020304" pitchFamily="18" charset="0"/>
                <a:ea typeface="宋体" panose="02010600030101010101" pitchFamily="2" charset="-122"/>
              </a:rPr>
              <a:t>tập</a:t>
            </a:r>
            <a:r>
              <a:rPr lang="en-GB" altLang="en-US" sz="3924" b="1" dirty="0">
                <a:solidFill>
                  <a:srgbClr val="0070C0"/>
                </a:solidFill>
                <a:latin typeface="Times New Roman" panose="02020603050405020304" pitchFamily="18" charset="0"/>
                <a:ea typeface="宋体" panose="02010600030101010101" pitchFamily="2" charset="-122"/>
              </a:rPr>
              <a:t> </a:t>
            </a:r>
            <a:r>
              <a:rPr lang="en-GB" altLang="en-US" sz="3924" b="1" dirty="0" err="1">
                <a:solidFill>
                  <a:srgbClr val="0070C0"/>
                </a:solidFill>
                <a:latin typeface="Times New Roman" panose="02020603050405020304" pitchFamily="18" charset="0"/>
                <a:ea typeface="宋体" panose="02010600030101010101" pitchFamily="2" charset="-122"/>
              </a:rPr>
              <a:t>đọc</a:t>
            </a:r>
            <a:r>
              <a:rPr lang="en-GB" altLang="en-US" sz="3924" b="1" dirty="0">
                <a:solidFill>
                  <a:srgbClr val="0070C0"/>
                </a:solidFill>
                <a:latin typeface="Times New Roman" panose="02020603050405020304" pitchFamily="18" charset="0"/>
                <a:ea typeface="宋体" panose="02010600030101010101" pitchFamily="2" charset="-122"/>
              </a:rPr>
              <a:t> </a:t>
            </a:r>
            <a:r>
              <a:rPr lang="en-GB" altLang="en-US" sz="3924" b="1" dirty="0" err="1">
                <a:solidFill>
                  <a:srgbClr val="0070C0"/>
                </a:solidFill>
                <a:latin typeface="Times New Roman" panose="02020603050405020304" pitchFamily="18" charset="0"/>
                <a:ea typeface="宋体" panose="02010600030101010101" pitchFamily="2" charset="-122"/>
              </a:rPr>
              <a:t>nhé</a:t>
            </a:r>
            <a:r>
              <a:rPr lang="en-GB" altLang="en-US" sz="3924" b="1" dirty="0">
                <a:solidFill>
                  <a:srgbClr val="0070C0"/>
                </a:solidFill>
                <a:latin typeface="Times New Roman" panose="02020603050405020304" pitchFamily="18" charset="0"/>
                <a:ea typeface="宋体" panose="02010600030101010101" pitchFamily="2" charset="-122"/>
              </a:rPr>
              <a:t>!</a:t>
            </a:r>
            <a:endParaRPr lang="en-US" altLang="en-US" sz="3924" b="1" dirty="0">
              <a:solidFill>
                <a:srgbClr val="0070C0"/>
              </a:solidFill>
              <a:latin typeface="Times New Roman" panose="02020603050405020304" pitchFamily="18" charset="0"/>
              <a:ea typeface="宋体" panose="02010600030101010101" pitchFamily="2" charset="-122"/>
            </a:endParaRPr>
          </a:p>
        </p:txBody>
      </p:sp>
      <p:sp>
        <p:nvSpPr>
          <p:cNvPr id="7" name="Text Box 84">
            <a:extLst>
              <a:ext uri="{FF2B5EF4-FFF2-40B4-BE49-F238E27FC236}">
                <a16:creationId xmlns="" xmlns:a16="http://schemas.microsoft.com/office/drawing/2014/main" id="{F4837697-A2E8-405B-835A-2979FE937B76}"/>
              </a:ext>
            </a:extLst>
          </p:cNvPr>
          <p:cNvSpPr txBox="1">
            <a:spLocks noChangeArrowheads="1"/>
          </p:cNvSpPr>
          <p:nvPr/>
        </p:nvSpPr>
        <p:spPr bwMode="auto">
          <a:xfrm>
            <a:off x="3433934" y="3774079"/>
            <a:ext cx="4316801" cy="190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98348" eaLnBrk="1" hangingPunct="1">
              <a:spcBef>
                <a:spcPct val="50000"/>
              </a:spcBef>
              <a:buNone/>
            </a:pPr>
            <a:r>
              <a:rPr lang="en-GB" altLang="en-US" sz="3924" b="1" dirty="0" err="1">
                <a:solidFill>
                  <a:srgbClr val="000000"/>
                </a:solidFill>
                <a:latin typeface="Times New Roman" panose="02020603050405020304" pitchFamily="18" charset="0"/>
                <a:ea typeface="宋体" panose="02010600030101010101" pitchFamily="2" charset="-122"/>
              </a:rPr>
              <a:t>Em</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hãy</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tập</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kể</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lại</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toàn</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bộ</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câu</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chuyện</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bằng</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lời</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của</a:t>
            </a:r>
            <a:r>
              <a:rPr lang="en-GB" altLang="en-US" sz="3924" b="1" dirty="0">
                <a:solidFill>
                  <a:srgbClr val="000000"/>
                </a:solidFill>
                <a:latin typeface="Times New Roman" panose="02020603050405020304" pitchFamily="18" charset="0"/>
                <a:ea typeface="宋体" panose="02010600030101010101" pitchFamily="2" charset="-122"/>
              </a:rPr>
              <a:t> </a:t>
            </a:r>
            <a:r>
              <a:rPr lang="en-GB" altLang="en-US" sz="3924" b="1" dirty="0" err="1">
                <a:solidFill>
                  <a:srgbClr val="000000"/>
                </a:solidFill>
                <a:latin typeface="Times New Roman" panose="02020603050405020304" pitchFamily="18" charset="0"/>
                <a:ea typeface="宋体" panose="02010600030101010101" pitchFamily="2" charset="-122"/>
              </a:rPr>
              <a:t>mình</a:t>
            </a:r>
            <a:r>
              <a:rPr lang="en-GB" altLang="en-US" sz="3924" b="1" dirty="0">
                <a:solidFill>
                  <a:srgbClr val="000000"/>
                </a:solidFill>
                <a:latin typeface="Times New Roman" panose="02020603050405020304" pitchFamily="18" charset="0"/>
                <a:ea typeface="宋体" panose="02010600030101010101" pitchFamily="2" charset="-122"/>
              </a:rPr>
              <a:t>. </a:t>
            </a:r>
            <a:endParaRPr lang="en-US" altLang="en-US" sz="3924" b="1" dirty="0">
              <a:solidFill>
                <a:srgbClr val="000000"/>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9364355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290">
                                          <p:stCondLst>
                                            <p:cond delay="0"/>
                                          </p:stCondLst>
                                        </p:cTn>
                                        <p:tgtEl>
                                          <p:spTgt spid="4109"/>
                                        </p:tgtEl>
                                      </p:cBhvr>
                                    </p:animEffect>
                                    <p:anim calcmode="lin" valueType="num">
                                      <p:cBhvr>
                                        <p:cTn id="8" dur="911"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10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10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109"/>
                                        </p:tgtEl>
                                        <p:attrNameLst>
                                          <p:attrName>ppt_y</p:attrName>
                                        </p:attrNameLst>
                                      </p:cBhvr>
                                      <p:tavLst>
                                        <p:tav tm="0" fmla="#ppt_y-sin(pi*$)/81">
                                          <p:val>
                                            <p:fltVal val="0"/>
                                          </p:val>
                                        </p:tav>
                                        <p:tav tm="100000">
                                          <p:val>
                                            <p:fltVal val="1"/>
                                          </p:val>
                                        </p:tav>
                                      </p:tavLst>
                                    </p:anim>
                                    <p:animScale>
                                      <p:cBhvr>
                                        <p:cTn id="13" dur="13">
                                          <p:stCondLst>
                                            <p:cond delay="325"/>
                                          </p:stCondLst>
                                        </p:cTn>
                                        <p:tgtEl>
                                          <p:spTgt spid="4109"/>
                                        </p:tgtEl>
                                      </p:cBhvr>
                                      <p:to x="100000" y="60000"/>
                                    </p:animScale>
                                    <p:animScale>
                                      <p:cBhvr>
                                        <p:cTn id="14" dur="83" decel="50000">
                                          <p:stCondLst>
                                            <p:cond delay="338"/>
                                          </p:stCondLst>
                                        </p:cTn>
                                        <p:tgtEl>
                                          <p:spTgt spid="4109"/>
                                        </p:tgtEl>
                                      </p:cBhvr>
                                      <p:to x="100000" y="100000"/>
                                    </p:animScale>
                                    <p:animScale>
                                      <p:cBhvr>
                                        <p:cTn id="15" dur="13">
                                          <p:stCondLst>
                                            <p:cond delay="656"/>
                                          </p:stCondLst>
                                        </p:cTn>
                                        <p:tgtEl>
                                          <p:spTgt spid="4109"/>
                                        </p:tgtEl>
                                      </p:cBhvr>
                                      <p:to x="100000" y="80000"/>
                                    </p:animScale>
                                    <p:animScale>
                                      <p:cBhvr>
                                        <p:cTn id="16" dur="83" decel="50000">
                                          <p:stCondLst>
                                            <p:cond delay="669"/>
                                          </p:stCondLst>
                                        </p:cTn>
                                        <p:tgtEl>
                                          <p:spTgt spid="4109"/>
                                        </p:tgtEl>
                                      </p:cBhvr>
                                      <p:to x="100000" y="100000"/>
                                    </p:animScale>
                                    <p:animScale>
                                      <p:cBhvr>
                                        <p:cTn id="17" dur="13">
                                          <p:stCondLst>
                                            <p:cond delay="821"/>
                                          </p:stCondLst>
                                        </p:cTn>
                                        <p:tgtEl>
                                          <p:spTgt spid="4109"/>
                                        </p:tgtEl>
                                      </p:cBhvr>
                                      <p:to x="100000" y="90000"/>
                                    </p:animScale>
                                    <p:animScale>
                                      <p:cBhvr>
                                        <p:cTn id="18" dur="83" decel="50000">
                                          <p:stCondLst>
                                            <p:cond delay="834"/>
                                          </p:stCondLst>
                                        </p:cTn>
                                        <p:tgtEl>
                                          <p:spTgt spid="4109"/>
                                        </p:tgtEl>
                                      </p:cBhvr>
                                      <p:to x="100000" y="100000"/>
                                    </p:animScale>
                                    <p:animScale>
                                      <p:cBhvr>
                                        <p:cTn id="19" dur="13">
                                          <p:stCondLst>
                                            <p:cond delay="904"/>
                                          </p:stCondLst>
                                        </p:cTn>
                                        <p:tgtEl>
                                          <p:spTgt spid="4109"/>
                                        </p:tgtEl>
                                      </p:cBhvr>
                                      <p:to x="100000" y="95000"/>
                                    </p:animScale>
                                    <p:animScale>
                                      <p:cBhvr>
                                        <p:cTn id="20" dur="83" decel="50000">
                                          <p:stCondLst>
                                            <p:cond delay="917"/>
                                          </p:stCondLst>
                                        </p:cTn>
                                        <p:tgtEl>
                                          <p:spTgt spid="4109"/>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p:cTn id="24" dur="500" fill="hold"/>
                                        <p:tgtEl>
                                          <p:spTgt spid="4102"/>
                                        </p:tgtEl>
                                        <p:attrNameLst>
                                          <p:attrName>ppt_w</p:attrName>
                                        </p:attrNameLst>
                                      </p:cBhvr>
                                      <p:tavLst>
                                        <p:tav tm="0">
                                          <p:val>
                                            <p:fltVal val="0"/>
                                          </p:val>
                                        </p:tav>
                                        <p:tav tm="100000">
                                          <p:val>
                                            <p:strVal val="#ppt_w"/>
                                          </p:val>
                                        </p:tav>
                                      </p:tavLst>
                                    </p:anim>
                                    <p:anim calcmode="lin" valueType="num">
                                      <p:cBhvr>
                                        <p:cTn id="25" dur="500" fill="hold"/>
                                        <p:tgtEl>
                                          <p:spTgt spid="4102"/>
                                        </p:tgtEl>
                                        <p:attrNameLst>
                                          <p:attrName>ppt_h</p:attrName>
                                        </p:attrNameLst>
                                      </p:cBhvr>
                                      <p:tavLst>
                                        <p:tav tm="0">
                                          <p:val>
                                            <p:fltVal val="0"/>
                                          </p:val>
                                        </p:tav>
                                        <p:tav tm="100000">
                                          <p:val>
                                            <p:strVal val="#ppt_h"/>
                                          </p:val>
                                        </p:tav>
                                      </p:tavLst>
                                    </p:anim>
                                    <p:animEffect transition="in" filter="fade">
                                      <p:cBhvr>
                                        <p:cTn id="26" dur="500"/>
                                        <p:tgtEl>
                                          <p:spTgt spid="4102"/>
                                        </p:tgtEl>
                                      </p:cBhvr>
                                    </p:animEffect>
                                  </p:childTnLst>
                                </p:cTn>
                              </p:par>
                            </p:childTnLst>
                          </p:cTn>
                        </p:par>
                        <p:par>
                          <p:cTn id="27" fill="hold">
                            <p:stCondLst>
                              <p:cond delay="1500"/>
                            </p:stCondLst>
                            <p:childTnLst>
                              <p:par>
                                <p:cTn id="28" presetID="47" presetClass="entr" presetSubtype="0" fill="hold" nodeType="afterEffect">
                                  <p:stCondLst>
                                    <p:cond delay="0"/>
                                  </p:stCondLst>
                                  <p:childTnLst>
                                    <p:set>
                                      <p:cBhvr>
                                        <p:cTn id="29" dur="1" fill="hold">
                                          <p:stCondLst>
                                            <p:cond delay="0"/>
                                          </p:stCondLst>
                                        </p:cTn>
                                        <p:tgtEl>
                                          <p:spTgt spid="4110"/>
                                        </p:tgtEl>
                                        <p:attrNameLst>
                                          <p:attrName>style.visibility</p:attrName>
                                        </p:attrNameLst>
                                      </p:cBhvr>
                                      <p:to>
                                        <p:strVal val="visible"/>
                                      </p:to>
                                    </p:set>
                                    <p:animEffect transition="in" filter="fade">
                                      <p:cBhvr>
                                        <p:cTn id="30" dur="1000"/>
                                        <p:tgtEl>
                                          <p:spTgt spid="4110"/>
                                        </p:tgtEl>
                                      </p:cBhvr>
                                    </p:animEffect>
                                    <p:anim calcmode="lin" valueType="num">
                                      <p:cBhvr>
                                        <p:cTn id="31" dur="1000" fill="hold"/>
                                        <p:tgtEl>
                                          <p:spTgt spid="4110"/>
                                        </p:tgtEl>
                                        <p:attrNameLst>
                                          <p:attrName>ppt_x</p:attrName>
                                        </p:attrNameLst>
                                      </p:cBhvr>
                                      <p:tavLst>
                                        <p:tav tm="0">
                                          <p:val>
                                            <p:strVal val="#ppt_x"/>
                                          </p:val>
                                        </p:tav>
                                        <p:tav tm="100000">
                                          <p:val>
                                            <p:strVal val="#ppt_x"/>
                                          </p:val>
                                        </p:tav>
                                      </p:tavLst>
                                    </p:anim>
                                    <p:anim calcmode="lin" valueType="num">
                                      <p:cBhvr>
                                        <p:cTn id="32" dur="1000" fill="hold"/>
                                        <p:tgtEl>
                                          <p:spTgt spid="41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组合 131"/>
          <p:cNvGrpSpPr/>
          <p:nvPr/>
        </p:nvGrpSpPr>
        <p:grpSpPr>
          <a:xfrm rot="1294943" flipH="1">
            <a:off x="7070498" y="1022522"/>
            <a:ext cx="378299" cy="361431"/>
            <a:chOff x="3425492" y="836712"/>
            <a:chExt cx="850149" cy="812194"/>
          </a:xfrm>
          <a:solidFill>
            <a:schemeClr val="accent2">
              <a:lumMod val="20000"/>
              <a:lumOff val="80000"/>
            </a:schemeClr>
          </a:solidFill>
        </p:grpSpPr>
        <p:sp>
          <p:nvSpPr>
            <p:cNvPr id="133" name="心形 13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34" name="心形 13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35" name="心形 134"/>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36" name="心形 135"/>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37" name="心形 136"/>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grpSp>
      <p:grpSp>
        <p:nvGrpSpPr>
          <p:cNvPr id="138" name="组合 137"/>
          <p:cNvGrpSpPr/>
          <p:nvPr/>
        </p:nvGrpSpPr>
        <p:grpSpPr>
          <a:xfrm rot="288855" flipH="1">
            <a:off x="5489770" y="1059591"/>
            <a:ext cx="375422" cy="358682"/>
            <a:chOff x="3425492" y="836712"/>
            <a:chExt cx="850149" cy="812194"/>
          </a:xfrm>
          <a:solidFill>
            <a:schemeClr val="accent6">
              <a:lumMod val="60000"/>
              <a:lumOff val="40000"/>
            </a:schemeClr>
          </a:solidFill>
        </p:grpSpPr>
        <p:sp>
          <p:nvSpPr>
            <p:cNvPr id="139" name="心形 13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40" name="心形 13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41" name="心形 14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42" name="心形 14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43" name="心形 14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grpSp>
      <p:grpSp>
        <p:nvGrpSpPr>
          <p:cNvPr id="186" name="组合 185"/>
          <p:cNvGrpSpPr/>
          <p:nvPr/>
        </p:nvGrpSpPr>
        <p:grpSpPr>
          <a:xfrm rot="616736" flipH="1">
            <a:off x="7596866" y="1083074"/>
            <a:ext cx="289287" cy="276389"/>
            <a:chOff x="3425492" y="836712"/>
            <a:chExt cx="850149" cy="812194"/>
          </a:xfrm>
          <a:solidFill>
            <a:schemeClr val="accent2">
              <a:lumMod val="20000"/>
              <a:lumOff val="80000"/>
            </a:schemeClr>
          </a:solidFill>
        </p:grpSpPr>
        <p:sp>
          <p:nvSpPr>
            <p:cNvPr id="187" name="心形 18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88" name="心形 18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89" name="心形 18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90" name="心形 18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191" name="心形 19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grpSp>
      <p:grpSp>
        <p:nvGrpSpPr>
          <p:cNvPr id="258" name="组合 257"/>
          <p:cNvGrpSpPr/>
          <p:nvPr/>
        </p:nvGrpSpPr>
        <p:grpSpPr>
          <a:xfrm rot="616736" flipH="1">
            <a:off x="7650923" y="1771010"/>
            <a:ext cx="289287" cy="276389"/>
            <a:chOff x="3425492" y="836712"/>
            <a:chExt cx="850149" cy="812194"/>
          </a:xfrm>
          <a:solidFill>
            <a:schemeClr val="accent3">
              <a:lumMod val="60000"/>
              <a:lumOff val="40000"/>
            </a:schemeClr>
          </a:solidFill>
        </p:grpSpPr>
        <p:sp>
          <p:nvSpPr>
            <p:cNvPr id="259" name="心形 25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60" name="心形 25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61" name="心形 26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62" name="心形 26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63" name="心形 26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grpSp>
      <p:grpSp>
        <p:nvGrpSpPr>
          <p:cNvPr id="270" name="组合 269"/>
          <p:cNvGrpSpPr/>
          <p:nvPr/>
        </p:nvGrpSpPr>
        <p:grpSpPr>
          <a:xfrm rot="616736" flipH="1">
            <a:off x="5125112" y="1463687"/>
            <a:ext cx="289287" cy="276389"/>
            <a:chOff x="3425492" y="836712"/>
            <a:chExt cx="850149" cy="812194"/>
          </a:xfrm>
          <a:solidFill>
            <a:schemeClr val="accent3">
              <a:lumMod val="60000"/>
              <a:lumOff val="40000"/>
            </a:schemeClr>
          </a:solidFill>
        </p:grpSpPr>
        <p:sp>
          <p:nvSpPr>
            <p:cNvPr id="271" name="心形 27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72" name="心形 27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73" name="心形 27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74" name="心形 27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75" name="心形 27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grpSp>
      <p:grpSp>
        <p:nvGrpSpPr>
          <p:cNvPr id="282" name="组合 281"/>
          <p:cNvGrpSpPr/>
          <p:nvPr/>
        </p:nvGrpSpPr>
        <p:grpSpPr>
          <a:xfrm rot="616736" flipH="1">
            <a:off x="5601364" y="1682904"/>
            <a:ext cx="529271" cy="505672"/>
            <a:chOff x="3425492" y="836712"/>
            <a:chExt cx="850149" cy="812194"/>
          </a:xfrm>
          <a:solidFill>
            <a:schemeClr val="accent2">
              <a:lumMod val="20000"/>
              <a:lumOff val="80000"/>
            </a:schemeClr>
          </a:solidFill>
        </p:grpSpPr>
        <p:sp>
          <p:nvSpPr>
            <p:cNvPr id="283" name="心形 28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84" name="心形 28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85" name="心形 284"/>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86" name="心形 285"/>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87" name="心形 286"/>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grpSp>
      <p:grpSp>
        <p:nvGrpSpPr>
          <p:cNvPr id="276" name="组合 275"/>
          <p:cNvGrpSpPr/>
          <p:nvPr/>
        </p:nvGrpSpPr>
        <p:grpSpPr>
          <a:xfrm rot="616736" flipH="1">
            <a:off x="7318499" y="2187353"/>
            <a:ext cx="289287" cy="276389"/>
            <a:chOff x="3425492" y="836712"/>
            <a:chExt cx="850149" cy="812194"/>
          </a:xfrm>
          <a:solidFill>
            <a:schemeClr val="accent2">
              <a:lumMod val="20000"/>
              <a:lumOff val="80000"/>
            </a:schemeClr>
          </a:solidFill>
        </p:grpSpPr>
        <p:sp>
          <p:nvSpPr>
            <p:cNvPr id="277" name="心形 27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78" name="心形 27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79" name="心形 27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80" name="心形 27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281" name="心形 28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grpSp>
      <p:pic>
        <p:nvPicPr>
          <p:cNvPr id="295" name="图片 2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792" y="655487"/>
            <a:ext cx="3284858" cy="1633031"/>
          </a:xfrm>
          <a:prstGeom prst="rect">
            <a:avLst/>
          </a:prstGeom>
          <a:noFill/>
        </p:spPr>
      </p:pic>
      <p:sp>
        <p:nvSpPr>
          <p:cNvPr id="298" name="云形 297"/>
          <p:cNvSpPr/>
          <p:nvPr/>
        </p:nvSpPr>
        <p:spPr>
          <a:xfrm>
            <a:off x="7900398" y="980366"/>
            <a:ext cx="1130901" cy="763811"/>
          </a:xfrm>
          <a:prstGeom prst="cloud">
            <a:avLst/>
          </a:prstGeom>
          <a:solidFill>
            <a:srgbClr val="FFFFFF"/>
          </a:solidFill>
          <a:ln w="12700" cap="flat" cmpd="sng" algn="ctr">
            <a:solidFill>
              <a:srgbClr val="569A05"/>
            </a:solidFill>
            <a:prstDash val="solid"/>
            <a:miter lim="800000"/>
          </a:ln>
          <a:effectLst/>
        </p:spPr>
        <p:txBody>
          <a:bodyPr lIns="67875" tIns="34007" rIns="67875" bIns="34007" rtlCol="0" anchor="ctr"/>
          <a:lstStyle/>
          <a:p>
            <a:pPr algn="ctr" defTabSz="678622" eaLnBrk="1" hangingPunct="1">
              <a:defRPr/>
            </a:pPr>
            <a:endParaRPr lang="zh-CN" altLang="en-US" sz="1444" kern="0">
              <a:solidFill>
                <a:sysClr val="window" lastClr="FFFFFF"/>
              </a:solidFill>
              <a:latin typeface="Calibri"/>
              <a:ea typeface="宋体"/>
            </a:endParaRPr>
          </a:p>
        </p:txBody>
      </p:sp>
      <p:grpSp>
        <p:nvGrpSpPr>
          <p:cNvPr id="320" name="组合 319"/>
          <p:cNvGrpSpPr/>
          <p:nvPr/>
        </p:nvGrpSpPr>
        <p:grpSpPr>
          <a:xfrm rot="20591276" flipH="1">
            <a:off x="1193191" y="1075827"/>
            <a:ext cx="449025" cy="429005"/>
            <a:chOff x="3425492" y="836712"/>
            <a:chExt cx="850149" cy="812194"/>
          </a:xfrm>
          <a:solidFill>
            <a:schemeClr val="accent3">
              <a:lumMod val="60000"/>
              <a:lumOff val="40000"/>
            </a:schemeClr>
          </a:solidFill>
        </p:grpSpPr>
        <p:sp>
          <p:nvSpPr>
            <p:cNvPr id="321" name="心形 32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22" name="心形 32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23" name="心形 32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24" name="心形 32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25" name="心形 32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grpSp>
      <p:grpSp>
        <p:nvGrpSpPr>
          <p:cNvPr id="326" name="组合 325"/>
          <p:cNvGrpSpPr/>
          <p:nvPr/>
        </p:nvGrpSpPr>
        <p:grpSpPr>
          <a:xfrm rot="616736" flipH="1">
            <a:off x="2474860" y="997637"/>
            <a:ext cx="289287" cy="276389"/>
            <a:chOff x="3425492" y="836712"/>
            <a:chExt cx="850149" cy="812194"/>
          </a:xfrm>
          <a:solidFill>
            <a:schemeClr val="accent6">
              <a:lumMod val="60000"/>
              <a:lumOff val="40000"/>
            </a:schemeClr>
          </a:solidFill>
        </p:grpSpPr>
        <p:sp>
          <p:nvSpPr>
            <p:cNvPr id="327" name="心形 32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28" name="心形 32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29" name="心形 32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30" name="心形 32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31" name="心形 33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grpSp>
      <p:pic>
        <p:nvPicPr>
          <p:cNvPr id="289" name="图片 288"/>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a:off x="1485208" y="2879170"/>
            <a:ext cx="5547583" cy="3173402"/>
          </a:xfrm>
          <a:prstGeom prst="rect">
            <a:avLst/>
          </a:prstGeom>
        </p:spPr>
      </p:pic>
      <p:grpSp>
        <p:nvGrpSpPr>
          <p:cNvPr id="336" name="组合 335"/>
          <p:cNvGrpSpPr/>
          <p:nvPr/>
        </p:nvGrpSpPr>
        <p:grpSpPr>
          <a:xfrm rot="616736" flipH="1">
            <a:off x="1997431" y="1580761"/>
            <a:ext cx="411430" cy="393086"/>
            <a:chOff x="3425492" y="836712"/>
            <a:chExt cx="850149" cy="812194"/>
          </a:xfrm>
          <a:solidFill>
            <a:schemeClr val="accent4">
              <a:lumMod val="20000"/>
              <a:lumOff val="80000"/>
            </a:schemeClr>
          </a:solidFill>
        </p:grpSpPr>
        <p:sp>
          <p:nvSpPr>
            <p:cNvPr id="337" name="心形 33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38" name="心形 33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39" name="心形 33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40" name="心形 33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sp>
          <p:nvSpPr>
            <p:cNvPr id="341" name="心形 34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eaLnBrk="1" hangingPunct="1">
                <a:defRPr/>
              </a:pPr>
              <a:endParaRPr lang="zh-CN" altLang="en-US" sz="1444">
                <a:solidFill>
                  <a:prstClr val="white"/>
                </a:solidFill>
                <a:latin typeface="Times New Roman"/>
                <a:ea typeface="微软雅黑"/>
              </a:endParaRPr>
            </a:p>
          </p:txBody>
        </p:sp>
      </p:grpSp>
      <p:sp>
        <p:nvSpPr>
          <p:cNvPr id="346" name="椭圆 345"/>
          <p:cNvSpPr/>
          <p:nvPr/>
        </p:nvSpPr>
        <p:spPr>
          <a:xfrm>
            <a:off x="6765080" y="2176072"/>
            <a:ext cx="389728" cy="384325"/>
          </a:xfrm>
          <a:prstGeom prst="ellipse">
            <a:avLst/>
          </a:prstGeom>
          <a:gradFill flip="none" rotWithShape="1">
            <a:gsLst>
              <a:gs pos="80000">
                <a:schemeClr val="bg1">
                  <a:alpha val="80000"/>
                </a:schemeClr>
              </a:gs>
              <a:gs pos="0">
                <a:schemeClr val="bg1">
                  <a:alpha val="0"/>
                </a:schemeClr>
              </a:gs>
              <a:gs pos="55000">
                <a:srgbClr val="FFFFFF">
                  <a:alpha val="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7875" tIns="34007" rIns="67875" bIns="34007" rtlCol="0" anchor="ctr"/>
          <a:lstStyle/>
          <a:p>
            <a:pPr algn="ctr" defTabSz="678622" eaLnBrk="1" hangingPunct="1">
              <a:defRPr/>
            </a:pPr>
            <a:r>
              <a:rPr lang="en-US" altLang="zh-CN" sz="1444" dirty="0">
                <a:solidFill>
                  <a:srgbClr val="FFFFFF"/>
                </a:solidFill>
                <a:latin typeface="Times New Roman"/>
                <a:ea typeface="微软雅黑"/>
              </a:rPr>
              <a:t>           </a:t>
            </a:r>
            <a:endParaRPr lang="zh-CN" altLang="en-US" sz="1444" dirty="0">
              <a:solidFill>
                <a:srgbClr val="FFFFFF"/>
              </a:solidFill>
              <a:latin typeface="Times New Roman"/>
              <a:ea typeface="微软雅黑"/>
            </a:endParaRPr>
          </a:p>
        </p:txBody>
      </p:sp>
      <p:sp>
        <p:nvSpPr>
          <p:cNvPr id="349" name="椭圆 348"/>
          <p:cNvSpPr/>
          <p:nvPr/>
        </p:nvSpPr>
        <p:spPr>
          <a:xfrm>
            <a:off x="1374130" y="2304267"/>
            <a:ext cx="389728" cy="384325"/>
          </a:xfrm>
          <a:prstGeom prst="ellipse">
            <a:avLst/>
          </a:prstGeom>
          <a:gradFill flip="none" rotWithShape="1">
            <a:gsLst>
              <a:gs pos="80000">
                <a:schemeClr val="bg1">
                  <a:alpha val="80000"/>
                </a:schemeClr>
              </a:gs>
              <a:gs pos="0">
                <a:schemeClr val="bg1">
                  <a:alpha val="0"/>
                </a:schemeClr>
              </a:gs>
              <a:gs pos="55000">
                <a:srgbClr val="FFFFFF">
                  <a:alpha val="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7875" tIns="34007" rIns="67875" bIns="34007" rtlCol="0" anchor="ctr"/>
          <a:lstStyle/>
          <a:p>
            <a:pPr algn="ctr" defTabSz="678622" eaLnBrk="1" hangingPunct="1">
              <a:defRPr/>
            </a:pPr>
            <a:r>
              <a:rPr lang="en-US" altLang="zh-CN" sz="1444" dirty="0">
                <a:solidFill>
                  <a:srgbClr val="FFFFFF"/>
                </a:solidFill>
                <a:latin typeface="Times New Roman"/>
                <a:ea typeface="微软雅黑"/>
              </a:rPr>
              <a:t>           </a:t>
            </a:r>
            <a:endParaRPr lang="zh-CN" altLang="en-US" sz="1444" dirty="0">
              <a:solidFill>
                <a:srgbClr val="FFFFFF"/>
              </a:solidFill>
              <a:latin typeface="Times New Roman"/>
              <a:ea typeface="微软雅黑"/>
            </a:endParaRPr>
          </a:p>
        </p:txBody>
      </p:sp>
      <p:sp>
        <p:nvSpPr>
          <p:cNvPr id="69" name="TextBox 68"/>
          <p:cNvSpPr txBox="1"/>
          <p:nvPr/>
        </p:nvSpPr>
        <p:spPr>
          <a:xfrm>
            <a:off x="1096792" y="2197004"/>
            <a:ext cx="7535803" cy="923178"/>
          </a:xfrm>
          <a:prstGeom prst="rect">
            <a:avLst/>
          </a:prstGeom>
          <a:noFill/>
        </p:spPr>
        <p:txBody>
          <a:bodyPr wrap="square" lIns="68657" tIns="34437" rIns="68657" bIns="34437">
            <a:spAutoFit/>
          </a:bodyPr>
          <a:lstStyle/>
          <a:p>
            <a:pPr algn="ctr" defTabSz="506727" eaLnBrk="1" hangingPunct="1">
              <a:defRPr/>
            </a:pPr>
            <a:endParaRPr lang="en-US" sz="1520" b="1" dirty="0">
              <a:solidFill>
                <a:srgbClr val="FF0000"/>
              </a:solidFill>
              <a:effectLst>
                <a:outerShdw blurRad="38100" dist="38100" dir="2700000" algn="tl">
                  <a:srgbClr val="000000">
                    <a:alpha val="43137"/>
                  </a:srgbClr>
                </a:outerShdw>
              </a:effectLst>
              <a:latin typeface="Times New Roman"/>
              <a:ea typeface="微软雅黑"/>
              <a:cs typeface="Times New Roman" pitchFamily="18" charset="0"/>
            </a:endParaRPr>
          </a:p>
          <a:p>
            <a:pPr algn="ctr" defTabSz="506727" eaLnBrk="1" hangingPunct="1">
              <a:defRPr/>
            </a:pPr>
            <a:r>
              <a:rPr lang="en-US" sz="4027" b="1" dirty="0">
                <a:solidFill>
                  <a:srgbClr val="FF0000"/>
                </a:solidFill>
                <a:effectLst>
                  <a:outerShdw blurRad="38100" dist="38100" dir="2700000" algn="tl">
                    <a:srgbClr val="000000">
                      <a:alpha val="43137"/>
                    </a:srgbClr>
                  </a:outerShdw>
                </a:effectLst>
                <a:latin typeface="Times New Roman"/>
                <a:ea typeface="微软雅黑"/>
                <a:cs typeface="Times New Roman" pitchFamily="18" charset="0"/>
              </a:rPr>
              <a:t>CHÀO TẠM BIỆT CÁC CON</a:t>
            </a:r>
          </a:p>
        </p:txBody>
      </p:sp>
    </p:spTree>
    <p:extLst>
      <p:ext uri="{BB962C8B-B14F-4D97-AF65-F5344CB8AC3E}">
        <p14:creationId xmlns:p14="http://schemas.microsoft.com/office/powerpoint/2010/main" val="30262845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p:cTn id="7" dur="6750" fill="hold"/>
                                        <p:tgtEl>
                                          <p:spTgt spid="132"/>
                                        </p:tgtEl>
                                        <p:attrNameLst>
                                          <p:attrName>ppt_w</p:attrName>
                                        </p:attrNameLst>
                                      </p:cBhvr>
                                      <p:tavLst>
                                        <p:tav tm="0">
                                          <p:val>
                                            <p:fltVal val="0"/>
                                          </p:val>
                                        </p:tav>
                                        <p:tav tm="100000">
                                          <p:val>
                                            <p:strVal val="#ppt_w"/>
                                          </p:val>
                                        </p:tav>
                                      </p:tavLst>
                                    </p:anim>
                                    <p:anim calcmode="lin" valueType="num">
                                      <p:cBhvr>
                                        <p:cTn id="8" dur="6750" fill="hold"/>
                                        <p:tgtEl>
                                          <p:spTgt spid="132"/>
                                        </p:tgtEl>
                                        <p:attrNameLst>
                                          <p:attrName>ppt_h</p:attrName>
                                        </p:attrNameLst>
                                      </p:cBhvr>
                                      <p:tavLst>
                                        <p:tav tm="0">
                                          <p:val>
                                            <p:fltVal val="0"/>
                                          </p:val>
                                        </p:tav>
                                        <p:tav tm="100000">
                                          <p:val>
                                            <p:strVal val="#ppt_h"/>
                                          </p:val>
                                        </p:tav>
                                      </p:tavLst>
                                    </p:anim>
                                    <p:anim calcmode="lin" valueType="num">
                                      <p:cBhvr>
                                        <p:cTn id="9" dur="6750" fill="hold"/>
                                        <p:tgtEl>
                                          <p:spTgt spid="132"/>
                                        </p:tgtEl>
                                        <p:attrNameLst>
                                          <p:attrName>style.rotation</p:attrName>
                                        </p:attrNameLst>
                                      </p:cBhvr>
                                      <p:tavLst>
                                        <p:tav tm="0">
                                          <p:val>
                                            <p:fltVal val="90"/>
                                          </p:val>
                                        </p:tav>
                                        <p:tav tm="100000">
                                          <p:val>
                                            <p:fltVal val="0"/>
                                          </p:val>
                                        </p:tav>
                                      </p:tavLst>
                                    </p:anim>
                                    <p:animEffect transition="in" filter="fade">
                                      <p:cBhvr>
                                        <p:cTn id="10" dur="6750"/>
                                        <p:tgtEl>
                                          <p:spTgt spid="132"/>
                                        </p:tgtEl>
                                      </p:cBhvr>
                                    </p:animEffect>
                                  </p:childTnLst>
                                </p:cTn>
                              </p:par>
                              <p:par>
                                <p:cTn id="11" presetID="31"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anim calcmode="lin" valueType="num">
                                      <p:cBhvr>
                                        <p:cTn id="13" dur="6750" fill="hold"/>
                                        <p:tgtEl>
                                          <p:spTgt spid="138"/>
                                        </p:tgtEl>
                                        <p:attrNameLst>
                                          <p:attrName>ppt_w</p:attrName>
                                        </p:attrNameLst>
                                      </p:cBhvr>
                                      <p:tavLst>
                                        <p:tav tm="0">
                                          <p:val>
                                            <p:fltVal val="0"/>
                                          </p:val>
                                        </p:tav>
                                        <p:tav tm="100000">
                                          <p:val>
                                            <p:strVal val="#ppt_w"/>
                                          </p:val>
                                        </p:tav>
                                      </p:tavLst>
                                    </p:anim>
                                    <p:anim calcmode="lin" valueType="num">
                                      <p:cBhvr>
                                        <p:cTn id="14" dur="6750" fill="hold"/>
                                        <p:tgtEl>
                                          <p:spTgt spid="138"/>
                                        </p:tgtEl>
                                        <p:attrNameLst>
                                          <p:attrName>ppt_h</p:attrName>
                                        </p:attrNameLst>
                                      </p:cBhvr>
                                      <p:tavLst>
                                        <p:tav tm="0">
                                          <p:val>
                                            <p:fltVal val="0"/>
                                          </p:val>
                                        </p:tav>
                                        <p:tav tm="100000">
                                          <p:val>
                                            <p:strVal val="#ppt_h"/>
                                          </p:val>
                                        </p:tav>
                                      </p:tavLst>
                                    </p:anim>
                                    <p:anim calcmode="lin" valueType="num">
                                      <p:cBhvr>
                                        <p:cTn id="15" dur="6750" fill="hold"/>
                                        <p:tgtEl>
                                          <p:spTgt spid="138"/>
                                        </p:tgtEl>
                                        <p:attrNameLst>
                                          <p:attrName>style.rotation</p:attrName>
                                        </p:attrNameLst>
                                      </p:cBhvr>
                                      <p:tavLst>
                                        <p:tav tm="0">
                                          <p:val>
                                            <p:fltVal val="90"/>
                                          </p:val>
                                        </p:tav>
                                        <p:tav tm="100000">
                                          <p:val>
                                            <p:fltVal val="0"/>
                                          </p:val>
                                        </p:tav>
                                      </p:tavLst>
                                    </p:anim>
                                    <p:animEffect transition="in" filter="fade">
                                      <p:cBhvr>
                                        <p:cTn id="16" dur="6750"/>
                                        <p:tgtEl>
                                          <p:spTgt spid="138"/>
                                        </p:tgtEl>
                                      </p:cBhvr>
                                    </p:animEffect>
                                  </p:childTnLst>
                                </p:cTn>
                              </p:par>
                              <p:par>
                                <p:cTn id="17" presetID="2" presetClass="entr" presetSubtype="2" fill="hold" nodeType="withEffect">
                                  <p:stCondLst>
                                    <p:cond delay="1000"/>
                                  </p:stCondLst>
                                  <p:childTnLst>
                                    <p:set>
                                      <p:cBhvr>
                                        <p:cTn id="18" dur="1" fill="hold">
                                          <p:stCondLst>
                                            <p:cond delay="0"/>
                                          </p:stCondLst>
                                        </p:cTn>
                                        <p:tgtEl>
                                          <p:spTgt spid="289"/>
                                        </p:tgtEl>
                                        <p:attrNameLst>
                                          <p:attrName>style.visibility</p:attrName>
                                        </p:attrNameLst>
                                      </p:cBhvr>
                                      <p:to>
                                        <p:strVal val="visible"/>
                                      </p:to>
                                    </p:set>
                                    <p:anim calcmode="lin" valueType="num">
                                      <p:cBhvr additive="base">
                                        <p:cTn id="19" dur="6000" fill="hold"/>
                                        <p:tgtEl>
                                          <p:spTgt spid="289"/>
                                        </p:tgtEl>
                                        <p:attrNameLst>
                                          <p:attrName>ppt_x</p:attrName>
                                        </p:attrNameLst>
                                      </p:cBhvr>
                                      <p:tavLst>
                                        <p:tav tm="0">
                                          <p:val>
                                            <p:strVal val="1+#ppt_w/2"/>
                                          </p:val>
                                        </p:tav>
                                        <p:tav tm="100000">
                                          <p:val>
                                            <p:strVal val="#ppt_x"/>
                                          </p:val>
                                        </p:tav>
                                      </p:tavLst>
                                    </p:anim>
                                    <p:anim calcmode="lin" valueType="num">
                                      <p:cBhvr additive="base">
                                        <p:cTn id="20" dur="6000" fill="hold"/>
                                        <p:tgtEl>
                                          <p:spTgt spid="289"/>
                                        </p:tgtEl>
                                        <p:attrNameLst>
                                          <p:attrName>ppt_y</p:attrName>
                                        </p:attrNameLst>
                                      </p:cBhvr>
                                      <p:tavLst>
                                        <p:tav tm="0">
                                          <p:val>
                                            <p:strVal val="#ppt_y"/>
                                          </p:val>
                                        </p:tav>
                                        <p:tav tm="100000">
                                          <p:val>
                                            <p:strVal val="#ppt_y"/>
                                          </p:val>
                                        </p:tav>
                                      </p:tavLst>
                                    </p:anim>
                                  </p:childTnLst>
                                </p:cTn>
                              </p:par>
                              <p:par>
                                <p:cTn id="21" presetID="31" presetClass="entr" presetSubtype="0" fill="hold" nodeType="withEffect">
                                  <p:stCondLst>
                                    <p:cond delay="1000"/>
                                  </p:stCondLst>
                                  <p:childTnLst>
                                    <p:set>
                                      <p:cBhvr>
                                        <p:cTn id="22" dur="1" fill="hold">
                                          <p:stCondLst>
                                            <p:cond delay="0"/>
                                          </p:stCondLst>
                                        </p:cTn>
                                        <p:tgtEl>
                                          <p:spTgt spid="186"/>
                                        </p:tgtEl>
                                        <p:attrNameLst>
                                          <p:attrName>style.visibility</p:attrName>
                                        </p:attrNameLst>
                                      </p:cBhvr>
                                      <p:to>
                                        <p:strVal val="visible"/>
                                      </p:to>
                                    </p:set>
                                    <p:anim calcmode="lin" valueType="num">
                                      <p:cBhvr>
                                        <p:cTn id="23" dur="6750" fill="hold"/>
                                        <p:tgtEl>
                                          <p:spTgt spid="186"/>
                                        </p:tgtEl>
                                        <p:attrNameLst>
                                          <p:attrName>ppt_w</p:attrName>
                                        </p:attrNameLst>
                                      </p:cBhvr>
                                      <p:tavLst>
                                        <p:tav tm="0">
                                          <p:val>
                                            <p:fltVal val="0"/>
                                          </p:val>
                                        </p:tav>
                                        <p:tav tm="100000">
                                          <p:val>
                                            <p:strVal val="#ppt_w"/>
                                          </p:val>
                                        </p:tav>
                                      </p:tavLst>
                                    </p:anim>
                                    <p:anim calcmode="lin" valueType="num">
                                      <p:cBhvr>
                                        <p:cTn id="24" dur="6750" fill="hold"/>
                                        <p:tgtEl>
                                          <p:spTgt spid="186"/>
                                        </p:tgtEl>
                                        <p:attrNameLst>
                                          <p:attrName>ppt_h</p:attrName>
                                        </p:attrNameLst>
                                      </p:cBhvr>
                                      <p:tavLst>
                                        <p:tav tm="0">
                                          <p:val>
                                            <p:fltVal val="0"/>
                                          </p:val>
                                        </p:tav>
                                        <p:tav tm="100000">
                                          <p:val>
                                            <p:strVal val="#ppt_h"/>
                                          </p:val>
                                        </p:tav>
                                      </p:tavLst>
                                    </p:anim>
                                    <p:anim calcmode="lin" valueType="num">
                                      <p:cBhvr>
                                        <p:cTn id="25" dur="6750" fill="hold"/>
                                        <p:tgtEl>
                                          <p:spTgt spid="186"/>
                                        </p:tgtEl>
                                        <p:attrNameLst>
                                          <p:attrName>style.rotation</p:attrName>
                                        </p:attrNameLst>
                                      </p:cBhvr>
                                      <p:tavLst>
                                        <p:tav tm="0">
                                          <p:val>
                                            <p:fltVal val="90"/>
                                          </p:val>
                                        </p:tav>
                                        <p:tav tm="100000">
                                          <p:val>
                                            <p:fltVal val="0"/>
                                          </p:val>
                                        </p:tav>
                                      </p:tavLst>
                                    </p:anim>
                                    <p:animEffect transition="in" filter="fade">
                                      <p:cBhvr>
                                        <p:cTn id="26" dur="6750"/>
                                        <p:tgtEl>
                                          <p:spTgt spid="186"/>
                                        </p:tgtEl>
                                      </p:cBhvr>
                                    </p:animEffect>
                                  </p:childTnLst>
                                </p:cTn>
                              </p:par>
                              <p:par>
                                <p:cTn id="27" presetID="31" presetClass="entr" presetSubtype="0" fill="hold" nodeType="withEffect">
                                  <p:stCondLst>
                                    <p:cond delay="1000"/>
                                  </p:stCondLst>
                                  <p:childTnLst>
                                    <p:set>
                                      <p:cBhvr>
                                        <p:cTn id="28" dur="1" fill="hold">
                                          <p:stCondLst>
                                            <p:cond delay="0"/>
                                          </p:stCondLst>
                                        </p:cTn>
                                        <p:tgtEl>
                                          <p:spTgt spid="258"/>
                                        </p:tgtEl>
                                        <p:attrNameLst>
                                          <p:attrName>style.visibility</p:attrName>
                                        </p:attrNameLst>
                                      </p:cBhvr>
                                      <p:to>
                                        <p:strVal val="visible"/>
                                      </p:to>
                                    </p:set>
                                    <p:anim calcmode="lin" valueType="num">
                                      <p:cBhvr>
                                        <p:cTn id="29" dur="6750" fill="hold"/>
                                        <p:tgtEl>
                                          <p:spTgt spid="258"/>
                                        </p:tgtEl>
                                        <p:attrNameLst>
                                          <p:attrName>ppt_w</p:attrName>
                                        </p:attrNameLst>
                                      </p:cBhvr>
                                      <p:tavLst>
                                        <p:tav tm="0">
                                          <p:val>
                                            <p:fltVal val="0"/>
                                          </p:val>
                                        </p:tav>
                                        <p:tav tm="100000">
                                          <p:val>
                                            <p:strVal val="#ppt_w"/>
                                          </p:val>
                                        </p:tav>
                                      </p:tavLst>
                                    </p:anim>
                                    <p:anim calcmode="lin" valueType="num">
                                      <p:cBhvr>
                                        <p:cTn id="30" dur="6750" fill="hold"/>
                                        <p:tgtEl>
                                          <p:spTgt spid="258"/>
                                        </p:tgtEl>
                                        <p:attrNameLst>
                                          <p:attrName>ppt_h</p:attrName>
                                        </p:attrNameLst>
                                      </p:cBhvr>
                                      <p:tavLst>
                                        <p:tav tm="0">
                                          <p:val>
                                            <p:fltVal val="0"/>
                                          </p:val>
                                        </p:tav>
                                        <p:tav tm="100000">
                                          <p:val>
                                            <p:strVal val="#ppt_h"/>
                                          </p:val>
                                        </p:tav>
                                      </p:tavLst>
                                    </p:anim>
                                    <p:anim calcmode="lin" valueType="num">
                                      <p:cBhvr>
                                        <p:cTn id="31" dur="6750" fill="hold"/>
                                        <p:tgtEl>
                                          <p:spTgt spid="258"/>
                                        </p:tgtEl>
                                        <p:attrNameLst>
                                          <p:attrName>style.rotation</p:attrName>
                                        </p:attrNameLst>
                                      </p:cBhvr>
                                      <p:tavLst>
                                        <p:tav tm="0">
                                          <p:val>
                                            <p:fltVal val="90"/>
                                          </p:val>
                                        </p:tav>
                                        <p:tav tm="100000">
                                          <p:val>
                                            <p:fltVal val="0"/>
                                          </p:val>
                                        </p:tav>
                                      </p:tavLst>
                                    </p:anim>
                                    <p:animEffect transition="in" filter="fade">
                                      <p:cBhvr>
                                        <p:cTn id="32" dur="6750"/>
                                        <p:tgtEl>
                                          <p:spTgt spid="258"/>
                                        </p:tgtEl>
                                      </p:cBhvr>
                                    </p:animEffect>
                                  </p:childTnLst>
                                </p:cTn>
                              </p:par>
                              <p:par>
                                <p:cTn id="33" presetID="31" presetClass="entr" presetSubtype="0" fill="hold" nodeType="withEffect">
                                  <p:stCondLst>
                                    <p:cond delay="1000"/>
                                  </p:stCondLst>
                                  <p:childTnLst>
                                    <p:set>
                                      <p:cBhvr>
                                        <p:cTn id="34" dur="1" fill="hold">
                                          <p:stCondLst>
                                            <p:cond delay="0"/>
                                          </p:stCondLst>
                                        </p:cTn>
                                        <p:tgtEl>
                                          <p:spTgt spid="270"/>
                                        </p:tgtEl>
                                        <p:attrNameLst>
                                          <p:attrName>style.visibility</p:attrName>
                                        </p:attrNameLst>
                                      </p:cBhvr>
                                      <p:to>
                                        <p:strVal val="visible"/>
                                      </p:to>
                                    </p:set>
                                    <p:anim calcmode="lin" valueType="num">
                                      <p:cBhvr>
                                        <p:cTn id="35" dur="6750" fill="hold"/>
                                        <p:tgtEl>
                                          <p:spTgt spid="270"/>
                                        </p:tgtEl>
                                        <p:attrNameLst>
                                          <p:attrName>ppt_w</p:attrName>
                                        </p:attrNameLst>
                                      </p:cBhvr>
                                      <p:tavLst>
                                        <p:tav tm="0">
                                          <p:val>
                                            <p:fltVal val="0"/>
                                          </p:val>
                                        </p:tav>
                                        <p:tav tm="100000">
                                          <p:val>
                                            <p:strVal val="#ppt_w"/>
                                          </p:val>
                                        </p:tav>
                                      </p:tavLst>
                                    </p:anim>
                                    <p:anim calcmode="lin" valueType="num">
                                      <p:cBhvr>
                                        <p:cTn id="36" dur="6750" fill="hold"/>
                                        <p:tgtEl>
                                          <p:spTgt spid="270"/>
                                        </p:tgtEl>
                                        <p:attrNameLst>
                                          <p:attrName>ppt_h</p:attrName>
                                        </p:attrNameLst>
                                      </p:cBhvr>
                                      <p:tavLst>
                                        <p:tav tm="0">
                                          <p:val>
                                            <p:fltVal val="0"/>
                                          </p:val>
                                        </p:tav>
                                        <p:tav tm="100000">
                                          <p:val>
                                            <p:strVal val="#ppt_h"/>
                                          </p:val>
                                        </p:tav>
                                      </p:tavLst>
                                    </p:anim>
                                    <p:anim calcmode="lin" valueType="num">
                                      <p:cBhvr>
                                        <p:cTn id="37" dur="6750" fill="hold"/>
                                        <p:tgtEl>
                                          <p:spTgt spid="270"/>
                                        </p:tgtEl>
                                        <p:attrNameLst>
                                          <p:attrName>style.rotation</p:attrName>
                                        </p:attrNameLst>
                                      </p:cBhvr>
                                      <p:tavLst>
                                        <p:tav tm="0">
                                          <p:val>
                                            <p:fltVal val="90"/>
                                          </p:val>
                                        </p:tav>
                                        <p:tav tm="100000">
                                          <p:val>
                                            <p:fltVal val="0"/>
                                          </p:val>
                                        </p:tav>
                                      </p:tavLst>
                                    </p:anim>
                                    <p:animEffect transition="in" filter="fade">
                                      <p:cBhvr>
                                        <p:cTn id="38" dur="6750"/>
                                        <p:tgtEl>
                                          <p:spTgt spid="270"/>
                                        </p:tgtEl>
                                      </p:cBhvr>
                                    </p:animEffect>
                                  </p:childTnLst>
                                </p:cTn>
                              </p:par>
                              <p:par>
                                <p:cTn id="39" presetID="31" presetClass="entr" presetSubtype="0" fill="hold" nodeType="withEffect">
                                  <p:stCondLst>
                                    <p:cond delay="1000"/>
                                  </p:stCondLst>
                                  <p:childTnLst>
                                    <p:set>
                                      <p:cBhvr>
                                        <p:cTn id="40" dur="1" fill="hold">
                                          <p:stCondLst>
                                            <p:cond delay="0"/>
                                          </p:stCondLst>
                                        </p:cTn>
                                        <p:tgtEl>
                                          <p:spTgt spid="282"/>
                                        </p:tgtEl>
                                        <p:attrNameLst>
                                          <p:attrName>style.visibility</p:attrName>
                                        </p:attrNameLst>
                                      </p:cBhvr>
                                      <p:to>
                                        <p:strVal val="visible"/>
                                      </p:to>
                                    </p:set>
                                    <p:anim calcmode="lin" valueType="num">
                                      <p:cBhvr>
                                        <p:cTn id="41" dur="6750" fill="hold"/>
                                        <p:tgtEl>
                                          <p:spTgt spid="282"/>
                                        </p:tgtEl>
                                        <p:attrNameLst>
                                          <p:attrName>ppt_w</p:attrName>
                                        </p:attrNameLst>
                                      </p:cBhvr>
                                      <p:tavLst>
                                        <p:tav tm="0">
                                          <p:val>
                                            <p:fltVal val="0"/>
                                          </p:val>
                                        </p:tav>
                                        <p:tav tm="100000">
                                          <p:val>
                                            <p:strVal val="#ppt_w"/>
                                          </p:val>
                                        </p:tav>
                                      </p:tavLst>
                                    </p:anim>
                                    <p:anim calcmode="lin" valueType="num">
                                      <p:cBhvr>
                                        <p:cTn id="42" dur="6750" fill="hold"/>
                                        <p:tgtEl>
                                          <p:spTgt spid="282"/>
                                        </p:tgtEl>
                                        <p:attrNameLst>
                                          <p:attrName>ppt_h</p:attrName>
                                        </p:attrNameLst>
                                      </p:cBhvr>
                                      <p:tavLst>
                                        <p:tav tm="0">
                                          <p:val>
                                            <p:fltVal val="0"/>
                                          </p:val>
                                        </p:tav>
                                        <p:tav tm="100000">
                                          <p:val>
                                            <p:strVal val="#ppt_h"/>
                                          </p:val>
                                        </p:tav>
                                      </p:tavLst>
                                    </p:anim>
                                    <p:anim calcmode="lin" valueType="num">
                                      <p:cBhvr>
                                        <p:cTn id="43" dur="6750" fill="hold"/>
                                        <p:tgtEl>
                                          <p:spTgt spid="282"/>
                                        </p:tgtEl>
                                        <p:attrNameLst>
                                          <p:attrName>style.rotation</p:attrName>
                                        </p:attrNameLst>
                                      </p:cBhvr>
                                      <p:tavLst>
                                        <p:tav tm="0">
                                          <p:val>
                                            <p:fltVal val="90"/>
                                          </p:val>
                                        </p:tav>
                                        <p:tav tm="100000">
                                          <p:val>
                                            <p:fltVal val="0"/>
                                          </p:val>
                                        </p:tav>
                                      </p:tavLst>
                                    </p:anim>
                                    <p:animEffect transition="in" filter="fade">
                                      <p:cBhvr>
                                        <p:cTn id="44" dur="6750"/>
                                        <p:tgtEl>
                                          <p:spTgt spid="282"/>
                                        </p:tgtEl>
                                      </p:cBhvr>
                                    </p:animEffect>
                                  </p:childTnLst>
                                </p:cTn>
                              </p:par>
                              <p:par>
                                <p:cTn id="45" presetID="31" presetClass="entr" presetSubtype="0" fill="hold" nodeType="withEffect">
                                  <p:stCondLst>
                                    <p:cond delay="1000"/>
                                  </p:stCondLst>
                                  <p:childTnLst>
                                    <p:set>
                                      <p:cBhvr>
                                        <p:cTn id="46" dur="1" fill="hold">
                                          <p:stCondLst>
                                            <p:cond delay="0"/>
                                          </p:stCondLst>
                                        </p:cTn>
                                        <p:tgtEl>
                                          <p:spTgt spid="276"/>
                                        </p:tgtEl>
                                        <p:attrNameLst>
                                          <p:attrName>style.visibility</p:attrName>
                                        </p:attrNameLst>
                                      </p:cBhvr>
                                      <p:to>
                                        <p:strVal val="visible"/>
                                      </p:to>
                                    </p:set>
                                    <p:anim calcmode="lin" valueType="num">
                                      <p:cBhvr>
                                        <p:cTn id="47" dur="6750" fill="hold"/>
                                        <p:tgtEl>
                                          <p:spTgt spid="276"/>
                                        </p:tgtEl>
                                        <p:attrNameLst>
                                          <p:attrName>ppt_w</p:attrName>
                                        </p:attrNameLst>
                                      </p:cBhvr>
                                      <p:tavLst>
                                        <p:tav tm="0">
                                          <p:val>
                                            <p:fltVal val="0"/>
                                          </p:val>
                                        </p:tav>
                                        <p:tav tm="100000">
                                          <p:val>
                                            <p:strVal val="#ppt_w"/>
                                          </p:val>
                                        </p:tav>
                                      </p:tavLst>
                                    </p:anim>
                                    <p:anim calcmode="lin" valueType="num">
                                      <p:cBhvr>
                                        <p:cTn id="48" dur="6750" fill="hold"/>
                                        <p:tgtEl>
                                          <p:spTgt spid="276"/>
                                        </p:tgtEl>
                                        <p:attrNameLst>
                                          <p:attrName>ppt_h</p:attrName>
                                        </p:attrNameLst>
                                      </p:cBhvr>
                                      <p:tavLst>
                                        <p:tav tm="0">
                                          <p:val>
                                            <p:fltVal val="0"/>
                                          </p:val>
                                        </p:tav>
                                        <p:tav tm="100000">
                                          <p:val>
                                            <p:strVal val="#ppt_h"/>
                                          </p:val>
                                        </p:tav>
                                      </p:tavLst>
                                    </p:anim>
                                    <p:anim calcmode="lin" valueType="num">
                                      <p:cBhvr>
                                        <p:cTn id="49" dur="6750" fill="hold"/>
                                        <p:tgtEl>
                                          <p:spTgt spid="276"/>
                                        </p:tgtEl>
                                        <p:attrNameLst>
                                          <p:attrName>style.rotation</p:attrName>
                                        </p:attrNameLst>
                                      </p:cBhvr>
                                      <p:tavLst>
                                        <p:tav tm="0">
                                          <p:val>
                                            <p:fltVal val="90"/>
                                          </p:val>
                                        </p:tav>
                                        <p:tav tm="100000">
                                          <p:val>
                                            <p:fltVal val="0"/>
                                          </p:val>
                                        </p:tav>
                                      </p:tavLst>
                                    </p:anim>
                                    <p:animEffect transition="in" filter="fade">
                                      <p:cBhvr>
                                        <p:cTn id="50" dur="6750"/>
                                        <p:tgtEl>
                                          <p:spTgt spid="276"/>
                                        </p:tgtEl>
                                      </p:cBhvr>
                                    </p:animEffect>
                                  </p:childTnLst>
                                </p:cTn>
                              </p:par>
                              <p:par>
                                <p:cTn id="51" presetID="31" presetClass="entr" presetSubtype="0" fill="hold" nodeType="withEffect">
                                  <p:stCondLst>
                                    <p:cond delay="1000"/>
                                  </p:stCondLst>
                                  <p:childTnLst>
                                    <p:set>
                                      <p:cBhvr>
                                        <p:cTn id="52" dur="1" fill="hold">
                                          <p:stCondLst>
                                            <p:cond delay="0"/>
                                          </p:stCondLst>
                                        </p:cTn>
                                        <p:tgtEl>
                                          <p:spTgt spid="326"/>
                                        </p:tgtEl>
                                        <p:attrNameLst>
                                          <p:attrName>style.visibility</p:attrName>
                                        </p:attrNameLst>
                                      </p:cBhvr>
                                      <p:to>
                                        <p:strVal val="visible"/>
                                      </p:to>
                                    </p:set>
                                    <p:anim calcmode="lin" valueType="num">
                                      <p:cBhvr>
                                        <p:cTn id="53" dur="1000" fill="hold"/>
                                        <p:tgtEl>
                                          <p:spTgt spid="326"/>
                                        </p:tgtEl>
                                        <p:attrNameLst>
                                          <p:attrName>ppt_w</p:attrName>
                                        </p:attrNameLst>
                                      </p:cBhvr>
                                      <p:tavLst>
                                        <p:tav tm="0">
                                          <p:val>
                                            <p:fltVal val="0"/>
                                          </p:val>
                                        </p:tav>
                                        <p:tav tm="100000">
                                          <p:val>
                                            <p:strVal val="#ppt_w"/>
                                          </p:val>
                                        </p:tav>
                                      </p:tavLst>
                                    </p:anim>
                                    <p:anim calcmode="lin" valueType="num">
                                      <p:cBhvr>
                                        <p:cTn id="54" dur="1000" fill="hold"/>
                                        <p:tgtEl>
                                          <p:spTgt spid="326"/>
                                        </p:tgtEl>
                                        <p:attrNameLst>
                                          <p:attrName>ppt_h</p:attrName>
                                        </p:attrNameLst>
                                      </p:cBhvr>
                                      <p:tavLst>
                                        <p:tav tm="0">
                                          <p:val>
                                            <p:fltVal val="0"/>
                                          </p:val>
                                        </p:tav>
                                        <p:tav tm="100000">
                                          <p:val>
                                            <p:strVal val="#ppt_h"/>
                                          </p:val>
                                        </p:tav>
                                      </p:tavLst>
                                    </p:anim>
                                    <p:anim calcmode="lin" valueType="num">
                                      <p:cBhvr>
                                        <p:cTn id="55" dur="1000" fill="hold"/>
                                        <p:tgtEl>
                                          <p:spTgt spid="326"/>
                                        </p:tgtEl>
                                        <p:attrNameLst>
                                          <p:attrName>style.rotation</p:attrName>
                                        </p:attrNameLst>
                                      </p:cBhvr>
                                      <p:tavLst>
                                        <p:tav tm="0">
                                          <p:val>
                                            <p:fltVal val="90"/>
                                          </p:val>
                                        </p:tav>
                                        <p:tav tm="100000">
                                          <p:val>
                                            <p:fltVal val="0"/>
                                          </p:val>
                                        </p:tav>
                                      </p:tavLst>
                                    </p:anim>
                                    <p:animEffect transition="in" filter="fade">
                                      <p:cBhvr>
                                        <p:cTn id="56" dur="1000"/>
                                        <p:tgtEl>
                                          <p:spTgt spid="326"/>
                                        </p:tgtEl>
                                      </p:cBhvr>
                                    </p:animEffect>
                                  </p:childTnLst>
                                </p:cTn>
                              </p:par>
                              <p:par>
                                <p:cTn id="57" presetID="31" presetClass="entr" presetSubtype="0" fill="hold" nodeType="withEffect">
                                  <p:stCondLst>
                                    <p:cond delay="1000"/>
                                  </p:stCondLst>
                                  <p:childTnLst>
                                    <p:set>
                                      <p:cBhvr>
                                        <p:cTn id="58" dur="1" fill="hold">
                                          <p:stCondLst>
                                            <p:cond delay="0"/>
                                          </p:stCondLst>
                                        </p:cTn>
                                        <p:tgtEl>
                                          <p:spTgt spid="320"/>
                                        </p:tgtEl>
                                        <p:attrNameLst>
                                          <p:attrName>style.visibility</p:attrName>
                                        </p:attrNameLst>
                                      </p:cBhvr>
                                      <p:to>
                                        <p:strVal val="visible"/>
                                      </p:to>
                                    </p:set>
                                    <p:anim calcmode="lin" valueType="num">
                                      <p:cBhvr>
                                        <p:cTn id="59" dur="1000" fill="hold"/>
                                        <p:tgtEl>
                                          <p:spTgt spid="320"/>
                                        </p:tgtEl>
                                        <p:attrNameLst>
                                          <p:attrName>ppt_w</p:attrName>
                                        </p:attrNameLst>
                                      </p:cBhvr>
                                      <p:tavLst>
                                        <p:tav tm="0">
                                          <p:val>
                                            <p:fltVal val="0"/>
                                          </p:val>
                                        </p:tav>
                                        <p:tav tm="100000">
                                          <p:val>
                                            <p:strVal val="#ppt_w"/>
                                          </p:val>
                                        </p:tav>
                                      </p:tavLst>
                                    </p:anim>
                                    <p:anim calcmode="lin" valueType="num">
                                      <p:cBhvr>
                                        <p:cTn id="60" dur="1000" fill="hold"/>
                                        <p:tgtEl>
                                          <p:spTgt spid="320"/>
                                        </p:tgtEl>
                                        <p:attrNameLst>
                                          <p:attrName>ppt_h</p:attrName>
                                        </p:attrNameLst>
                                      </p:cBhvr>
                                      <p:tavLst>
                                        <p:tav tm="0">
                                          <p:val>
                                            <p:fltVal val="0"/>
                                          </p:val>
                                        </p:tav>
                                        <p:tav tm="100000">
                                          <p:val>
                                            <p:strVal val="#ppt_h"/>
                                          </p:val>
                                        </p:tav>
                                      </p:tavLst>
                                    </p:anim>
                                    <p:anim calcmode="lin" valueType="num">
                                      <p:cBhvr>
                                        <p:cTn id="61" dur="1000" fill="hold"/>
                                        <p:tgtEl>
                                          <p:spTgt spid="320"/>
                                        </p:tgtEl>
                                        <p:attrNameLst>
                                          <p:attrName>style.rotation</p:attrName>
                                        </p:attrNameLst>
                                      </p:cBhvr>
                                      <p:tavLst>
                                        <p:tav tm="0">
                                          <p:val>
                                            <p:fltVal val="90"/>
                                          </p:val>
                                        </p:tav>
                                        <p:tav tm="100000">
                                          <p:val>
                                            <p:fltVal val="0"/>
                                          </p:val>
                                        </p:tav>
                                      </p:tavLst>
                                    </p:anim>
                                    <p:animEffect transition="in" filter="fade">
                                      <p:cBhvr>
                                        <p:cTn id="62" dur="1000"/>
                                        <p:tgtEl>
                                          <p:spTgt spid="320"/>
                                        </p:tgtEl>
                                      </p:cBhvr>
                                    </p:animEffect>
                                  </p:childTnLst>
                                </p:cTn>
                              </p:par>
                              <p:par>
                                <p:cTn id="63" presetID="31" presetClass="entr" presetSubtype="0" fill="hold" nodeType="withEffect">
                                  <p:stCondLst>
                                    <p:cond delay="2000"/>
                                  </p:stCondLst>
                                  <p:childTnLst>
                                    <p:set>
                                      <p:cBhvr>
                                        <p:cTn id="64" dur="1" fill="hold">
                                          <p:stCondLst>
                                            <p:cond delay="0"/>
                                          </p:stCondLst>
                                        </p:cTn>
                                        <p:tgtEl>
                                          <p:spTgt spid="336"/>
                                        </p:tgtEl>
                                        <p:attrNameLst>
                                          <p:attrName>style.visibility</p:attrName>
                                        </p:attrNameLst>
                                      </p:cBhvr>
                                      <p:to>
                                        <p:strVal val="visible"/>
                                      </p:to>
                                    </p:set>
                                    <p:anim calcmode="lin" valueType="num">
                                      <p:cBhvr>
                                        <p:cTn id="65" dur="1000" fill="hold"/>
                                        <p:tgtEl>
                                          <p:spTgt spid="336"/>
                                        </p:tgtEl>
                                        <p:attrNameLst>
                                          <p:attrName>ppt_w</p:attrName>
                                        </p:attrNameLst>
                                      </p:cBhvr>
                                      <p:tavLst>
                                        <p:tav tm="0">
                                          <p:val>
                                            <p:fltVal val="0"/>
                                          </p:val>
                                        </p:tav>
                                        <p:tav tm="100000">
                                          <p:val>
                                            <p:strVal val="#ppt_w"/>
                                          </p:val>
                                        </p:tav>
                                      </p:tavLst>
                                    </p:anim>
                                    <p:anim calcmode="lin" valueType="num">
                                      <p:cBhvr>
                                        <p:cTn id="66" dur="1000" fill="hold"/>
                                        <p:tgtEl>
                                          <p:spTgt spid="336"/>
                                        </p:tgtEl>
                                        <p:attrNameLst>
                                          <p:attrName>ppt_h</p:attrName>
                                        </p:attrNameLst>
                                      </p:cBhvr>
                                      <p:tavLst>
                                        <p:tav tm="0">
                                          <p:val>
                                            <p:fltVal val="0"/>
                                          </p:val>
                                        </p:tav>
                                        <p:tav tm="100000">
                                          <p:val>
                                            <p:strVal val="#ppt_h"/>
                                          </p:val>
                                        </p:tav>
                                      </p:tavLst>
                                    </p:anim>
                                    <p:anim calcmode="lin" valueType="num">
                                      <p:cBhvr>
                                        <p:cTn id="67" dur="1000" fill="hold"/>
                                        <p:tgtEl>
                                          <p:spTgt spid="336"/>
                                        </p:tgtEl>
                                        <p:attrNameLst>
                                          <p:attrName>style.rotation</p:attrName>
                                        </p:attrNameLst>
                                      </p:cBhvr>
                                      <p:tavLst>
                                        <p:tav tm="0">
                                          <p:val>
                                            <p:fltVal val="90"/>
                                          </p:val>
                                        </p:tav>
                                        <p:tav tm="100000">
                                          <p:val>
                                            <p:fltVal val="0"/>
                                          </p:val>
                                        </p:tav>
                                      </p:tavLst>
                                    </p:anim>
                                    <p:animEffect transition="in" filter="fade">
                                      <p:cBhvr>
                                        <p:cTn id="68" dur="1000"/>
                                        <p:tgtEl>
                                          <p:spTgt spid="336"/>
                                        </p:tgtEl>
                                      </p:cBhvr>
                                    </p:animEffect>
                                  </p:childTnLst>
                                </p:cTn>
                              </p:par>
                              <p:par>
                                <p:cTn id="69" presetID="6" presetClass="emph" presetSubtype="0" repeatCount="indefinite" fill="hold" grpId="0" nodeType="withEffect">
                                  <p:stCondLst>
                                    <p:cond delay="0"/>
                                  </p:stCondLst>
                                  <p:childTnLst>
                                    <p:animScale>
                                      <p:cBhvr>
                                        <p:cTn id="70" dur="6500" fill="hold"/>
                                        <p:tgtEl>
                                          <p:spTgt spid="346"/>
                                        </p:tgtEl>
                                      </p:cBhvr>
                                      <p:by x="500000" y="500000"/>
                                    </p:animScale>
                                  </p:childTnLst>
                                </p:cTn>
                              </p:par>
                              <p:par>
                                <p:cTn id="71" presetID="6" presetClass="emph" presetSubtype="0" repeatCount="indefinite" fill="hold" grpId="0" nodeType="withEffect">
                                  <p:stCondLst>
                                    <p:cond delay="0"/>
                                  </p:stCondLst>
                                  <p:childTnLst>
                                    <p:animScale>
                                      <p:cBhvr>
                                        <p:cTn id="72" dur="6500" fill="hold"/>
                                        <p:tgtEl>
                                          <p:spTgt spid="349"/>
                                        </p:tgtEl>
                                      </p:cBhvr>
                                      <p:by x="500000" y="500000"/>
                                    </p:animScale>
                                  </p:childTnLst>
                                </p:cTn>
                              </p:par>
                              <p:par>
                                <p:cTn id="73" presetID="34" presetClass="emph" presetSubtype="0" fill="hold" nodeType="withEffect">
                                  <p:stCondLst>
                                    <p:cond delay="0"/>
                                  </p:stCondLst>
                                  <p:iterate type="lt">
                                    <p:tmPct val="10000"/>
                                  </p:iterate>
                                  <p:childTnLst>
                                    <p:animMotion origin="layout" path="M -2.5E-6 -3.58025E-6 L -2.5E-6 -0.07222 " pathEditMode="relative" rAng="0" ptsTypes="AA">
                                      <p:cBhvr>
                                        <p:cTn id="74" dur="250" accel="50000" decel="50000" autoRev="1" fill="hold">
                                          <p:stCondLst>
                                            <p:cond delay="0"/>
                                          </p:stCondLst>
                                        </p:cTn>
                                        <p:tgtEl>
                                          <p:spTgt spid="69">
                                            <p:txEl>
                                              <p:pRg st="1" end="1"/>
                                            </p:txEl>
                                          </p:spTgt>
                                        </p:tgtEl>
                                        <p:attrNameLst>
                                          <p:attrName>ppt_x</p:attrName>
                                          <p:attrName>ppt_y</p:attrName>
                                        </p:attrNameLst>
                                      </p:cBhvr>
                                      <p:rCtr x="0" y="-3611"/>
                                    </p:animMotion>
                                    <p:animRot by="1500000">
                                      <p:cBhvr>
                                        <p:cTn id="75" dur="125" fill="hold">
                                          <p:stCondLst>
                                            <p:cond delay="0"/>
                                          </p:stCondLst>
                                        </p:cTn>
                                        <p:tgtEl>
                                          <p:spTgt spid="69">
                                            <p:txEl>
                                              <p:pRg st="1" end="1"/>
                                            </p:txEl>
                                          </p:spTgt>
                                        </p:tgtEl>
                                        <p:attrNameLst>
                                          <p:attrName>r</p:attrName>
                                        </p:attrNameLst>
                                      </p:cBhvr>
                                    </p:animRot>
                                    <p:animRot by="-1500000">
                                      <p:cBhvr>
                                        <p:cTn id="76" dur="125" fill="hold">
                                          <p:stCondLst>
                                            <p:cond delay="125"/>
                                          </p:stCondLst>
                                        </p:cTn>
                                        <p:tgtEl>
                                          <p:spTgt spid="69">
                                            <p:txEl>
                                              <p:pRg st="1" end="1"/>
                                            </p:txEl>
                                          </p:spTgt>
                                        </p:tgtEl>
                                        <p:attrNameLst>
                                          <p:attrName>r</p:attrName>
                                        </p:attrNameLst>
                                      </p:cBhvr>
                                    </p:animRot>
                                    <p:animRot by="-1500000">
                                      <p:cBhvr>
                                        <p:cTn id="77" dur="125" fill="hold">
                                          <p:stCondLst>
                                            <p:cond delay="250"/>
                                          </p:stCondLst>
                                        </p:cTn>
                                        <p:tgtEl>
                                          <p:spTgt spid="69">
                                            <p:txEl>
                                              <p:pRg st="1" end="1"/>
                                            </p:txEl>
                                          </p:spTgt>
                                        </p:tgtEl>
                                        <p:attrNameLst>
                                          <p:attrName>r</p:attrName>
                                        </p:attrNameLst>
                                      </p:cBhvr>
                                    </p:animRot>
                                    <p:animRot by="1500000">
                                      <p:cBhvr>
                                        <p:cTn id="78" dur="125" fill="hold">
                                          <p:stCondLst>
                                            <p:cond delay="375"/>
                                          </p:stCondLst>
                                        </p:cTn>
                                        <p:tgtEl>
                                          <p:spTgt spid="69">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animBg="1"/>
      <p:bldP spid="3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ý thuyết tập đọc: người lính dũng cảm tiếng việ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46895"/>
            <a:ext cx="9144000" cy="51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81200"/>
            <a:ext cx="8001000" cy="347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1"/>
          <p:cNvSpPr txBox="1">
            <a:spLocks noChangeArrowheads="1"/>
          </p:cNvSpPr>
          <p:nvPr/>
        </p:nvSpPr>
        <p:spPr bwMode="auto">
          <a:xfrm>
            <a:off x="1371600" y="2875944"/>
            <a:ext cx="66293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a:defRPr sz="2400">
                <a:solidFill>
                  <a:schemeClr val="tx1"/>
                </a:solidFill>
                <a:latin typeface="Times New Roman" panose="02020603050405020304" pitchFamily="18" charset="0"/>
              </a:defRPr>
            </a:lvl1pPr>
            <a:lvl2pPr marL="742950" indent="-285750" defTabSz="684213">
              <a:defRPr sz="2400">
                <a:solidFill>
                  <a:schemeClr val="tx1"/>
                </a:solidFill>
                <a:latin typeface="Times New Roman" panose="02020603050405020304" pitchFamily="18" charset="0"/>
              </a:defRPr>
            </a:lvl2pPr>
            <a:lvl3pPr marL="1143000" indent="-228600" defTabSz="684213">
              <a:defRPr sz="2400">
                <a:solidFill>
                  <a:schemeClr val="tx1"/>
                </a:solidFill>
                <a:latin typeface="Times New Roman" panose="02020603050405020304" pitchFamily="18" charset="0"/>
              </a:defRPr>
            </a:lvl3pPr>
            <a:lvl4pPr marL="1600200" indent="-228600" defTabSz="684213">
              <a:defRPr sz="2400">
                <a:solidFill>
                  <a:schemeClr val="tx1"/>
                </a:solidFill>
                <a:latin typeface="Times New Roman" panose="02020603050405020304" pitchFamily="18" charset="0"/>
              </a:defRPr>
            </a:lvl4pPr>
            <a:lvl5pPr marL="2057400" indent="-228600" defTabSz="684213">
              <a:defRPr sz="2400">
                <a:solidFill>
                  <a:schemeClr val="tx1"/>
                </a:solidFill>
                <a:latin typeface="Times New Roman" panose="02020603050405020304" pitchFamily="18" charset="0"/>
              </a:defRPr>
            </a:lvl5pPr>
            <a:lvl6pPr marL="2514600" indent="-228600" defTabSz="6842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842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842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84213"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515230">
              <a:defRPr/>
            </a:pPr>
            <a:r>
              <a:rPr lang="en-US" altLang="en-US" sz="3200" b="1" dirty="0" smtClean="0">
                <a:solidFill>
                  <a:srgbClr val="002060"/>
                </a:solidFill>
                <a:ea typeface="宋体" panose="02010600030101010101" pitchFamily="2" charset="-122"/>
                <a:cs typeface="Times New Roman" panose="02020603050405020304" pitchFamily="18" charset="0"/>
              </a:rPr>
              <a:t>TẬP ĐỌC –KỂ CHUYỆN</a:t>
            </a:r>
          </a:p>
          <a:p>
            <a:pPr algn="ctr" defTabSz="515230">
              <a:defRPr/>
            </a:pPr>
            <a:r>
              <a:rPr lang="en-US" altLang="en-US" sz="3200" b="1" dirty="0" err="1" smtClean="0">
                <a:solidFill>
                  <a:srgbClr val="002060"/>
                </a:solidFill>
                <a:ea typeface="宋体" panose="02010600030101010101" pitchFamily="2" charset="-122"/>
                <a:cs typeface="Times New Roman" panose="02020603050405020304" pitchFamily="18" charset="0"/>
              </a:rPr>
              <a:t>Người</a:t>
            </a:r>
            <a:r>
              <a:rPr lang="en-US" altLang="en-US" sz="3200" b="1" dirty="0" smtClean="0">
                <a:solidFill>
                  <a:srgbClr val="002060"/>
                </a:solidFill>
                <a:ea typeface="宋体" panose="02010600030101010101" pitchFamily="2" charset="-122"/>
                <a:cs typeface="Times New Roman" panose="02020603050405020304" pitchFamily="18" charset="0"/>
              </a:rPr>
              <a:t> </a:t>
            </a:r>
            <a:r>
              <a:rPr lang="en-US" altLang="en-US" sz="3200" b="1" dirty="0" err="1" smtClean="0">
                <a:solidFill>
                  <a:srgbClr val="002060"/>
                </a:solidFill>
                <a:ea typeface="宋体" panose="02010600030101010101" pitchFamily="2" charset="-122"/>
                <a:cs typeface="Times New Roman" panose="02020603050405020304" pitchFamily="18" charset="0"/>
              </a:rPr>
              <a:t>lính</a:t>
            </a:r>
            <a:r>
              <a:rPr lang="en-US" altLang="en-US" sz="3200" b="1" dirty="0" smtClean="0">
                <a:solidFill>
                  <a:srgbClr val="002060"/>
                </a:solidFill>
                <a:ea typeface="宋体" panose="02010600030101010101" pitchFamily="2" charset="-122"/>
                <a:cs typeface="Times New Roman" panose="02020603050405020304" pitchFamily="18" charset="0"/>
              </a:rPr>
              <a:t> </a:t>
            </a:r>
            <a:r>
              <a:rPr lang="en-US" altLang="en-US" sz="3200" b="1" dirty="0" err="1" smtClean="0">
                <a:solidFill>
                  <a:srgbClr val="002060"/>
                </a:solidFill>
                <a:ea typeface="宋体" panose="02010600030101010101" pitchFamily="2" charset="-122"/>
                <a:cs typeface="Times New Roman" panose="02020603050405020304" pitchFamily="18" charset="0"/>
              </a:rPr>
              <a:t>dũng</a:t>
            </a:r>
            <a:r>
              <a:rPr lang="en-US" altLang="en-US" sz="3200" b="1" dirty="0" smtClean="0">
                <a:solidFill>
                  <a:srgbClr val="002060"/>
                </a:solidFill>
                <a:ea typeface="宋体" panose="02010600030101010101" pitchFamily="2" charset="-122"/>
                <a:cs typeface="Times New Roman" panose="02020603050405020304" pitchFamily="18" charset="0"/>
              </a:rPr>
              <a:t> </a:t>
            </a:r>
            <a:r>
              <a:rPr lang="en-US" altLang="en-US" sz="3200" b="1" dirty="0" err="1" smtClean="0">
                <a:solidFill>
                  <a:srgbClr val="002060"/>
                </a:solidFill>
                <a:ea typeface="宋体" panose="02010600030101010101" pitchFamily="2" charset="-122"/>
                <a:cs typeface="Times New Roman" panose="02020603050405020304" pitchFamily="18" charset="0"/>
              </a:rPr>
              <a:t>cảm</a:t>
            </a:r>
            <a:r>
              <a:rPr lang="en-US" altLang="en-US" sz="3200" b="1" dirty="0" smtClean="0">
                <a:solidFill>
                  <a:srgbClr val="002060"/>
                </a:solidFill>
                <a:ea typeface="宋体" panose="02010600030101010101" pitchFamily="2" charset="-122"/>
                <a:cs typeface="Times New Roman" panose="02020603050405020304" pitchFamily="18" charset="0"/>
              </a:rPr>
              <a:t>  </a:t>
            </a:r>
            <a:endParaRPr lang="en-US" altLang="en-US" sz="3200" b="1" dirty="0">
              <a:solidFill>
                <a:srgbClr val="002060"/>
              </a:solidFill>
              <a:ea typeface="宋体" panose="02010600030101010101" pitchFamily="2" charset="-122"/>
              <a:cs typeface="Times New Roman" panose="02020603050405020304" pitchFamily="18" charset="0"/>
            </a:endParaRPr>
          </a:p>
        </p:txBody>
      </p:sp>
      <p:pic>
        <p:nvPicPr>
          <p:cNvPr id="2" name="1. Slide 1. LTVC. Tuần 22.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535636" y="4944791"/>
            <a:ext cx="344281" cy="34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122688"/>
      </p:ext>
    </p:extLst>
  </p:cSld>
  <p:clrMapOvr>
    <a:masterClrMapping/>
  </p:clrMapOvr>
  <p:transition>
    <p:comb/>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 y="1781176"/>
            <a:ext cx="9144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2"/>
          <p:cNvSpPr txBox="1">
            <a:spLocks noChangeArrowheads="1"/>
          </p:cNvSpPr>
          <p:nvPr/>
        </p:nvSpPr>
        <p:spPr bwMode="auto">
          <a:xfrm>
            <a:off x="741106" y="2562787"/>
            <a:ext cx="8153400" cy="6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3600" b="1" dirty="0" err="1">
                <a:solidFill>
                  <a:srgbClr val="F2F2F2"/>
                </a:solidFill>
                <a:latin typeface="HP001 4 hàng" pitchFamily="34" charset="0"/>
                <a:cs typeface="Arial" pitchFamily="34" charset="0"/>
              </a:rPr>
              <a:t>Thứ</a:t>
            </a:r>
            <a:r>
              <a:rPr lang="en-US" altLang="en-US" sz="3600" b="1" dirty="0">
                <a:solidFill>
                  <a:srgbClr val="F2F2F2"/>
                </a:solidFill>
                <a:latin typeface="HP001 4 hàng" pitchFamily="34" charset="0"/>
                <a:cs typeface="Arial" pitchFamily="34" charset="0"/>
              </a:rPr>
              <a:t> </a:t>
            </a:r>
            <a:r>
              <a:rPr lang="en-US" altLang="en-US" sz="3600" b="1" dirty="0" err="1">
                <a:solidFill>
                  <a:srgbClr val="F2F2F2"/>
                </a:solidFill>
                <a:latin typeface="HP001 4 hàng" pitchFamily="34" charset="0"/>
                <a:cs typeface="Arial" pitchFamily="34" charset="0"/>
              </a:rPr>
              <a:t>hai</a:t>
            </a:r>
            <a:r>
              <a:rPr lang="en-US" altLang="en-US" sz="3600" b="1" dirty="0">
                <a:solidFill>
                  <a:srgbClr val="F2F2F2"/>
                </a:solidFill>
                <a:latin typeface="HP001 4 hàng" pitchFamily="34" charset="0"/>
                <a:cs typeface="Arial" pitchFamily="34" charset="0"/>
              </a:rPr>
              <a:t>, </a:t>
            </a:r>
            <a:r>
              <a:rPr lang="en-US" altLang="en-US" sz="3600" b="1" dirty="0" err="1">
                <a:solidFill>
                  <a:srgbClr val="F2F2F2"/>
                </a:solidFill>
                <a:latin typeface="HP001 4 hàng" pitchFamily="34" charset="0"/>
                <a:cs typeface="Arial" pitchFamily="34" charset="0"/>
              </a:rPr>
              <a:t>ngày</a:t>
            </a:r>
            <a:r>
              <a:rPr lang="en-US" altLang="en-US" sz="3600" b="1" dirty="0">
                <a:solidFill>
                  <a:srgbClr val="F2F2F2"/>
                </a:solidFill>
                <a:latin typeface="HP001 4 hàng" pitchFamily="34" charset="0"/>
                <a:cs typeface="Arial" pitchFamily="34" charset="0"/>
              </a:rPr>
              <a:t> 4</a:t>
            </a:r>
            <a:r>
              <a:rPr lang="en-US" altLang="en-US" sz="3600" b="1" dirty="0" smtClean="0">
                <a:solidFill>
                  <a:srgbClr val="F2F2F2"/>
                </a:solidFill>
                <a:latin typeface="HP001 4 hàng" pitchFamily="34" charset="0"/>
                <a:cs typeface="Arial" pitchFamily="34" charset="0"/>
              </a:rPr>
              <a:t> </a:t>
            </a:r>
            <a:r>
              <a:rPr lang="en-US" altLang="en-US" sz="3600" b="1" dirty="0" err="1">
                <a:solidFill>
                  <a:srgbClr val="F2F2F2"/>
                </a:solidFill>
                <a:latin typeface="HP001 4 hàng" pitchFamily="34" charset="0"/>
                <a:cs typeface="Arial" pitchFamily="34" charset="0"/>
              </a:rPr>
              <a:t>tháng</a:t>
            </a:r>
            <a:r>
              <a:rPr lang="en-US" altLang="en-US" sz="3600" b="1" dirty="0">
                <a:solidFill>
                  <a:srgbClr val="F2F2F2"/>
                </a:solidFill>
                <a:latin typeface="HP001 4 hàng" pitchFamily="34" charset="0"/>
                <a:cs typeface="Arial" pitchFamily="34" charset="0"/>
              </a:rPr>
              <a:t> </a:t>
            </a:r>
            <a:r>
              <a:rPr lang="en-US" altLang="en-US" sz="3600" b="1" dirty="0" smtClean="0">
                <a:solidFill>
                  <a:srgbClr val="F2F2F2"/>
                </a:solidFill>
                <a:latin typeface="HP001 4 hàng" pitchFamily="34" charset="0"/>
                <a:cs typeface="Arial" pitchFamily="34" charset="0"/>
              </a:rPr>
              <a:t>10 </a:t>
            </a:r>
            <a:r>
              <a:rPr lang="en-US" altLang="en-US" sz="3600" b="1" dirty="0" err="1">
                <a:solidFill>
                  <a:srgbClr val="F2F2F2"/>
                </a:solidFill>
                <a:latin typeface="HP001 4 hàng" pitchFamily="34" charset="0"/>
                <a:cs typeface="Arial" pitchFamily="34" charset="0"/>
              </a:rPr>
              <a:t>năm</a:t>
            </a:r>
            <a:r>
              <a:rPr lang="en-US" altLang="en-US" sz="3600" b="1" dirty="0">
                <a:solidFill>
                  <a:srgbClr val="F2F2F2"/>
                </a:solidFill>
                <a:latin typeface="HP001 4 hàng" pitchFamily="34" charset="0"/>
                <a:cs typeface="Arial" pitchFamily="34" charset="0"/>
              </a:rPr>
              <a:t> 2021</a:t>
            </a:r>
            <a:endParaRPr lang="vi-VN" altLang="en-US" sz="3600" b="1" dirty="0">
              <a:solidFill>
                <a:srgbClr val="F2F2F2"/>
              </a:solidFill>
              <a:latin typeface="HP001 4 hàng" pitchFamily="34" charset="0"/>
              <a:cs typeface="Arial" pitchFamily="34" charset="0"/>
            </a:endParaRPr>
          </a:p>
        </p:txBody>
      </p:sp>
      <p:sp>
        <p:nvSpPr>
          <p:cNvPr id="15365" name="TextBox 9"/>
          <p:cNvSpPr txBox="1">
            <a:spLocks noChangeArrowheads="1"/>
          </p:cNvSpPr>
          <p:nvPr/>
        </p:nvSpPr>
        <p:spPr bwMode="auto">
          <a:xfrm>
            <a:off x="1809546" y="3405139"/>
            <a:ext cx="6055849" cy="76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7" rIns="91435" bIns="4571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4400" b="1" dirty="0" err="1">
                <a:solidFill>
                  <a:srgbClr val="F2F2F2"/>
                </a:solidFill>
                <a:latin typeface="HP001 4 hàng" pitchFamily="34" charset="0"/>
                <a:cs typeface="Arial" pitchFamily="34" charset="0"/>
              </a:rPr>
              <a:t>Tập</a:t>
            </a:r>
            <a:r>
              <a:rPr lang="en-US" altLang="en-US" sz="4400" b="1" dirty="0">
                <a:solidFill>
                  <a:srgbClr val="F2F2F2"/>
                </a:solidFill>
                <a:latin typeface="HP001 4 hàng" pitchFamily="34" charset="0"/>
                <a:cs typeface="Arial" pitchFamily="34" charset="0"/>
              </a:rPr>
              <a:t> </a:t>
            </a:r>
            <a:r>
              <a:rPr lang="en-US" altLang="en-US" sz="4400" b="1" dirty="0" err="1" smtClean="0">
                <a:solidFill>
                  <a:srgbClr val="F2F2F2"/>
                </a:solidFill>
                <a:latin typeface="HP001 4 hàng" pitchFamily="34" charset="0"/>
                <a:cs typeface="Arial" pitchFamily="34" charset="0"/>
              </a:rPr>
              <a:t>đọc</a:t>
            </a:r>
            <a:r>
              <a:rPr lang="en-US" altLang="en-US" sz="4400" b="1" dirty="0" smtClean="0">
                <a:solidFill>
                  <a:srgbClr val="F2F2F2"/>
                </a:solidFill>
                <a:latin typeface="HP001 4 hàng" pitchFamily="34" charset="0"/>
                <a:cs typeface="Arial" pitchFamily="34" charset="0"/>
              </a:rPr>
              <a:t> - </a:t>
            </a:r>
            <a:r>
              <a:rPr lang="en-US" altLang="en-US" sz="4400" b="1" dirty="0" err="1" smtClean="0">
                <a:solidFill>
                  <a:srgbClr val="F2F2F2"/>
                </a:solidFill>
                <a:latin typeface="HP001 4 hàng" pitchFamily="34" charset="0"/>
                <a:cs typeface="Arial" pitchFamily="34" charset="0"/>
              </a:rPr>
              <a:t>Kể</a:t>
            </a:r>
            <a:r>
              <a:rPr lang="en-US" altLang="en-US" sz="4400" b="1" dirty="0" smtClean="0">
                <a:solidFill>
                  <a:srgbClr val="F2F2F2"/>
                </a:solidFill>
                <a:latin typeface="HP001 4 hàng" pitchFamily="34" charset="0"/>
                <a:cs typeface="Arial" pitchFamily="34" charset="0"/>
              </a:rPr>
              <a:t> </a:t>
            </a:r>
            <a:r>
              <a:rPr lang="en-US" altLang="en-US" sz="4400" b="1" dirty="0" err="1">
                <a:solidFill>
                  <a:srgbClr val="F2F2F2"/>
                </a:solidFill>
                <a:latin typeface="HP001 4 hàng" pitchFamily="34" charset="0"/>
                <a:cs typeface="Arial" pitchFamily="34" charset="0"/>
              </a:rPr>
              <a:t>chuyện</a:t>
            </a:r>
            <a:endParaRPr lang="vi-VN" altLang="en-US" sz="4400" b="1" dirty="0">
              <a:solidFill>
                <a:srgbClr val="F2F2F2"/>
              </a:solidFill>
              <a:latin typeface="HP001 4 hàng" pitchFamily="34" charset="0"/>
              <a:cs typeface="Arial" pitchFamily="34" charset="0"/>
            </a:endParaRPr>
          </a:p>
        </p:txBody>
      </p:sp>
      <p:sp>
        <p:nvSpPr>
          <p:cNvPr id="15366" name="TextBox 10"/>
          <p:cNvSpPr txBox="1">
            <a:spLocks noChangeArrowheads="1"/>
          </p:cNvSpPr>
          <p:nvPr/>
        </p:nvSpPr>
        <p:spPr bwMode="auto">
          <a:xfrm>
            <a:off x="1623034" y="4337974"/>
            <a:ext cx="6242361" cy="70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7" rIns="91435" bIns="4571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4000" b="1" dirty="0" smtClean="0">
                <a:solidFill>
                  <a:srgbClr val="FFFF00"/>
                </a:solidFill>
                <a:latin typeface="HP001 4 hàng" pitchFamily="34" charset="0"/>
                <a:cs typeface="Arial" pitchFamily="34" charset="0"/>
              </a:rPr>
              <a:t>  </a:t>
            </a:r>
            <a:r>
              <a:rPr lang="en-US" altLang="en-US" sz="4000" b="1" dirty="0" err="1" smtClean="0">
                <a:solidFill>
                  <a:srgbClr val="FFFF00"/>
                </a:solidFill>
                <a:latin typeface="HP001 4 hàng" pitchFamily="34" charset="0"/>
                <a:cs typeface="Arial" pitchFamily="34" charset="0"/>
              </a:rPr>
              <a:t>Người</a:t>
            </a:r>
            <a:r>
              <a:rPr lang="en-US" altLang="en-US" sz="4000" b="1" dirty="0" smtClean="0">
                <a:solidFill>
                  <a:srgbClr val="FFFF00"/>
                </a:solidFill>
                <a:latin typeface="HP001 4 hàng" pitchFamily="34" charset="0"/>
                <a:cs typeface="Arial" pitchFamily="34" charset="0"/>
              </a:rPr>
              <a:t> </a:t>
            </a:r>
            <a:r>
              <a:rPr lang="en-US" altLang="en-US" sz="4000" b="1" dirty="0" err="1" smtClean="0">
                <a:solidFill>
                  <a:srgbClr val="FFFF00"/>
                </a:solidFill>
                <a:latin typeface="HP001 4 hàng" pitchFamily="34" charset="0"/>
                <a:cs typeface="Arial" pitchFamily="34" charset="0"/>
              </a:rPr>
              <a:t>lính</a:t>
            </a:r>
            <a:r>
              <a:rPr lang="en-US" altLang="en-US" sz="4000" b="1" dirty="0" smtClean="0">
                <a:solidFill>
                  <a:srgbClr val="FFFF00"/>
                </a:solidFill>
                <a:latin typeface="HP001 4 hàng" pitchFamily="34" charset="0"/>
                <a:cs typeface="Arial" pitchFamily="34" charset="0"/>
              </a:rPr>
              <a:t> </a:t>
            </a:r>
            <a:r>
              <a:rPr lang="en-US" altLang="en-US" sz="4000" b="1" dirty="0" err="1" smtClean="0">
                <a:solidFill>
                  <a:srgbClr val="FFFF00"/>
                </a:solidFill>
                <a:latin typeface="HP001 4 hàng" pitchFamily="34" charset="0"/>
                <a:cs typeface="Arial" pitchFamily="34" charset="0"/>
              </a:rPr>
              <a:t>dũng</a:t>
            </a:r>
            <a:r>
              <a:rPr lang="en-US" altLang="en-US" sz="4000" b="1" dirty="0" smtClean="0">
                <a:solidFill>
                  <a:srgbClr val="FFFF00"/>
                </a:solidFill>
                <a:latin typeface="HP001 4 hàng" pitchFamily="34" charset="0"/>
                <a:cs typeface="Arial" pitchFamily="34" charset="0"/>
              </a:rPr>
              <a:t> </a:t>
            </a:r>
            <a:r>
              <a:rPr lang="en-US" altLang="en-US" sz="4000" b="1" dirty="0" err="1" smtClean="0">
                <a:solidFill>
                  <a:srgbClr val="FFFF00"/>
                </a:solidFill>
                <a:latin typeface="HP001 4 hàng" pitchFamily="34" charset="0"/>
                <a:cs typeface="Arial" pitchFamily="34" charset="0"/>
              </a:rPr>
              <a:t>cảm</a:t>
            </a:r>
            <a:r>
              <a:rPr lang="en-US" altLang="en-US" sz="4000" b="1" dirty="0" smtClean="0">
                <a:solidFill>
                  <a:srgbClr val="FFFF00"/>
                </a:solidFill>
                <a:latin typeface="HP001 4 hàng" pitchFamily="34" charset="0"/>
                <a:cs typeface="Arial" pitchFamily="34" charset="0"/>
              </a:rPr>
              <a:t>  </a:t>
            </a:r>
            <a:endParaRPr lang="vi-VN" altLang="en-US" sz="4000" b="1" dirty="0">
              <a:solidFill>
                <a:srgbClr val="FFFF00"/>
              </a:solidFill>
              <a:latin typeface="HP001 4 hàng" pitchFamily="34" charset="0"/>
              <a:cs typeface="Arial" pitchFamily="34" charset="0"/>
            </a:endParaRPr>
          </a:p>
        </p:txBody>
      </p:sp>
      <p:sp>
        <p:nvSpPr>
          <p:cNvPr id="13" name="Rectangle: Rounded Corners 27">
            <a:extLst>
              <a:ext uri="{FF2B5EF4-FFF2-40B4-BE49-F238E27FC236}">
                <a16:creationId xmlns="" xmlns:a16="http://schemas.microsoft.com/office/drawing/2014/main" id="{479117E4-BCE1-42B7-A294-924239BD1D9F}"/>
              </a:ext>
            </a:extLst>
          </p:cNvPr>
          <p:cNvSpPr/>
          <p:nvPr/>
        </p:nvSpPr>
        <p:spPr>
          <a:xfrm>
            <a:off x="2133600" y="839788"/>
            <a:ext cx="6743700" cy="855662"/>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lgn="ctr">
              <a:defRPr/>
            </a:pPr>
            <a:r>
              <a:rPr lang="en-US" altLang="zh-CN" sz="3200">
                <a:solidFill>
                  <a:srgbClr val="000000"/>
                </a:solidFill>
                <a:latin typeface="Times New Roman" panose="02020603050405020304" pitchFamily="18" charset="0"/>
                <a:cs typeface="Times New Roman" panose="02020603050405020304" pitchFamily="18" charset="0"/>
                <a:sym typeface="+mn-ea"/>
              </a:rPr>
              <a:t>Các con lưu ý trình bày vở như sau: </a:t>
            </a:r>
            <a:endParaRPr lang="zh-CN" altLang="en-US" sz="3200">
              <a:solidFill>
                <a:srgbClr val="000000"/>
              </a:solidFill>
              <a:latin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3552247597"/>
      </p:ext>
    </p:extLst>
  </p:cSld>
  <p:clrMapOvr>
    <a:masterClrMapping/>
  </p:clrMapOvr>
  <p:transition advClick="0" advTm="300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72914"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0"/>
            <a:ext cx="4343400" cy="6858000"/>
          </a:xfrm>
          <a:prstGeom prst="rect">
            <a:avLst/>
          </a:prstGeom>
        </p:spPr>
      </p:pic>
    </p:spTree>
    <p:extLst>
      <p:ext uri="{BB962C8B-B14F-4D97-AF65-F5344CB8AC3E}">
        <p14:creationId xmlns:p14="http://schemas.microsoft.com/office/powerpoint/2010/main" val="2480062524"/>
      </p:ext>
    </p:extLst>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图片 75780" descr="PPT素材-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535" y="2438419"/>
            <a:ext cx="1454529" cy="133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216649" y="1277509"/>
            <a:ext cx="2437027" cy="761137"/>
          </a:xfrm>
          <a:solidFill>
            <a:srgbClr val="92D050"/>
          </a:solidFill>
          <a:ln w="38100"/>
        </p:spPr>
        <p:style>
          <a:lnRef idx="2">
            <a:schemeClr val="dk1"/>
          </a:lnRef>
          <a:fillRef idx="1">
            <a:schemeClr val="lt1"/>
          </a:fillRef>
          <a:effectRef idx="0">
            <a:schemeClr val="dk1"/>
          </a:effectRef>
          <a:fontRef idx="minor">
            <a:schemeClr val="dk1"/>
          </a:fontRef>
        </p:style>
        <p:txBody>
          <a:bodyPr>
            <a:noAutofit/>
          </a:bodyPr>
          <a:lstStyle/>
          <a:p>
            <a:pPr>
              <a:defRPr/>
            </a:pPr>
            <a:r>
              <a:rPr lang="en-US" altLang="en-US" b="1" dirty="0" err="1">
                <a:solidFill>
                  <a:srgbClr val="FF0066"/>
                </a:solidFill>
                <a:latin typeface="Times New Roman" panose="02020603050405020304" pitchFamily="18" charset="0"/>
                <a:cs typeface="Times New Roman" panose="02020603050405020304" pitchFamily="18" charset="0"/>
              </a:rPr>
              <a:t>Đọc</a:t>
            </a:r>
            <a:r>
              <a:rPr lang="en-US" altLang="en-US" b="1" dirty="0">
                <a:solidFill>
                  <a:srgbClr val="FF0066"/>
                </a:solidFill>
                <a:latin typeface="Times New Roman" panose="02020603050405020304" pitchFamily="18" charset="0"/>
                <a:cs typeface="Times New Roman" panose="02020603050405020304" pitchFamily="18" charset="0"/>
              </a:rPr>
              <a:t> </a:t>
            </a:r>
            <a:r>
              <a:rPr lang="en-US" altLang="en-US" b="1" dirty="0" err="1">
                <a:solidFill>
                  <a:srgbClr val="FF0066"/>
                </a:solidFill>
                <a:latin typeface="Times New Roman" panose="02020603050405020304" pitchFamily="18" charset="0"/>
                <a:cs typeface="Times New Roman" panose="02020603050405020304" pitchFamily="18" charset="0"/>
              </a:rPr>
              <a:t>mẫu</a:t>
            </a:r>
            <a:endParaRPr lang="en-US" altLang="en-US" b="1" dirty="0">
              <a:solidFill>
                <a:srgbClr val="FF0066"/>
              </a:solidFill>
              <a:latin typeface="Times New Roman" panose="02020603050405020304" pitchFamily="18" charset="0"/>
              <a:cs typeface="Times New Roman" panose="02020603050405020304" pitchFamily="18" charset="0"/>
            </a:endParaRPr>
          </a:p>
        </p:txBody>
      </p:sp>
      <p:pic>
        <p:nvPicPr>
          <p:cNvPr id="7" name="图片 47108" descr="1-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299" y="3700317"/>
            <a:ext cx="2732131" cy="250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63690" y="2999339"/>
            <a:ext cx="1303362" cy="427809"/>
          </a:xfrm>
          <a:prstGeom prst="rect">
            <a:avLst/>
          </a:prstGeom>
          <a:noFill/>
        </p:spPr>
        <p:txBody>
          <a:bodyPr wrap="square">
            <a:spAutoFit/>
          </a:bodyPr>
          <a:lstStyle/>
          <a:p>
            <a:pPr defTabSz="498348" eaLnBrk="1" hangingPunct="1">
              <a:defRPr/>
            </a:pPr>
            <a:r>
              <a:rPr lang="en-GB" sz="218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Tay </a:t>
            </a:r>
            <a:r>
              <a:rPr lang="en-GB" sz="2180" b="1"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dò</a:t>
            </a:r>
            <a:endParaRPr lang="en-US" sz="218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图片 75780" descr="PPT素材-1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7750" y="2438419"/>
            <a:ext cx="1731305" cy="138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878035" y="2999339"/>
            <a:ext cx="1451568" cy="427809"/>
          </a:xfrm>
          <a:prstGeom prst="rect">
            <a:avLst/>
          </a:prstGeom>
          <a:noFill/>
        </p:spPr>
        <p:txBody>
          <a:bodyPr wrap="square">
            <a:spAutoFit/>
          </a:bodyPr>
          <a:lstStyle/>
          <a:p>
            <a:pPr defTabSz="498348" eaLnBrk="1" hangingPunct="1">
              <a:defRPr/>
            </a:pPr>
            <a:r>
              <a:rPr lang="en-GB" sz="2180" b="1" dirty="0">
                <a:solidFill>
                  <a:srgbClr val="996633"/>
                </a:solidFill>
                <a:latin typeface="Times New Roman" panose="02020603050405020304" pitchFamily="18" charset="0"/>
                <a:ea typeface="宋体" panose="02010600030101010101" pitchFamily="2" charset="-122"/>
                <a:cs typeface="Times New Roman" panose="02020603050405020304" pitchFamily="18" charset="0"/>
              </a:rPr>
              <a:t>Tai </a:t>
            </a:r>
            <a:r>
              <a:rPr lang="en-GB" sz="2180" b="1" dirty="0" err="1">
                <a:solidFill>
                  <a:srgbClr val="996633"/>
                </a:solidFill>
                <a:latin typeface="Times New Roman" panose="02020603050405020304" pitchFamily="18" charset="0"/>
                <a:ea typeface="宋体" panose="02010600030101010101" pitchFamily="2" charset="-122"/>
                <a:cs typeface="Times New Roman" panose="02020603050405020304" pitchFamily="18" charset="0"/>
              </a:rPr>
              <a:t>nghe</a:t>
            </a:r>
            <a:endParaRPr lang="en-US" sz="2180" b="1" dirty="0">
              <a:solidFill>
                <a:srgbClr val="996633"/>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 name="图片 75780" descr="PPT素材-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0239" y="4335129"/>
            <a:ext cx="1735128" cy="1234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865615" y="4841771"/>
            <a:ext cx="1139097" cy="427809"/>
          </a:xfrm>
          <a:prstGeom prst="rect">
            <a:avLst/>
          </a:prstGeom>
          <a:noFill/>
        </p:spPr>
        <p:txBody>
          <a:bodyPr wrap="square">
            <a:spAutoFit/>
          </a:bodyPr>
          <a:lstStyle/>
          <a:p>
            <a:pPr defTabSz="498348" eaLnBrk="1" hangingPunct="1">
              <a:defRPr/>
            </a:pPr>
            <a:r>
              <a:rPr lang="en-GB" sz="2180" b="1"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Mắt</a:t>
            </a:r>
            <a:r>
              <a:rPr lang="en-GB" sz="218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en-GB" sz="2180" b="1"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dõi</a:t>
            </a:r>
            <a:endParaRPr lang="en-US" sz="218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0" name="图片 3092" descr="PPT素材-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15207" y="3939167"/>
            <a:ext cx="3628793" cy="2403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33797" descr="1-24"/>
          <p:cNvPicPr>
            <a:picLocks noChangeAspect="1"/>
          </p:cNvPicPr>
          <p:nvPr/>
        </p:nvPicPr>
        <p:blipFill>
          <a:blip r:embed="rId8"/>
          <a:stretch>
            <a:fillRect/>
          </a:stretch>
        </p:blipFill>
        <p:spPr>
          <a:xfrm>
            <a:off x="7506231" y="750856"/>
            <a:ext cx="1637770" cy="1491556"/>
          </a:xfrm>
          <a:prstGeom prst="rect">
            <a:avLst/>
          </a:prstGeom>
          <a:noFill/>
          <a:ln w="9525">
            <a:noFill/>
          </a:ln>
        </p:spPr>
      </p:pic>
      <p:pic>
        <p:nvPicPr>
          <p:cNvPr id="25" name="Picture 1">
            <a:extLst>
              <a:ext uri="{FF2B5EF4-FFF2-40B4-BE49-F238E27FC236}">
                <a16:creationId xmlns="" xmlns:a16="http://schemas.microsoft.com/office/drawing/2014/main" id="{2C92EA19-60A4-4604-BE84-8B97C7332D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0555" t="14132" r="25404" b="1"/>
          <a:stretch/>
        </p:blipFill>
        <p:spPr>
          <a:xfrm>
            <a:off x="3198603" y="2801102"/>
            <a:ext cx="2158400" cy="1362021"/>
          </a:xfrm>
          <a:prstGeom prst="rect">
            <a:avLst/>
          </a:prstGeom>
        </p:spPr>
      </p:pic>
      <p:pic>
        <p:nvPicPr>
          <p:cNvPr id="26" name="Picture 2">
            <a:extLst>
              <a:ext uri="{FF2B5EF4-FFF2-40B4-BE49-F238E27FC236}">
                <a16:creationId xmlns="" xmlns:a16="http://schemas.microsoft.com/office/drawing/2014/main" id="{086C256C-9257-45DB-97C0-BC753C70556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846895"/>
            <a:ext cx="1746624" cy="1680681"/>
          </a:xfrm>
          <a:prstGeom prst="rect">
            <a:avLst/>
          </a:prstGeom>
        </p:spPr>
      </p:pic>
    </p:spTree>
    <p:extLst>
      <p:ext uri="{BB962C8B-B14F-4D97-AF65-F5344CB8AC3E}">
        <p14:creationId xmlns:p14="http://schemas.microsoft.com/office/powerpoint/2010/main" val="92153580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nodeType="afterGroup">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5781"/>
                                        </p:tgtEl>
                                        <p:attrNameLst>
                                          <p:attrName>style.visibility</p:attrName>
                                        </p:attrNameLst>
                                      </p:cBhvr>
                                      <p:to>
                                        <p:strVal val="visible"/>
                                      </p:to>
                                    </p:set>
                                    <p:anim calcmode="lin" valueType="num">
                                      <p:cBhvr>
                                        <p:cTn id="18" dur="500" fill="hold"/>
                                        <p:tgtEl>
                                          <p:spTgt spid="75781"/>
                                        </p:tgtEl>
                                        <p:attrNameLst>
                                          <p:attrName>ppt_w</p:attrName>
                                        </p:attrNameLst>
                                      </p:cBhvr>
                                      <p:tavLst>
                                        <p:tav tm="0">
                                          <p:val>
                                            <p:fltVal val="0"/>
                                          </p:val>
                                        </p:tav>
                                        <p:tav tm="100000">
                                          <p:val>
                                            <p:strVal val="#ppt_w"/>
                                          </p:val>
                                        </p:tav>
                                      </p:tavLst>
                                    </p:anim>
                                    <p:anim calcmode="lin" valueType="num">
                                      <p:cBhvr>
                                        <p:cTn id="19" dur="500" fill="hold"/>
                                        <p:tgtEl>
                                          <p:spTgt spid="75781"/>
                                        </p:tgtEl>
                                        <p:attrNameLst>
                                          <p:attrName>ppt_h</p:attrName>
                                        </p:attrNameLst>
                                      </p:cBhvr>
                                      <p:tavLst>
                                        <p:tav tm="0">
                                          <p:val>
                                            <p:fltVal val="0"/>
                                          </p:val>
                                        </p:tav>
                                        <p:tav tm="100000">
                                          <p:val>
                                            <p:strVal val="#ppt_h"/>
                                          </p:val>
                                        </p:tav>
                                      </p:tavLst>
                                    </p:anim>
                                    <p:animEffect transition="in" filter="fade">
                                      <p:cBhvr>
                                        <p:cTn id="20" dur="500"/>
                                        <p:tgtEl>
                                          <p:spTgt spid="757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nodeType="afterGroup">
                            <p:stCondLst>
                              <p:cond delay="5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nodeType="afterGroup">
                            <p:stCondLst>
                              <p:cond delay="500"/>
                            </p:stCondLst>
                            <p:childTnLst>
                              <p:par>
                                <p:cTn id="42" presetID="53" presetClass="entr" presetSubtype="16"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par>
                          <p:cTn id="47" fill="hold" nodeType="afterGroup">
                            <p:stCondLst>
                              <p:cond delay="1000"/>
                            </p:stCondLst>
                            <p:childTnLst>
                              <p:par>
                                <p:cTn id="48" presetID="53" presetClass="entr" presetSubtype="16"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1500"/>
                            </p:stCondLst>
                            <p:childTnLst>
                              <p:par>
                                <p:cTn id="54" presetID="47"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par>
                          <p:cTn id="59" fill="hold">
                            <p:stCondLst>
                              <p:cond delay="2500"/>
                            </p:stCondLst>
                            <p:childTnLst>
                              <p:par>
                                <p:cTn id="60" presetID="26" presetClass="emph" presetSubtype="0" fill="hold" nodeType="afterEffect">
                                  <p:stCondLst>
                                    <p:cond delay="0"/>
                                  </p:stCondLst>
                                  <p:childTnLst>
                                    <p:animEffect transition="out" filter="fade">
                                      <p:cBhvr>
                                        <p:cTn id="61" dur="450" tmFilter="0, 0; .2, .5; .8, .5; 1, 0"/>
                                        <p:tgtEl>
                                          <p:spTgt spid="25"/>
                                        </p:tgtEl>
                                      </p:cBhvr>
                                    </p:animEffect>
                                    <p:animScale>
                                      <p:cBhvr>
                                        <p:cTn id="62" dur="225"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5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5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6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7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9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0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6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2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2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2382</TotalTime>
  <Words>1455</Words>
  <Application>Microsoft Office PowerPoint</Application>
  <PresentationFormat>On-screen Show (4:3)</PresentationFormat>
  <Paragraphs>182</Paragraphs>
  <Slides>48</Slides>
  <Notes>27</Notes>
  <HiddenSlides>0</HiddenSlides>
  <MMClips>1</MMClips>
  <ScaleCrop>false</ScaleCrop>
  <HeadingPairs>
    <vt:vector size="4" baseType="variant">
      <vt:variant>
        <vt:lpstr>Theme</vt:lpstr>
      </vt:variant>
      <vt:variant>
        <vt:i4>34</vt:i4>
      </vt:variant>
      <vt:variant>
        <vt:lpstr>Slide Titles</vt:lpstr>
      </vt:variant>
      <vt:variant>
        <vt:i4>48</vt:i4>
      </vt:variant>
    </vt:vector>
  </HeadingPairs>
  <TitlesOfParts>
    <vt:vector size="82" baseType="lpstr">
      <vt:lpstr>1_Office Theme</vt:lpstr>
      <vt:lpstr>4_Office Theme</vt:lpstr>
      <vt:lpstr>默认设计模板</vt:lpstr>
      <vt:lpstr>1_默认设计模板</vt:lpstr>
      <vt:lpstr>2_默认设计模板</vt:lpstr>
      <vt:lpstr>3_默认设计模板</vt:lpstr>
      <vt:lpstr>4_默认设计模板</vt:lpstr>
      <vt:lpstr>5_默认设计模板</vt:lpstr>
      <vt:lpstr>6_默认设计模板</vt:lpstr>
      <vt:lpstr>7_默认设计模板</vt:lpstr>
      <vt:lpstr>8_默认设计模板</vt:lpstr>
      <vt:lpstr>9_默认设计模板</vt:lpstr>
      <vt:lpstr>10_默认设计模板</vt:lpstr>
      <vt:lpstr>11_默认设计模板</vt:lpstr>
      <vt:lpstr>5_Office Theme</vt:lpstr>
      <vt:lpstr>12_默认设计模板</vt:lpstr>
      <vt:lpstr>13_默认设计模板</vt:lpstr>
      <vt:lpstr>14_默认设计模板</vt:lpstr>
      <vt:lpstr>15_默认设计模板</vt:lpstr>
      <vt:lpstr>16_默认设计模板</vt:lpstr>
      <vt:lpstr>17_默认设计模板</vt:lpstr>
      <vt:lpstr>19_默认设计模板</vt:lpstr>
      <vt:lpstr>20_默认设计模板</vt:lpstr>
      <vt:lpstr>21_默认设计模板</vt:lpstr>
      <vt:lpstr>6_Office Theme</vt:lpstr>
      <vt:lpstr>22_默认设计模板</vt:lpstr>
      <vt:lpstr>2_Office Theme</vt:lpstr>
      <vt:lpstr>7_Office Theme</vt:lpstr>
      <vt:lpstr>Default Design</vt:lpstr>
      <vt:lpstr>1_Default Design</vt:lpstr>
      <vt:lpstr>2_Default Design</vt:lpstr>
      <vt:lpstr>3_Default Design</vt:lpstr>
      <vt:lpstr>23_默认设计模板</vt:lpstr>
      <vt:lpstr>24_默认设计模板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Đọc mẫu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Uu Viet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Tien</dc:creator>
  <cp:lastModifiedBy>Windows User</cp:lastModifiedBy>
  <cp:revision>209</cp:revision>
  <dcterms:created xsi:type="dcterms:W3CDTF">2008-12-07T16:10:08Z</dcterms:created>
  <dcterms:modified xsi:type="dcterms:W3CDTF">2021-12-16T09:20:30Z</dcterms:modified>
</cp:coreProperties>
</file>