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98" r:id="rId2"/>
    <p:sldId id="299" r:id="rId3"/>
    <p:sldId id="300" r:id="rId4"/>
    <p:sldId id="295" r:id="rId5"/>
    <p:sldId id="296" r:id="rId6"/>
    <p:sldId id="297" r:id="rId7"/>
    <p:sldId id="257" r:id="rId8"/>
    <p:sldId id="281" r:id="rId9"/>
    <p:sldId id="301" r:id="rId10"/>
    <p:sldId id="302" r:id="rId11"/>
    <p:sldId id="282" r:id="rId12"/>
    <p:sldId id="286" r:id="rId13"/>
    <p:sldId id="287" r:id="rId14"/>
    <p:sldId id="288" r:id="rId15"/>
    <p:sldId id="264" r:id="rId16"/>
    <p:sldId id="292" r:id="rId17"/>
    <p:sldId id="293" r:id="rId18"/>
    <p:sldId id="289" r:id="rId19"/>
    <p:sldId id="265" r:id="rId20"/>
    <p:sldId id="258" r:id="rId21"/>
    <p:sldId id="266" r:id="rId22"/>
    <p:sldId id="267" r:id="rId23"/>
    <p:sldId id="283" r:id="rId24"/>
    <p:sldId id="290" r:id="rId25"/>
    <p:sldId id="259" r:id="rId26"/>
    <p:sldId id="268" r:id="rId27"/>
    <p:sldId id="272" r:id="rId28"/>
    <p:sldId id="273" r:id="rId29"/>
    <p:sldId id="284" r:id="rId30"/>
    <p:sldId id="294" r:id="rId31"/>
    <p:sldId id="256" r:id="rId32"/>
    <p:sldId id="285" r:id="rId33"/>
    <p:sldId id="269" r:id="rId34"/>
    <p:sldId id="270" r:id="rId35"/>
    <p:sldId id="291" r:id="rId36"/>
    <p:sldId id="262" r:id="rId3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8A0"/>
    <a:srgbClr val="FF8D41"/>
    <a:srgbClr val="7C913F"/>
    <a:srgbClr val="B7C986"/>
    <a:srgbClr val="5D6D31"/>
    <a:srgbClr val="7C9241"/>
    <a:srgbClr val="98B252"/>
    <a:srgbClr val="202020"/>
    <a:srgbClr val="32323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10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3FFEFB37-9E83-4E9B-A0D3-EA6B4FE20F79}" type="datetimeFigureOut">
              <a:rPr lang="en-US" smtClean="0"/>
              <a:t>3/9/2022</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AFBCB4BA-C991-405D-B65C-69D723AD63F4}" type="slidenum">
              <a:rPr lang="en-US" smtClean="0"/>
              <a:t>‹#›</a:t>
            </a:fld>
            <a:endParaRPr lang="en-US"/>
          </a:p>
        </p:txBody>
      </p:sp>
    </p:spTree>
    <p:extLst>
      <p:ext uri="{BB962C8B-B14F-4D97-AF65-F5344CB8AC3E}">
        <p14:creationId xmlns:p14="http://schemas.microsoft.com/office/powerpoint/2010/main" val="84994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727429" y="1279327"/>
            <a:ext cx="5649207" cy="3454007"/>
          </a:xfrm>
          <a:ln/>
        </p:spPr>
      </p:sp>
      <p:sp>
        <p:nvSpPr>
          <p:cNvPr id="440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4" name="灯片编号占位符 3"/>
          <p:cNvSpPr>
            <a:spLocks noGrp="1"/>
          </p:cNvSpPr>
          <p:nvPr>
            <p:ph type="sldNum" sz="quarter" idx="5"/>
          </p:nvPr>
        </p:nvSpPr>
        <p:spPr/>
        <p:txBody>
          <a:bodyPr/>
          <a:lstStyle/>
          <a:p>
            <a:pPr>
              <a:defRPr/>
            </a:pPr>
            <a:fld id="{D6ACB6A4-BE89-4E12-BDE4-A0781B0A1BC7}" type="slidenum">
              <a:rPr lang="zh-CN" altLang="en-US">
                <a:solidFill>
                  <a:prstClr val="black"/>
                </a:solidFill>
                <a:latin typeface="Calibri"/>
                <a:cs typeface="+mn-cs"/>
              </a:rPr>
              <a:pPr>
                <a:defRPr/>
              </a:pPr>
              <a:t>3</a:t>
            </a:fld>
            <a:endParaRPr lang="zh-CN" altLang="en-US">
              <a:solidFill>
                <a:prstClr val="black"/>
              </a:solidFill>
              <a:latin typeface="Calibri"/>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39079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644;ge1d838b627_0_25:notes"/>
          <p:cNvSpPr>
            <a:spLocks noGrp="1" noRot="1" noChangeAspect="1" noTextEdit="1"/>
          </p:cNvSpPr>
          <p:nvPr>
            <p:ph type="sldImg" idx="2"/>
          </p:nvPr>
        </p:nvSpPr>
        <p:spPr>
          <a:xfrm>
            <a:off x="142875" y="768350"/>
            <a:ext cx="6818313" cy="3836988"/>
          </a:xfrm>
          <a:custGeom>
            <a:avLst/>
            <a:gdLst>
              <a:gd name="T0" fmla="*/ 0 w 120000"/>
              <a:gd name="T1" fmla="*/ 0 h 120000"/>
              <a:gd name="T2" fmla="*/ 321070006 w 120000"/>
              <a:gd name="T3" fmla="*/ 0 h 120000"/>
              <a:gd name="T4" fmla="*/ 321070006 w 120000"/>
              <a:gd name="T5" fmla="*/ 101553946 h 120000"/>
              <a:gd name="T6" fmla="*/ 0 w 120000"/>
              <a:gd name="T7" fmla="*/ 1015539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5059" name="Google Shape;645;ge1d838b627_0_25:notes"/>
          <p:cNvSpPr>
            <a:spLocks noGrp="1"/>
          </p:cNvSpPr>
          <p:nvPr>
            <p:ph type="body" idx="1"/>
          </p:nvPr>
        </p:nvSpPr>
        <p:spPr>
          <a:xfrm>
            <a:off x="709764" y="4860744"/>
            <a:ext cx="5684535" cy="4605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7" tIns="99047" rIns="99047" bIns="99047"/>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7"/>
        <p:cNvGrpSpPr/>
        <p:nvPr/>
      </p:nvGrpSpPr>
      <p:grpSpPr>
        <a:xfrm>
          <a:off x="0" y="0"/>
          <a:ext cx="0" cy="0"/>
          <a:chOff x="0" y="0"/>
          <a:chExt cx="0" cy="0"/>
        </a:xfrm>
      </p:grpSpPr>
      <p:sp>
        <p:nvSpPr>
          <p:cNvPr id="11518" name="Google Shape;11518;g3cdb585774e86da_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9" name="Google Shape;11519;g3cdb585774e86da_3: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0"/>
        <p:cNvGrpSpPr/>
        <p:nvPr/>
      </p:nvGrpSpPr>
      <p:grpSpPr>
        <a:xfrm>
          <a:off x="0" y="0"/>
          <a:ext cx="0" cy="0"/>
          <a:chOff x="0" y="0"/>
          <a:chExt cx="0" cy="0"/>
        </a:xfrm>
      </p:grpSpPr>
      <p:sp>
        <p:nvSpPr>
          <p:cNvPr id="11591" name="Google Shape;11591;ge54525d488_0_349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2" name="Google Shape;11592;ge54525d488_0_3496: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30635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2022/3/9</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29382073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rgbClr val="FFECC6"/>
        </a:solidFill>
        <a:effectLst/>
      </p:bgPr>
    </p:bg>
    <p:spTree>
      <p:nvGrpSpPr>
        <p:cNvPr id="1" name="Shape 2901"/>
        <p:cNvGrpSpPr/>
        <p:nvPr/>
      </p:nvGrpSpPr>
      <p:grpSpPr>
        <a:xfrm>
          <a:off x="0" y="0"/>
          <a:ext cx="0" cy="0"/>
          <a:chOff x="0" y="0"/>
          <a:chExt cx="0" cy="0"/>
        </a:xfrm>
      </p:grpSpPr>
      <p:grpSp>
        <p:nvGrpSpPr>
          <p:cNvPr id="2902" name="Google Shape;2902;p25"/>
          <p:cNvGrpSpPr/>
          <p:nvPr/>
        </p:nvGrpSpPr>
        <p:grpSpPr>
          <a:xfrm>
            <a:off x="216200" y="-226149"/>
            <a:ext cx="11759611" cy="6858021"/>
            <a:chOff x="162150" y="-169612"/>
            <a:chExt cx="8819708" cy="5143516"/>
          </a:xfrm>
        </p:grpSpPr>
        <p:sp>
          <p:nvSpPr>
            <p:cNvPr id="2903" name="Google Shape;2903;p2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07" name="Google Shape;2907;p2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908" name="Google Shape;2908;p2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6" name="Google Shape;2956;p25"/>
          <p:cNvSpPr/>
          <p:nvPr/>
        </p:nvSpPr>
        <p:spPr>
          <a:xfrm>
            <a:off x="2059187" y="-226149"/>
            <a:ext cx="190096" cy="16672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7" name="Google Shape;2957;p25"/>
          <p:cNvSpPr/>
          <p:nvPr/>
        </p:nvSpPr>
        <p:spPr>
          <a:xfrm>
            <a:off x="1565437" y="-226149"/>
            <a:ext cx="190052" cy="16672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8" name="Google Shape;2958;p25"/>
          <p:cNvSpPr/>
          <p:nvPr/>
        </p:nvSpPr>
        <p:spPr>
          <a:xfrm>
            <a:off x="3730623" y="-226149"/>
            <a:ext cx="190052" cy="16672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9" name="Google Shape;2959;p25"/>
          <p:cNvSpPr/>
          <p:nvPr/>
        </p:nvSpPr>
        <p:spPr>
          <a:xfrm>
            <a:off x="3236829" y="-226149"/>
            <a:ext cx="190052" cy="16672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0" name="Google Shape;2960;p25"/>
          <p:cNvSpPr/>
          <p:nvPr/>
        </p:nvSpPr>
        <p:spPr>
          <a:xfrm>
            <a:off x="5412681" y="-226149"/>
            <a:ext cx="190096" cy="16672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1" name="Google Shape;2961;p25"/>
          <p:cNvSpPr/>
          <p:nvPr/>
        </p:nvSpPr>
        <p:spPr>
          <a:xfrm>
            <a:off x="4918363" y="-226149"/>
            <a:ext cx="190096" cy="16672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2" name="Google Shape;2962;p25"/>
          <p:cNvSpPr/>
          <p:nvPr/>
        </p:nvSpPr>
        <p:spPr>
          <a:xfrm>
            <a:off x="7083549" y="-226149"/>
            <a:ext cx="190096" cy="16672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3" name="Google Shape;2963;p25"/>
          <p:cNvSpPr/>
          <p:nvPr/>
        </p:nvSpPr>
        <p:spPr>
          <a:xfrm>
            <a:off x="6589232" y="-226149"/>
            <a:ext cx="190619" cy="16672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4" name="Google Shape;2964;p25"/>
          <p:cNvSpPr/>
          <p:nvPr/>
        </p:nvSpPr>
        <p:spPr>
          <a:xfrm>
            <a:off x="8754941" y="-226149"/>
            <a:ext cx="190096" cy="16672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5" name="Google Shape;2965;p25"/>
          <p:cNvSpPr/>
          <p:nvPr/>
        </p:nvSpPr>
        <p:spPr>
          <a:xfrm>
            <a:off x="8260667" y="-226149"/>
            <a:ext cx="190576" cy="16672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6" name="Google Shape;2966;p25"/>
          <p:cNvSpPr/>
          <p:nvPr/>
        </p:nvSpPr>
        <p:spPr>
          <a:xfrm>
            <a:off x="10425854" y="-226149"/>
            <a:ext cx="190052" cy="16672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7" name="Google Shape;2967;p25"/>
          <p:cNvSpPr/>
          <p:nvPr/>
        </p:nvSpPr>
        <p:spPr>
          <a:xfrm>
            <a:off x="9932059" y="-226149"/>
            <a:ext cx="190096" cy="16672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8" name="Google Shape;2968;p25"/>
          <p:cNvSpPr/>
          <p:nvPr/>
        </p:nvSpPr>
        <p:spPr>
          <a:xfrm rot="3684608">
            <a:off x="10570028" y="877879"/>
            <a:ext cx="115169" cy="96493"/>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9" name="Google Shape;2969;p25"/>
          <p:cNvSpPr/>
          <p:nvPr/>
        </p:nvSpPr>
        <p:spPr>
          <a:xfrm rot="3684608">
            <a:off x="10572923" y="872038"/>
            <a:ext cx="105509" cy="9928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0" name="Google Shape;2970;p25"/>
          <p:cNvSpPr/>
          <p:nvPr/>
        </p:nvSpPr>
        <p:spPr>
          <a:xfrm rot="3684608">
            <a:off x="10594988" y="922455"/>
            <a:ext cx="44221" cy="3627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1" name="Google Shape;2971;p25"/>
          <p:cNvSpPr/>
          <p:nvPr/>
        </p:nvSpPr>
        <p:spPr>
          <a:xfrm rot="3684608">
            <a:off x="10665158" y="1039765"/>
            <a:ext cx="102612" cy="102612"/>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2" name="Google Shape;2972;p25"/>
          <p:cNvSpPr/>
          <p:nvPr/>
        </p:nvSpPr>
        <p:spPr>
          <a:xfrm rot="3684608">
            <a:off x="10656732" y="1038680"/>
            <a:ext cx="119248" cy="105509"/>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3" name="Google Shape;2973;p25"/>
          <p:cNvSpPr/>
          <p:nvPr/>
        </p:nvSpPr>
        <p:spPr>
          <a:xfrm rot="3684608">
            <a:off x="10682825" y="1093957"/>
            <a:ext cx="40680" cy="34025"/>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4" name="Google Shape;2974;p25"/>
          <p:cNvSpPr/>
          <p:nvPr/>
        </p:nvSpPr>
        <p:spPr>
          <a:xfrm rot="3684608">
            <a:off x="10722354" y="794785"/>
            <a:ext cx="302897" cy="339176"/>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5" name="Google Shape;2975;p25"/>
          <p:cNvSpPr/>
          <p:nvPr/>
        </p:nvSpPr>
        <p:spPr>
          <a:xfrm rot="3684608">
            <a:off x="10756739" y="870553"/>
            <a:ext cx="85331" cy="210912"/>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6" name="Google Shape;2976;p25"/>
          <p:cNvSpPr/>
          <p:nvPr/>
        </p:nvSpPr>
        <p:spPr>
          <a:xfrm rot="3684608">
            <a:off x="10972791" y="1439167"/>
            <a:ext cx="491483" cy="35141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7" name="Google Shape;2977;p25"/>
          <p:cNvSpPr/>
          <p:nvPr/>
        </p:nvSpPr>
        <p:spPr>
          <a:xfrm rot="3684608">
            <a:off x="10954962" y="1454466"/>
            <a:ext cx="497493" cy="25116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8" name="Google Shape;2978;p25"/>
          <p:cNvSpPr/>
          <p:nvPr/>
        </p:nvSpPr>
        <p:spPr>
          <a:xfrm rot="3684608">
            <a:off x="10976351" y="1532354"/>
            <a:ext cx="401429" cy="293237"/>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9" name="Google Shape;2979;p25"/>
          <p:cNvSpPr/>
          <p:nvPr/>
        </p:nvSpPr>
        <p:spPr>
          <a:xfrm rot="3684608">
            <a:off x="10994148" y="1453073"/>
            <a:ext cx="464649" cy="354311"/>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0" name="Google Shape;2980;p25"/>
          <p:cNvSpPr/>
          <p:nvPr/>
        </p:nvSpPr>
        <p:spPr>
          <a:xfrm rot="3684608">
            <a:off x="10690929" y="1391847"/>
            <a:ext cx="181288" cy="298175"/>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1" name="Google Shape;2981;p25"/>
          <p:cNvSpPr/>
          <p:nvPr/>
        </p:nvSpPr>
        <p:spPr>
          <a:xfrm rot="3684608">
            <a:off x="10787385" y="1593945"/>
            <a:ext cx="319104" cy="132772"/>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2" name="Google Shape;2982;p25"/>
          <p:cNvSpPr/>
          <p:nvPr/>
        </p:nvSpPr>
        <p:spPr>
          <a:xfrm rot="3684608">
            <a:off x="10693771" y="1585043"/>
            <a:ext cx="205975" cy="281752"/>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3" name="Google Shape;2983;p25"/>
          <p:cNvSpPr/>
          <p:nvPr/>
        </p:nvSpPr>
        <p:spPr>
          <a:xfrm rot="3684608">
            <a:off x="10767048" y="1259515"/>
            <a:ext cx="181609" cy="298175"/>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4" name="Google Shape;2984;p25"/>
          <p:cNvSpPr/>
          <p:nvPr/>
        </p:nvSpPr>
        <p:spPr>
          <a:xfrm rot="3684608">
            <a:off x="10863529" y="1460663"/>
            <a:ext cx="319427" cy="133416"/>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5" name="Google Shape;2985;p25"/>
          <p:cNvSpPr/>
          <p:nvPr/>
        </p:nvSpPr>
        <p:spPr>
          <a:xfrm rot="3684608">
            <a:off x="10848101" y="1133271"/>
            <a:ext cx="179248" cy="300536"/>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6" name="Google Shape;2986;p25"/>
          <p:cNvSpPr/>
          <p:nvPr/>
        </p:nvSpPr>
        <p:spPr>
          <a:xfrm rot="3684608">
            <a:off x="10942289" y="1307043"/>
            <a:ext cx="317172" cy="1111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7" name="Google Shape;2987;p25"/>
          <p:cNvSpPr/>
          <p:nvPr/>
        </p:nvSpPr>
        <p:spPr>
          <a:xfrm rot="3684608">
            <a:off x="10916476" y="1006559"/>
            <a:ext cx="174419" cy="297852"/>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8" name="Google Shape;2988;p25"/>
          <p:cNvSpPr/>
          <p:nvPr/>
        </p:nvSpPr>
        <p:spPr>
          <a:xfrm rot="3684608">
            <a:off x="11009240" y="1146302"/>
            <a:ext cx="312235" cy="97137"/>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89" name="Google Shape;2989;p25"/>
          <p:cNvSpPr/>
          <p:nvPr/>
        </p:nvSpPr>
        <p:spPr>
          <a:xfrm rot="3684608">
            <a:off x="10825331" y="1216880"/>
            <a:ext cx="106368" cy="186976"/>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0" name="Google Shape;2990;p25"/>
          <p:cNvSpPr/>
          <p:nvPr/>
        </p:nvSpPr>
        <p:spPr>
          <a:xfrm rot="3684608">
            <a:off x="10621705" y="1310795"/>
            <a:ext cx="435992" cy="519283"/>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1" name="Google Shape;2991;p25"/>
          <p:cNvSpPr/>
          <p:nvPr/>
        </p:nvSpPr>
        <p:spPr>
          <a:xfrm rot="3684608">
            <a:off x="10863294" y="1207707"/>
            <a:ext cx="46047" cy="2983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2" name="Google Shape;2992;p25"/>
          <p:cNvSpPr/>
          <p:nvPr/>
        </p:nvSpPr>
        <p:spPr>
          <a:xfrm rot="3684608">
            <a:off x="10714086" y="1558788"/>
            <a:ext cx="141788" cy="284757"/>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3" name="Google Shape;2993;p25"/>
          <p:cNvSpPr/>
          <p:nvPr/>
        </p:nvSpPr>
        <p:spPr>
          <a:xfrm rot="3684608">
            <a:off x="10736666" y="1394070"/>
            <a:ext cx="94884" cy="299892"/>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4" name="Google Shape;2994;p25"/>
          <p:cNvSpPr/>
          <p:nvPr/>
        </p:nvSpPr>
        <p:spPr>
          <a:xfrm rot="3684608">
            <a:off x="10795301" y="1578257"/>
            <a:ext cx="286583" cy="136207"/>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5" name="Google Shape;2995;p25"/>
          <p:cNvSpPr/>
          <p:nvPr/>
        </p:nvSpPr>
        <p:spPr>
          <a:xfrm rot="3684608">
            <a:off x="10808695" y="1261492"/>
            <a:ext cx="98748" cy="30107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6" name="Google Shape;2996;p25"/>
          <p:cNvSpPr/>
          <p:nvPr/>
        </p:nvSpPr>
        <p:spPr>
          <a:xfrm rot="3684608">
            <a:off x="10871508" y="1445189"/>
            <a:ext cx="286475" cy="136100"/>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7" name="Google Shape;2997;p25"/>
          <p:cNvSpPr/>
          <p:nvPr/>
        </p:nvSpPr>
        <p:spPr>
          <a:xfrm rot="3684608">
            <a:off x="10885316" y="1126368"/>
            <a:ext cx="95957" cy="302789"/>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8" name="Google Shape;2998;p25"/>
          <p:cNvSpPr/>
          <p:nvPr/>
        </p:nvSpPr>
        <p:spPr>
          <a:xfrm rot="3684608">
            <a:off x="10947601" y="1295199"/>
            <a:ext cx="295169" cy="116028"/>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99" name="Google Shape;2999;p25"/>
          <p:cNvSpPr/>
          <p:nvPr/>
        </p:nvSpPr>
        <p:spPr>
          <a:xfrm rot="3684608">
            <a:off x="10943845" y="990942"/>
            <a:ext cx="100680" cy="301180"/>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0" name="Google Shape;3000;p25"/>
          <p:cNvSpPr/>
          <p:nvPr/>
        </p:nvSpPr>
        <p:spPr>
          <a:xfrm rot="3684608">
            <a:off x="11011463" y="1137465"/>
            <a:ext cx="301824" cy="99607"/>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1" name="Google Shape;3001;p25"/>
          <p:cNvSpPr/>
          <p:nvPr/>
        </p:nvSpPr>
        <p:spPr>
          <a:xfrm rot="3684608">
            <a:off x="10722599" y="1015265"/>
            <a:ext cx="526367" cy="63305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2" name="Google Shape;3002;p25"/>
          <p:cNvSpPr/>
          <p:nvPr/>
        </p:nvSpPr>
        <p:spPr>
          <a:xfrm>
            <a:off x="9373359" y="927373"/>
            <a:ext cx="308172" cy="332380"/>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3" name="Google Shape;3003;p25"/>
          <p:cNvSpPr/>
          <p:nvPr/>
        </p:nvSpPr>
        <p:spPr>
          <a:xfrm>
            <a:off x="9390389" y="904913"/>
            <a:ext cx="284516" cy="328975"/>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4" name="Google Shape;3004;p25"/>
          <p:cNvSpPr/>
          <p:nvPr/>
        </p:nvSpPr>
        <p:spPr>
          <a:xfrm>
            <a:off x="9389007" y="961522"/>
            <a:ext cx="270341" cy="295837"/>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5" name="Google Shape;3005;p25"/>
          <p:cNvSpPr/>
          <p:nvPr/>
        </p:nvSpPr>
        <p:spPr>
          <a:xfrm>
            <a:off x="9370966" y="927557"/>
            <a:ext cx="285897" cy="33468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6" name="Google Shape;3006;p25"/>
          <p:cNvSpPr/>
          <p:nvPr/>
        </p:nvSpPr>
        <p:spPr>
          <a:xfrm>
            <a:off x="9762801" y="821886"/>
            <a:ext cx="397641" cy="278993"/>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7" name="Google Shape;3007;p25"/>
          <p:cNvSpPr/>
          <p:nvPr/>
        </p:nvSpPr>
        <p:spPr>
          <a:xfrm>
            <a:off x="9766851" y="856311"/>
            <a:ext cx="352539" cy="258099"/>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8" name="Google Shape;3008;p25"/>
          <p:cNvSpPr/>
          <p:nvPr/>
        </p:nvSpPr>
        <p:spPr>
          <a:xfrm>
            <a:off x="9759488" y="820781"/>
            <a:ext cx="396905" cy="28055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09" name="Google Shape;3009;p25"/>
          <p:cNvSpPr/>
          <p:nvPr/>
        </p:nvSpPr>
        <p:spPr>
          <a:xfrm>
            <a:off x="9789954" y="891566"/>
            <a:ext cx="445689" cy="153165"/>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0" name="Google Shape;3010;p25"/>
          <p:cNvSpPr/>
          <p:nvPr/>
        </p:nvSpPr>
        <p:spPr>
          <a:xfrm>
            <a:off x="9858987" y="942285"/>
            <a:ext cx="467597" cy="446335"/>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1" name="Google Shape;3011;p25"/>
          <p:cNvSpPr/>
          <p:nvPr/>
        </p:nvSpPr>
        <p:spPr>
          <a:xfrm>
            <a:off x="10215384" y="1335144"/>
            <a:ext cx="141384" cy="138715"/>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2" name="Google Shape;3012;p25"/>
          <p:cNvSpPr/>
          <p:nvPr/>
        </p:nvSpPr>
        <p:spPr>
          <a:xfrm>
            <a:off x="10020710" y="1326492"/>
            <a:ext cx="139727" cy="140371"/>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3" name="Google Shape;3013;p25"/>
          <p:cNvSpPr/>
          <p:nvPr/>
        </p:nvSpPr>
        <p:spPr>
          <a:xfrm>
            <a:off x="9768507" y="1096741"/>
            <a:ext cx="148840" cy="121409"/>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4" name="Google Shape;3014;p25"/>
          <p:cNvSpPr/>
          <p:nvPr/>
        </p:nvSpPr>
        <p:spPr>
          <a:xfrm>
            <a:off x="9885956" y="1254419"/>
            <a:ext cx="143040" cy="134940"/>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5" name="Google Shape;3015;p25"/>
          <p:cNvSpPr/>
          <p:nvPr/>
        </p:nvSpPr>
        <p:spPr>
          <a:xfrm>
            <a:off x="9909797" y="1282862"/>
            <a:ext cx="54308" cy="58633"/>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6" name="Google Shape;3016;p25"/>
          <p:cNvSpPr/>
          <p:nvPr/>
        </p:nvSpPr>
        <p:spPr>
          <a:xfrm>
            <a:off x="9801368" y="1115150"/>
            <a:ext cx="64985" cy="58357"/>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7" name="Google Shape;3017;p25"/>
          <p:cNvSpPr/>
          <p:nvPr/>
        </p:nvSpPr>
        <p:spPr>
          <a:xfrm>
            <a:off x="10051914" y="1353555"/>
            <a:ext cx="57621" cy="67563"/>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8" name="Google Shape;3018;p25"/>
          <p:cNvSpPr/>
          <p:nvPr/>
        </p:nvSpPr>
        <p:spPr>
          <a:xfrm>
            <a:off x="10277055" y="1367637"/>
            <a:ext cx="54308" cy="61211"/>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19" name="Google Shape;3019;p25"/>
          <p:cNvSpPr/>
          <p:nvPr/>
        </p:nvSpPr>
        <p:spPr>
          <a:xfrm>
            <a:off x="10222012" y="1333489"/>
            <a:ext cx="130707" cy="140740"/>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0" name="Google Shape;3020;p25"/>
          <p:cNvSpPr/>
          <p:nvPr/>
        </p:nvSpPr>
        <p:spPr>
          <a:xfrm>
            <a:off x="10026510" y="1325573"/>
            <a:ext cx="129877" cy="142396"/>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1" name="Google Shape;3021;p25"/>
          <p:cNvSpPr/>
          <p:nvPr/>
        </p:nvSpPr>
        <p:spPr>
          <a:xfrm>
            <a:off x="9768507" y="1094163"/>
            <a:ext cx="148840" cy="12407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2" name="Google Shape;3022;p25"/>
          <p:cNvSpPr/>
          <p:nvPr/>
        </p:nvSpPr>
        <p:spPr>
          <a:xfrm>
            <a:off x="9890099" y="1252762"/>
            <a:ext cx="132363" cy="137793"/>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3" name="Google Shape;3023;p25"/>
          <p:cNvSpPr/>
          <p:nvPr/>
        </p:nvSpPr>
        <p:spPr>
          <a:xfrm>
            <a:off x="10302459" y="1450113"/>
            <a:ext cx="28903" cy="32308"/>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4" name="Google Shape;3024;p25"/>
          <p:cNvSpPr/>
          <p:nvPr/>
        </p:nvSpPr>
        <p:spPr>
          <a:xfrm>
            <a:off x="10045377" y="1440448"/>
            <a:ext cx="31296" cy="33781"/>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5" name="Google Shape;3025;p25"/>
          <p:cNvSpPr/>
          <p:nvPr/>
        </p:nvSpPr>
        <p:spPr>
          <a:xfrm>
            <a:off x="9753781" y="1154548"/>
            <a:ext cx="42801" cy="25313"/>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6" name="Google Shape;3026;p25"/>
          <p:cNvSpPr/>
          <p:nvPr/>
        </p:nvSpPr>
        <p:spPr>
          <a:xfrm>
            <a:off x="9895069" y="1351530"/>
            <a:ext cx="44459" cy="45471"/>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7" name="Google Shape;3027;p25"/>
          <p:cNvSpPr/>
          <p:nvPr/>
        </p:nvSpPr>
        <p:spPr>
          <a:xfrm rot="-10221533">
            <a:off x="1022717" y="1150999"/>
            <a:ext cx="364844" cy="591381"/>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8" name="Google Shape;3028;p25"/>
          <p:cNvSpPr/>
          <p:nvPr/>
        </p:nvSpPr>
        <p:spPr>
          <a:xfrm rot="-10221533">
            <a:off x="1055564" y="957519"/>
            <a:ext cx="343553" cy="787231"/>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29" name="Google Shape;3029;p25"/>
          <p:cNvSpPr/>
          <p:nvPr/>
        </p:nvSpPr>
        <p:spPr>
          <a:xfrm rot="-10221533">
            <a:off x="1081010" y="1312785"/>
            <a:ext cx="291716" cy="434412"/>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0" name="Google Shape;3030;p25"/>
          <p:cNvSpPr/>
          <p:nvPr/>
        </p:nvSpPr>
        <p:spPr>
          <a:xfrm rot="-10221533">
            <a:off x="1034013" y="1151851"/>
            <a:ext cx="351884" cy="596143"/>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1" name="Google Shape;3031;p25"/>
          <p:cNvSpPr/>
          <p:nvPr/>
        </p:nvSpPr>
        <p:spPr>
          <a:xfrm rot="-10221533">
            <a:off x="1226620" y="912664"/>
            <a:ext cx="681024" cy="456496"/>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2" name="Google Shape;3032;p25"/>
          <p:cNvSpPr/>
          <p:nvPr/>
        </p:nvSpPr>
        <p:spPr>
          <a:xfrm rot="-10221533">
            <a:off x="1041640" y="907709"/>
            <a:ext cx="863909" cy="434544"/>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3" name="Google Shape;3033;p25"/>
          <p:cNvSpPr/>
          <p:nvPr/>
        </p:nvSpPr>
        <p:spPr>
          <a:xfrm rot="-10221533">
            <a:off x="1496959" y="996426"/>
            <a:ext cx="403721" cy="394343"/>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4" name="Google Shape;3034;p25"/>
          <p:cNvSpPr/>
          <p:nvPr/>
        </p:nvSpPr>
        <p:spPr>
          <a:xfrm rot="-10221533">
            <a:off x="1226656" y="910261"/>
            <a:ext cx="677587" cy="460596"/>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5" name="Google Shape;3035;p25"/>
          <p:cNvSpPr/>
          <p:nvPr/>
        </p:nvSpPr>
        <p:spPr>
          <a:xfrm rot="6479528" flipH="1">
            <a:off x="852941" y="5449071"/>
            <a:ext cx="564291" cy="50559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6" name="Google Shape;3036;p25"/>
          <p:cNvSpPr/>
          <p:nvPr/>
        </p:nvSpPr>
        <p:spPr>
          <a:xfrm rot="6479528" flipH="1">
            <a:off x="766340" y="5323680"/>
            <a:ext cx="716929" cy="565213"/>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7" name="Google Shape;3037;p25"/>
          <p:cNvSpPr/>
          <p:nvPr/>
        </p:nvSpPr>
        <p:spPr>
          <a:xfrm rot="6479528" flipH="1">
            <a:off x="985664" y="5616302"/>
            <a:ext cx="366197" cy="399276"/>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38" name="Google Shape;3038;p25"/>
          <p:cNvSpPr/>
          <p:nvPr/>
        </p:nvSpPr>
        <p:spPr>
          <a:xfrm rot="6479528" flipH="1">
            <a:off x="856374" y="5443416"/>
            <a:ext cx="558373" cy="51100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54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ECC6"/>
        </a:solidFill>
        <a:effectLst/>
      </p:bgPr>
    </p:bg>
    <p:spTree>
      <p:nvGrpSpPr>
        <p:cNvPr id="1" name="Shape 208"/>
        <p:cNvGrpSpPr/>
        <p:nvPr/>
      </p:nvGrpSpPr>
      <p:grpSpPr>
        <a:xfrm>
          <a:off x="0" y="0"/>
          <a:ext cx="0" cy="0"/>
          <a:chOff x="0" y="0"/>
          <a:chExt cx="0" cy="0"/>
        </a:xfrm>
      </p:grpSpPr>
      <p:grpSp>
        <p:nvGrpSpPr>
          <p:cNvPr id="209" name="Google Shape;209;p3"/>
          <p:cNvGrpSpPr/>
          <p:nvPr/>
        </p:nvGrpSpPr>
        <p:grpSpPr>
          <a:xfrm>
            <a:off x="216200" y="-226149"/>
            <a:ext cx="11759611" cy="6858021"/>
            <a:chOff x="162150" y="-169612"/>
            <a:chExt cx="8819708" cy="5143516"/>
          </a:xfrm>
        </p:grpSpPr>
        <p:sp>
          <p:nvSpPr>
            <p:cNvPr id="210" name="Google Shape;210;p3"/>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15" name="Google Shape;215;p3"/>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3"/>
          <p:cNvSpPr txBox="1">
            <a:spLocks noGrp="1"/>
          </p:cNvSpPr>
          <p:nvPr>
            <p:ph type="title" hasCustomPrompt="1"/>
          </p:nvPr>
        </p:nvSpPr>
        <p:spPr>
          <a:xfrm flipH="1">
            <a:off x="2572000" y="1147267"/>
            <a:ext cx="2708400" cy="1618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500"/>
              <a:buNone/>
              <a:defRPr sz="10700"/>
            </a:lvl1pPr>
            <a:lvl2pPr lvl="1" algn="r" rtl="0">
              <a:spcBef>
                <a:spcPts val="0"/>
              </a:spcBef>
              <a:spcAft>
                <a:spcPts val="0"/>
              </a:spcAft>
              <a:buClr>
                <a:schemeClr val="dk1"/>
              </a:buClr>
              <a:buSzPts val="2500"/>
              <a:buNone/>
              <a:defRPr sz="3300">
                <a:solidFill>
                  <a:schemeClr val="dk1"/>
                </a:solidFill>
              </a:defRPr>
            </a:lvl2pPr>
            <a:lvl3pPr lvl="2" algn="r" rtl="0">
              <a:spcBef>
                <a:spcPts val="0"/>
              </a:spcBef>
              <a:spcAft>
                <a:spcPts val="0"/>
              </a:spcAft>
              <a:buClr>
                <a:schemeClr val="dk1"/>
              </a:buClr>
              <a:buSzPts val="2500"/>
              <a:buNone/>
              <a:defRPr sz="3300">
                <a:solidFill>
                  <a:schemeClr val="dk1"/>
                </a:solidFill>
              </a:defRPr>
            </a:lvl3pPr>
            <a:lvl4pPr lvl="3" algn="r" rtl="0">
              <a:spcBef>
                <a:spcPts val="0"/>
              </a:spcBef>
              <a:spcAft>
                <a:spcPts val="0"/>
              </a:spcAft>
              <a:buClr>
                <a:schemeClr val="dk1"/>
              </a:buClr>
              <a:buSzPts val="2500"/>
              <a:buNone/>
              <a:defRPr sz="3300">
                <a:solidFill>
                  <a:schemeClr val="dk1"/>
                </a:solidFill>
              </a:defRPr>
            </a:lvl4pPr>
            <a:lvl5pPr lvl="4" algn="r" rtl="0">
              <a:spcBef>
                <a:spcPts val="0"/>
              </a:spcBef>
              <a:spcAft>
                <a:spcPts val="0"/>
              </a:spcAft>
              <a:buClr>
                <a:schemeClr val="dk1"/>
              </a:buClr>
              <a:buSzPts val="2500"/>
              <a:buNone/>
              <a:defRPr sz="3300">
                <a:solidFill>
                  <a:schemeClr val="dk1"/>
                </a:solidFill>
              </a:defRPr>
            </a:lvl5pPr>
            <a:lvl6pPr lvl="5" algn="r" rtl="0">
              <a:spcBef>
                <a:spcPts val="0"/>
              </a:spcBef>
              <a:spcAft>
                <a:spcPts val="0"/>
              </a:spcAft>
              <a:buClr>
                <a:schemeClr val="dk1"/>
              </a:buClr>
              <a:buSzPts val="2500"/>
              <a:buNone/>
              <a:defRPr sz="3300">
                <a:solidFill>
                  <a:schemeClr val="dk1"/>
                </a:solidFill>
              </a:defRPr>
            </a:lvl6pPr>
            <a:lvl7pPr lvl="6" algn="r" rtl="0">
              <a:spcBef>
                <a:spcPts val="0"/>
              </a:spcBef>
              <a:spcAft>
                <a:spcPts val="0"/>
              </a:spcAft>
              <a:buClr>
                <a:schemeClr val="dk1"/>
              </a:buClr>
              <a:buSzPts val="2500"/>
              <a:buNone/>
              <a:defRPr sz="3300">
                <a:solidFill>
                  <a:schemeClr val="dk1"/>
                </a:solidFill>
              </a:defRPr>
            </a:lvl7pPr>
            <a:lvl8pPr lvl="7" algn="r" rtl="0">
              <a:spcBef>
                <a:spcPts val="0"/>
              </a:spcBef>
              <a:spcAft>
                <a:spcPts val="0"/>
              </a:spcAft>
              <a:buClr>
                <a:schemeClr val="dk1"/>
              </a:buClr>
              <a:buSzPts val="2500"/>
              <a:buNone/>
              <a:defRPr sz="3300">
                <a:solidFill>
                  <a:schemeClr val="dk1"/>
                </a:solidFill>
              </a:defRPr>
            </a:lvl8pPr>
            <a:lvl9pPr lvl="8" algn="r" rtl="0">
              <a:spcBef>
                <a:spcPts val="0"/>
              </a:spcBef>
              <a:spcAft>
                <a:spcPts val="0"/>
              </a:spcAft>
              <a:buClr>
                <a:schemeClr val="dk1"/>
              </a:buClr>
              <a:buSzPts val="2500"/>
              <a:buNone/>
              <a:defRPr sz="3300">
                <a:solidFill>
                  <a:schemeClr val="dk1"/>
                </a:solidFill>
              </a:defRPr>
            </a:lvl9pPr>
          </a:lstStyle>
          <a:p>
            <a:r>
              <a:t>xx%</a:t>
            </a:r>
          </a:p>
        </p:txBody>
      </p:sp>
      <p:sp>
        <p:nvSpPr>
          <p:cNvPr id="264" name="Google Shape;264;p3"/>
          <p:cNvSpPr txBox="1">
            <a:spLocks noGrp="1"/>
          </p:cNvSpPr>
          <p:nvPr>
            <p:ph type="title" idx="2"/>
          </p:nvPr>
        </p:nvSpPr>
        <p:spPr>
          <a:xfrm>
            <a:off x="908800" y="2899300"/>
            <a:ext cx="6034800" cy="11228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5" name="Google Shape;265;p3"/>
          <p:cNvSpPr txBox="1">
            <a:spLocks noGrp="1"/>
          </p:cNvSpPr>
          <p:nvPr>
            <p:ph type="subTitle" idx="1"/>
          </p:nvPr>
        </p:nvSpPr>
        <p:spPr>
          <a:xfrm>
            <a:off x="1988000" y="4156133"/>
            <a:ext cx="3938400" cy="1152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87054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FECC6"/>
        </a:solidFill>
        <a:effectLst/>
      </p:bgPr>
    </p:bg>
    <p:spTree>
      <p:nvGrpSpPr>
        <p:cNvPr id="1" name="Shape 764"/>
        <p:cNvGrpSpPr/>
        <p:nvPr/>
      </p:nvGrpSpPr>
      <p:grpSpPr>
        <a:xfrm>
          <a:off x="0" y="0"/>
          <a:ext cx="0" cy="0"/>
          <a:chOff x="0" y="0"/>
          <a:chExt cx="0" cy="0"/>
        </a:xfrm>
      </p:grpSpPr>
      <p:grpSp>
        <p:nvGrpSpPr>
          <p:cNvPr id="765" name="Google Shape;765;p9"/>
          <p:cNvGrpSpPr/>
          <p:nvPr/>
        </p:nvGrpSpPr>
        <p:grpSpPr>
          <a:xfrm>
            <a:off x="216200" y="-226149"/>
            <a:ext cx="11759611" cy="6858021"/>
            <a:chOff x="162150" y="-169612"/>
            <a:chExt cx="8819708" cy="5143516"/>
          </a:xfrm>
        </p:grpSpPr>
        <p:sp>
          <p:nvSpPr>
            <p:cNvPr id="766" name="Google Shape;766;p9"/>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0" name="Google Shape;770;p9"/>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771" name="Google Shape;771;p9"/>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9"/>
          <p:cNvSpPr txBox="1">
            <a:spLocks noGrp="1"/>
          </p:cNvSpPr>
          <p:nvPr>
            <p:ph type="title"/>
          </p:nvPr>
        </p:nvSpPr>
        <p:spPr>
          <a:xfrm>
            <a:off x="1415884" y="1625667"/>
            <a:ext cx="4548000" cy="1085600"/>
          </a:xfrm>
          <a:prstGeom prst="rect">
            <a:avLst/>
          </a:prstGeom>
        </p:spPr>
        <p:txBody>
          <a:bodyPr spcFirstLastPara="1" wrap="square" lIns="121897" tIns="121897" rIns="121897" bIns="121897" anchor="ctr" anchorCtr="0">
            <a:noAutofit/>
          </a:bodyPr>
          <a:lstStyle>
            <a:lvl1pPr lvl="0">
              <a:spcBef>
                <a:spcPts val="0"/>
              </a:spcBef>
              <a:spcAft>
                <a:spcPts val="0"/>
              </a:spcAft>
              <a:buSzPts val="4200"/>
              <a:buNone/>
              <a:defRPr sz="6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20" name="Google Shape;820;p9"/>
          <p:cNvSpPr txBox="1">
            <a:spLocks noGrp="1"/>
          </p:cNvSpPr>
          <p:nvPr>
            <p:ph type="subTitle" idx="1"/>
          </p:nvPr>
        </p:nvSpPr>
        <p:spPr>
          <a:xfrm>
            <a:off x="1394100" y="2711267"/>
            <a:ext cx="4717600" cy="22248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821" name="Google Shape;821;p9"/>
          <p:cNvSpPr/>
          <p:nvPr/>
        </p:nvSpPr>
        <p:spPr>
          <a:xfrm rot="-7115392">
            <a:off x="1443806" y="5920974"/>
            <a:ext cx="115169" cy="96493"/>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2" name="Google Shape;822;p9"/>
          <p:cNvSpPr/>
          <p:nvPr/>
        </p:nvSpPr>
        <p:spPr>
          <a:xfrm rot="-7115392">
            <a:off x="1450570" y="5924025"/>
            <a:ext cx="105509" cy="9928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3" name="Google Shape;823;p9"/>
          <p:cNvSpPr/>
          <p:nvPr/>
        </p:nvSpPr>
        <p:spPr>
          <a:xfrm rot="-7115392">
            <a:off x="1489791" y="5936613"/>
            <a:ext cx="44221" cy="3627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4" name="Google Shape;824;p9"/>
          <p:cNvSpPr/>
          <p:nvPr/>
        </p:nvSpPr>
        <p:spPr>
          <a:xfrm rot="-7115392">
            <a:off x="1361233" y="5752970"/>
            <a:ext cx="102612" cy="102612"/>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5" name="Google Shape;825;p9"/>
          <p:cNvSpPr/>
          <p:nvPr/>
        </p:nvSpPr>
        <p:spPr>
          <a:xfrm rot="-7115392">
            <a:off x="1353021" y="5751158"/>
            <a:ext cx="119248" cy="105509"/>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6" name="Google Shape;826;p9"/>
          <p:cNvSpPr/>
          <p:nvPr/>
        </p:nvSpPr>
        <p:spPr>
          <a:xfrm rot="-7115392">
            <a:off x="1405496" y="5767365"/>
            <a:ext cx="40680" cy="34025"/>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7" name="Google Shape;827;p9"/>
          <p:cNvSpPr/>
          <p:nvPr/>
        </p:nvSpPr>
        <p:spPr>
          <a:xfrm rot="-7115392">
            <a:off x="1103752" y="5761384"/>
            <a:ext cx="302897" cy="339176"/>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8" name="Google Shape;828;p9"/>
          <p:cNvSpPr/>
          <p:nvPr/>
        </p:nvSpPr>
        <p:spPr>
          <a:xfrm rot="-7115392">
            <a:off x="1286932" y="5813881"/>
            <a:ext cx="85331" cy="210912"/>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9" name="Google Shape;829;p9"/>
          <p:cNvSpPr/>
          <p:nvPr/>
        </p:nvSpPr>
        <p:spPr>
          <a:xfrm rot="-7115392">
            <a:off x="664727" y="5104767"/>
            <a:ext cx="491483" cy="35141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0" name="Google Shape;830;p9"/>
          <p:cNvSpPr/>
          <p:nvPr/>
        </p:nvSpPr>
        <p:spPr>
          <a:xfrm rot="-7115392">
            <a:off x="676546" y="5189720"/>
            <a:ext cx="497493" cy="25116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1" name="Google Shape;831;p9"/>
          <p:cNvSpPr/>
          <p:nvPr/>
        </p:nvSpPr>
        <p:spPr>
          <a:xfrm rot="-7115392">
            <a:off x="751222" y="5069756"/>
            <a:ext cx="401429" cy="293237"/>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2" name="Google Shape;832;p9"/>
          <p:cNvSpPr/>
          <p:nvPr/>
        </p:nvSpPr>
        <p:spPr>
          <a:xfrm rot="-7115392">
            <a:off x="670205" y="5087965"/>
            <a:ext cx="464649" cy="354311"/>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3" name="Google Shape;833;p9"/>
          <p:cNvSpPr/>
          <p:nvPr/>
        </p:nvSpPr>
        <p:spPr>
          <a:xfrm rot="-7115392">
            <a:off x="1256785" y="5205325"/>
            <a:ext cx="181288" cy="298175"/>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4" name="Google Shape;834;p9"/>
          <p:cNvSpPr/>
          <p:nvPr/>
        </p:nvSpPr>
        <p:spPr>
          <a:xfrm rot="-7115392">
            <a:off x="1022511" y="5168631"/>
            <a:ext cx="319104" cy="132772"/>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5" name="Google Shape;835;p9"/>
          <p:cNvSpPr/>
          <p:nvPr/>
        </p:nvSpPr>
        <p:spPr>
          <a:xfrm rot="-7115392">
            <a:off x="1229258" y="5028552"/>
            <a:ext cx="205975" cy="281752"/>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6" name="Google Shape;836;p9"/>
          <p:cNvSpPr/>
          <p:nvPr/>
        </p:nvSpPr>
        <p:spPr>
          <a:xfrm rot="-7115392">
            <a:off x="1180346" y="5337658"/>
            <a:ext cx="181609" cy="298175"/>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7" name="Google Shape;837;p9"/>
          <p:cNvSpPr/>
          <p:nvPr/>
        </p:nvSpPr>
        <p:spPr>
          <a:xfrm rot="-7115392">
            <a:off x="946045" y="5301267"/>
            <a:ext cx="319427" cy="133416"/>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8" name="Google Shape;838;p9"/>
          <p:cNvSpPr/>
          <p:nvPr/>
        </p:nvSpPr>
        <p:spPr>
          <a:xfrm rot="-7115392">
            <a:off x="1101652" y="5461540"/>
            <a:ext cx="179248" cy="300536"/>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9" name="Google Shape;839;p9"/>
          <p:cNvSpPr/>
          <p:nvPr/>
        </p:nvSpPr>
        <p:spPr>
          <a:xfrm rot="-7115392">
            <a:off x="869542" y="5477106"/>
            <a:ext cx="317172" cy="1111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0" name="Google Shape;840;p9"/>
          <p:cNvSpPr/>
          <p:nvPr/>
        </p:nvSpPr>
        <p:spPr>
          <a:xfrm rot="-7115392">
            <a:off x="1038108" y="5590935"/>
            <a:ext cx="174419" cy="297852"/>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1" name="Google Shape;841;p9"/>
          <p:cNvSpPr/>
          <p:nvPr/>
        </p:nvSpPr>
        <p:spPr>
          <a:xfrm rot="-7115392">
            <a:off x="807527" y="5651908"/>
            <a:ext cx="312235" cy="97137"/>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2" name="Google Shape;842;p9"/>
          <p:cNvSpPr/>
          <p:nvPr/>
        </p:nvSpPr>
        <p:spPr>
          <a:xfrm rot="-7115392">
            <a:off x="1197303" y="5491491"/>
            <a:ext cx="106368" cy="186976"/>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3" name="Google Shape;843;p9"/>
          <p:cNvSpPr/>
          <p:nvPr/>
        </p:nvSpPr>
        <p:spPr>
          <a:xfrm rot="-7115392">
            <a:off x="1071304" y="5065268"/>
            <a:ext cx="435992" cy="519283"/>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4" name="Google Shape;844;p9"/>
          <p:cNvSpPr/>
          <p:nvPr/>
        </p:nvSpPr>
        <p:spPr>
          <a:xfrm rot="-7115392">
            <a:off x="1219663" y="5657801"/>
            <a:ext cx="46047" cy="2983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5" name="Google Shape;845;p9"/>
          <p:cNvSpPr/>
          <p:nvPr/>
        </p:nvSpPr>
        <p:spPr>
          <a:xfrm rot="-7115392">
            <a:off x="1273129" y="5051802"/>
            <a:ext cx="141788" cy="284757"/>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6" name="Google Shape;846;p9"/>
          <p:cNvSpPr/>
          <p:nvPr/>
        </p:nvSpPr>
        <p:spPr>
          <a:xfrm rot="-7115392">
            <a:off x="1297453" y="5201386"/>
            <a:ext cx="94884" cy="299892"/>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7" name="Google Shape;847;p9"/>
          <p:cNvSpPr/>
          <p:nvPr/>
        </p:nvSpPr>
        <p:spPr>
          <a:xfrm rot="-7115392">
            <a:off x="1047119" y="5180883"/>
            <a:ext cx="286583" cy="136207"/>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8" name="Google Shape;848;p9"/>
          <p:cNvSpPr/>
          <p:nvPr/>
        </p:nvSpPr>
        <p:spPr>
          <a:xfrm rot="-7115392">
            <a:off x="1221559" y="5332781"/>
            <a:ext cx="98748" cy="30107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9" name="Google Shape;849;p9"/>
          <p:cNvSpPr/>
          <p:nvPr/>
        </p:nvSpPr>
        <p:spPr>
          <a:xfrm rot="-7115392">
            <a:off x="971017" y="5314058"/>
            <a:ext cx="286475" cy="136100"/>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0" name="Google Shape;850;p9"/>
          <p:cNvSpPr/>
          <p:nvPr/>
        </p:nvSpPr>
        <p:spPr>
          <a:xfrm rot="-7115392">
            <a:off x="1147730" y="5466188"/>
            <a:ext cx="95957" cy="302789"/>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1" name="Google Shape;851;p9"/>
          <p:cNvSpPr/>
          <p:nvPr/>
        </p:nvSpPr>
        <p:spPr>
          <a:xfrm rot="-7115392">
            <a:off x="886233" y="5484119"/>
            <a:ext cx="295169" cy="116028"/>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2" name="Google Shape;852;p9"/>
          <p:cNvSpPr/>
          <p:nvPr/>
        </p:nvSpPr>
        <p:spPr>
          <a:xfrm rot="-7115392">
            <a:off x="1084476" y="5603225"/>
            <a:ext cx="100680" cy="301180"/>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3" name="Google Shape;853;p9"/>
          <p:cNvSpPr/>
          <p:nvPr/>
        </p:nvSpPr>
        <p:spPr>
          <a:xfrm rot="-7115392">
            <a:off x="815715" y="5658277"/>
            <a:ext cx="301824" cy="99607"/>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4" name="Google Shape;854;p9"/>
          <p:cNvSpPr/>
          <p:nvPr/>
        </p:nvSpPr>
        <p:spPr>
          <a:xfrm rot="-7115392">
            <a:off x="880037" y="5247026"/>
            <a:ext cx="526367" cy="63305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5" name="Google Shape;855;p9"/>
          <p:cNvSpPr/>
          <p:nvPr/>
        </p:nvSpPr>
        <p:spPr>
          <a:xfrm rot="10800000">
            <a:off x="2447471" y="5635594"/>
            <a:ext cx="308172" cy="332380"/>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6" name="Google Shape;856;p9"/>
          <p:cNvSpPr/>
          <p:nvPr/>
        </p:nvSpPr>
        <p:spPr>
          <a:xfrm rot="10800000">
            <a:off x="2454098" y="5661459"/>
            <a:ext cx="284516" cy="328975"/>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7" name="Google Shape;857;p9"/>
          <p:cNvSpPr/>
          <p:nvPr/>
        </p:nvSpPr>
        <p:spPr>
          <a:xfrm rot="10800000">
            <a:off x="2469654" y="5637986"/>
            <a:ext cx="270341" cy="295837"/>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8" name="Google Shape;858;p9"/>
          <p:cNvSpPr/>
          <p:nvPr/>
        </p:nvSpPr>
        <p:spPr>
          <a:xfrm rot="10800000">
            <a:off x="2472140" y="5633109"/>
            <a:ext cx="285897" cy="33468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9" name="Google Shape;859;p9"/>
          <p:cNvSpPr/>
          <p:nvPr/>
        </p:nvSpPr>
        <p:spPr>
          <a:xfrm rot="10800000">
            <a:off x="1968560" y="5794468"/>
            <a:ext cx="397641" cy="278993"/>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0" name="Google Shape;860;p9"/>
          <p:cNvSpPr/>
          <p:nvPr/>
        </p:nvSpPr>
        <p:spPr>
          <a:xfrm rot="10800000">
            <a:off x="2009612" y="5780936"/>
            <a:ext cx="352539" cy="258099"/>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1" name="Google Shape;861;p9"/>
          <p:cNvSpPr/>
          <p:nvPr/>
        </p:nvSpPr>
        <p:spPr>
          <a:xfrm rot="10800000">
            <a:off x="1972610" y="5794007"/>
            <a:ext cx="396905" cy="28055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2" name="Google Shape;862;p9"/>
          <p:cNvSpPr/>
          <p:nvPr/>
        </p:nvSpPr>
        <p:spPr>
          <a:xfrm rot="10800000">
            <a:off x="1893358" y="5850615"/>
            <a:ext cx="445689" cy="153165"/>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3" name="Google Shape;863;p9"/>
          <p:cNvSpPr/>
          <p:nvPr/>
        </p:nvSpPr>
        <p:spPr>
          <a:xfrm rot="10800000">
            <a:off x="1802417" y="5506729"/>
            <a:ext cx="467597" cy="446335"/>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4" name="Google Shape;864;p9"/>
          <p:cNvSpPr/>
          <p:nvPr/>
        </p:nvSpPr>
        <p:spPr>
          <a:xfrm rot="10800000">
            <a:off x="1772233" y="5421487"/>
            <a:ext cx="141384" cy="138715"/>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5" name="Google Shape;865;p9"/>
          <p:cNvSpPr/>
          <p:nvPr/>
        </p:nvSpPr>
        <p:spPr>
          <a:xfrm rot="10800000">
            <a:off x="1968565" y="5428483"/>
            <a:ext cx="139727" cy="140371"/>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6" name="Google Shape;866;p9"/>
          <p:cNvSpPr/>
          <p:nvPr/>
        </p:nvSpPr>
        <p:spPr>
          <a:xfrm rot="10800000">
            <a:off x="2211655" y="5677197"/>
            <a:ext cx="148840" cy="121409"/>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7" name="Google Shape;867;p9"/>
          <p:cNvSpPr/>
          <p:nvPr/>
        </p:nvSpPr>
        <p:spPr>
          <a:xfrm rot="10800000">
            <a:off x="2100004" y="5505987"/>
            <a:ext cx="143040" cy="134940"/>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8" name="Google Shape;868;p9"/>
          <p:cNvSpPr/>
          <p:nvPr/>
        </p:nvSpPr>
        <p:spPr>
          <a:xfrm rot="10800000">
            <a:off x="2164898" y="5553852"/>
            <a:ext cx="54308" cy="58633"/>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9" name="Google Shape;869;p9"/>
          <p:cNvSpPr/>
          <p:nvPr/>
        </p:nvSpPr>
        <p:spPr>
          <a:xfrm rot="10800000">
            <a:off x="2262650" y="5721839"/>
            <a:ext cx="64985" cy="58357"/>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0" name="Google Shape;870;p9"/>
          <p:cNvSpPr/>
          <p:nvPr/>
        </p:nvSpPr>
        <p:spPr>
          <a:xfrm rot="10800000">
            <a:off x="2019467" y="5474229"/>
            <a:ext cx="57621" cy="67563"/>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1" name="Google Shape;871;p9"/>
          <p:cNvSpPr/>
          <p:nvPr/>
        </p:nvSpPr>
        <p:spPr>
          <a:xfrm rot="10800000">
            <a:off x="1797639" y="5466497"/>
            <a:ext cx="54308" cy="61211"/>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2" name="Google Shape;872;p9"/>
          <p:cNvSpPr/>
          <p:nvPr/>
        </p:nvSpPr>
        <p:spPr>
          <a:xfrm rot="10800000">
            <a:off x="1776282" y="5421119"/>
            <a:ext cx="130707" cy="140740"/>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3" name="Google Shape;873;p9"/>
          <p:cNvSpPr/>
          <p:nvPr/>
        </p:nvSpPr>
        <p:spPr>
          <a:xfrm rot="10800000">
            <a:off x="1972615" y="5427378"/>
            <a:ext cx="129877" cy="142396"/>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4" name="Google Shape;874;p9"/>
          <p:cNvSpPr/>
          <p:nvPr/>
        </p:nvSpPr>
        <p:spPr>
          <a:xfrm rot="10800000">
            <a:off x="2211655" y="5677105"/>
            <a:ext cx="148840" cy="12407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5" name="Google Shape;875;p9"/>
          <p:cNvSpPr/>
          <p:nvPr/>
        </p:nvSpPr>
        <p:spPr>
          <a:xfrm rot="10800000">
            <a:off x="2106540" y="5504792"/>
            <a:ext cx="132363" cy="137793"/>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6" name="Google Shape;876;p9"/>
          <p:cNvSpPr/>
          <p:nvPr/>
        </p:nvSpPr>
        <p:spPr>
          <a:xfrm rot="10800000">
            <a:off x="1797641" y="5412926"/>
            <a:ext cx="28903" cy="32308"/>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7" name="Google Shape;877;p9"/>
          <p:cNvSpPr/>
          <p:nvPr/>
        </p:nvSpPr>
        <p:spPr>
          <a:xfrm rot="10800000">
            <a:off x="2052328" y="5421118"/>
            <a:ext cx="31296" cy="33781"/>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8" name="Google Shape;878;p9"/>
          <p:cNvSpPr/>
          <p:nvPr/>
        </p:nvSpPr>
        <p:spPr>
          <a:xfrm rot="10800000">
            <a:off x="2332421" y="5715488"/>
            <a:ext cx="42801" cy="25313"/>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9" name="Google Shape;879;p9"/>
          <p:cNvSpPr/>
          <p:nvPr/>
        </p:nvSpPr>
        <p:spPr>
          <a:xfrm rot="10800000">
            <a:off x="2189475" y="5498346"/>
            <a:ext cx="44459" cy="45471"/>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0" name="Google Shape;880;p9"/>
          <p:cNvSpPr/>
          <p:nvPr/>
        </p:nvSpPr>
        <p:spPr>
          <a:xfrm rot="9470733">
            <a:off x="1049926" y="1077170"/>
            <a:ext cx="217293" cy="352205"/>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1" name="Google Shape;881;p9"/>
          <p:cNvSpPr/>
          <p:nvPr/>
        </p:nvSpPr>
        <p:spPr>
          <a:xfrm rot="9470733">
            <a:off x="1037519" y="963514"/>
            <a:ext cx="204613" cy="468847"/>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2" name="Google Shape;882;p9"/>
          <p:cNvSpPr/>
          <p:nvPr/>
        </p:nvSpPr>
        <p:spPr>
          <a:xfrm rot="9470733">
            <a:off x="1108842" y="1159260"/>
            <a:ext cx="173740" cy="258720"/>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3" name="Google Shape;883;p9"/>
          <p:cNvSpPr/>
          <p:nvPr/>
        </p:nvSpPr>
        <p:spPr>
          <a:xfrm rot="9470733">
            <a:off x="1057238" y="1075878"/>
            <a:ext cx="209575" cy="355041"/>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4" name="Google Shape;884;p9"/>
          <p:cNvSpPr/>
          <p:nvPr/>
        </p:nvSpPr>
        <p:spPr>
          <a:xfrm rot="9470733">
            <a:off x="1043073" y="848961"/>
            <a:ext cx="405604" cy="271872"/>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5" name="Google Shape;885;p9"/>
          <p:cNvSpPr/>
          <p:nvPr/>
        </p:nvSpPr>
        <p:spPr>
          <a:xfrm rot="9470733">
            <a:off x="936264" y="876788"/>
            <a:ext cx="514525" cy="258799"/>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6" name="Google Shape;886;p9"/>
          <p:cNvSpPr/>
          <p:nvPr/>
        </p:nvSpPr>
        <p:spPr>
          <a:xfrm rot="9470733">
            <a:off x="1208844" y="852815"/>
            <a:ext cx="240448" cy="234856"/>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7" name="Google Shape;887;p9"/>
          <p:cNvSpPr/>
          <p:nvPr/>
        </p:nvSpPr>
        <p:spPr>
          <a:xfrm rot="9470733">
            <a:off x="1043134" y="848091"/>
            <a:ext cx="403556" cy="274315"/>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8" name="Google Shape;888;p9"/>
          <p:cNvSpPr/>
          <p:nvPr/>
        </p:nvSpPr>
        <p:spPr>
          <a:xfrm>
            <a:off x="11079770" y="1291171"/>
            <a:ext cx="305825" cy="249591"/>
          </a:xfrm>
          <a:custGeom>
            <a:avLst/>
            <a:gdLst/>
            <a:ahLst/>
            <a:cxnLst/>
            <a:rect l="l" t="t" r="r" b="b"/>
            <a:pathLst>
              <a:path w="3883" h="3169" extrusionOk="0">
                <a:moveTo>
                  <a:pt x="527" y="1"/>
                </a:moveTo>
                <a:cubicBezTo>
                  <a:pt x="351" y="1"/>
                  <a:pt x="175" y="11"/>
                  <a:pt x="0" y="31"/>
                </a:cubicBezTo>
                <a:cubicBezTo>
                  <a:pt x="116" y="192"/>
                  <a:pt x="402" y="1531"/>
                  <a:pt x="562" y="1870"/>
                </a:cubicBezTo>
                <a:cubicBezTo>
                  <a:pt x="714" y="2209"/>
                  <a:pt x="1223" y="2709"/>
                  <a:pt x="1964" y="3021"/>
                </a:cubicBezTo>
                <a:cubicBezTo>
                  <a:pt x="2237" y="3133"/>
                  <a:pt x="2566" y="3169"/>
                  <a:pt x="2872" y="3169"/>
                </a:cubicBezTo>
                <a:cubicBezTo>
                  <a:pt x="3393" y="3169"/>
                  <a:pt x="3847" y="3066"/>
                  <a:pt x="3847" y="3066"/>
                </a:cubicBezTo>
                <a:cubicBezTo>
                  <a:pt x="3847" y="3066"/>
                  <a:pt x="3883" y="3021"/>
                  <a:pt x="3775" y="2557"/>
                </a:cubicBezTo>
                <a:cubicBezTo>
                  <a:pt x="3677" y="2093"/>
                  <a:pt x="3338" y="1111"/>
                  <a:pt x="2874" y="718"/>
                </a:cubicBezTo>
                <a:cubicBezTo>
                  <a:pt x="2401" y="335"/>
                  <a:pt x="2106" y="201"/>
                  <a:pt x="1366" y="76"/>
                </a:cubicBezTo>
                <a:cubicBezTo>
                  <a:pt x="1091" y="26"/>
                  <a:pt x="809" y="1"/>
                  <a:pt x="527" y="1"/>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9" name="Google Shape;889;p9"/>
          <p:cNvSpPr/>
          <p:nvPr/>
        </p:nvSpPr>
        <p:spPr>
          <a:xfrm>
            <a:off x="11079769" y="1291485"/>
            <a:ext cx="384507" cy="334179"/>
          </a:xfrm>
          <a:custGeom>
            <a:avLst/>
            <a:gdLst/>
            <a:ahLst/>
            <a:cxnLst/>
            <a:rect l="l" t="t" r="r" b="b"/>
            <a:pathLst>
              <a:path w="4882" h="4243" extrusionOk="0">
                <a:moveTo>
                  <a:pt x="661" y="0"/>
                </a:moveTo>
                <a:cubicBezTo>
                  <a:pt x="687" y="99"/>
                  <a:pt x="705" y="197"/>
                  <a:pt x="723" y="295"/>
                </a:cubicBezTo>
                <a:cubicBezTo>
                  <a:pt x="741" y="384"/>
                  <a:pt x="759" y="465"/>
                  <a:pt x="795" y="554"/>
                </a:cubicBezTo>
                <a:cubicBezTo>
                  <a:pt x="661" y="447"/>
                  <a:pt x="536" y="357"/>
                  <a:pt x="402" y="259"/>
                </a:cubicBezTo>
                <a:cubicBezTo>
                  <a:pt x="268" y="170"/>
                  <a:pt x="152" y="99"/>
                  <a:pt x="27" y="27"/>
                </a:cubicBezTo>
                <a:lnTo>
                  <a:pt x="0" y="27"/>
                </a:lnTo>
                <a:cubicBezTo>
                  <a:pt x="0" y="36"/>
                  <a:pt x="9" y="45"/>
                  <a:pt x="18" y="54"/>
                </a:cubicBezTo>
                <a:cubicBezTo>
                  <a:pt x="286" y="224"/>
                  <a:pt x="545" y="411"/>
                  <a:pt x="795" y="616"/>
                </a:cubicBezTo>
                <a:cubicBezTo>
                  <a:pt x="598" y="625"/>
                  <a:pt x="393" y="625"/>
                  <a:pt x="197" y="634"/>
                </a:cubicBezTo>
                <a:lnTo>
                  <a:pt x="205" y="661"/>
                </a:lnTo>
                <a:cubicBezTo>
                  <a:pt x="348" y="661"/>
                  <a:pt x="491" y="657"/>
                  <a:pt x="634" y="657"/>
                </a:cubicBezTo>
                <a:cubicBezTo>
                  <a:pt x="705" y="657"/>
                  <a:pt x="777" y="658"/>
                  <a:pt x="848" y="661"/>
                </a:cubicBezTo>
                <a:cubicBezTo>
                  <a:pt x="1053" y="830"/>
                  <a:pt x="1259" y="1018"/>
                  <a:pt x="1464" y="1196"/>
                </a:cubicBezTo>
                <a:cubicBezTo>
                  <a:pt x="1189" y="1281"/>
                  <a:pt x="904" y="1321"/>
                  <a:pt x="616" y="1321"/>
                </a:cubicBezTo>
                <a:cubicBezTo>
                  <a:pt x="538" y="1321"/>
                  <a:pt x="461" y="1318"/>
                  <a:pt x="384" y="1312"/>
                </a:cubicBezTo>
                <a:lnTo>
                  <a:pt x="384" y="1330"/>
                </a:lnTo>
                <a:cubicBezTo>
                  <a:pt x="468" y="1341"/>
                  <a:pt x="551" y="1345"/>
                  <a:pt x="635" y="1345"/>
                </a:cubicBezTo>
                <a:cubicBezTo>
                  <a:pt x="694" y="1345"/>
                  <a:pt x="753" y="1343"/>
                  <a:pt x="812" y="1339"/>
                </a:cubicBezTo>
                <a:cubicBezTo>
                  <a:pt x="1053" y="1330"/>
                  <a:pt x="1294" y="1304"/>
                  <a:pt x="1526" y="1259"/>
                </a:cubicBezTo>
                <a:cubicBezTo>
                  <a:pt x="1625" y="1339"/>
                  <a:pt x="1723" y="1420"/>
                  <a:pt x="1830" y="1500"/>
                </a:cubicBezTo>
                <a:cubicBezTo>
                  <a:pt x="1928" y="1571"/>
                  <a:pt x="2053" y="1661"/>
                  <a:pt x="2160" y="1741"/>
                </a:cubicBezTo>
                <a:cubicBezTo>
                  <a:pt x="1840" y="1816"/>
                  <a:pt x="1513" y="1852"/>
                  <a:pt x="1186" y="1852"/>
                </a:cubicBezTo>
                <a:cubicBezTo>
                  <a:pt x="966" y="1852"/>
                  <a:pt x="745" y="1836"/>
                  <a:pt x="527" y="1803"/>
                </a:cubicBezTo>
                <a:lnTo>
                  <a:pt x="527" y="1803"/>
                </a:lnTo>
                <a:lnTo>
                  <a:pt x="536" y="1839"/>
                </a:lnTo>
                <a:cubicBezTo>
                  <a:pt x="643" y="1857"/>
                  <a:pt x="741" y="1866"/>
                  <a:pt x="848" y="1875"/>
                </a:cubicBezTo>
                <a:cubicBezTo>
                  <a:pt x="971" y="1885"/>
                  <a:pt x="1094" y="1890"/>
                  <a:pt x="1218" y="1890"/>
                </a:cubicBezTo>
                <a:cubicBezTo>
                  <a:pt x="1543" y="1890"/>
                  <a:pt x="1870" y="1854"/>
                  <a:pt x="2187" y="1777"/>
                </a:cubicBezTo>
                <a:lnTo>
                  <a:pt x="2196" y="1777"/>
                </a:lnTo>
                <a:cubicBezTo>
                  <a:pt x="2365" y="1893"/>
                  <a:pt x="2535" y="2018"/>
                  <a:pt x="2704" y="2134"/>
                </a:cubicBezTo>
                <a:lnTo>
                  <a:pt x="2687" y="2151"/>
                </a:lnTo>
                <a:cubicBezTo>
                  <a:pt x="2267" y="2508"/>
                  <a:pt x="1714" y="2580"/>
                  <a:pt x="1187" y="2589"/>
                </a:cubicBezTo>
                <a:lnTo>
                  <a:pt x="1259" y="2642"/>
                </a:lnTo>
                <a:cubicBezTo>
                  <a:pt x="1776" y="2633"/>
                  <a:pt x="2347" y="2508"/>
                  <a:pt x="2749" y="2169"/>
                </a:cubicBezTo>
                <a:cubicBezTo>
                  <a:pt x="2794" y="2205"/>
                  <a:pt x="2847" y="2241"/>
                  <a:pt x="2892" y="2276"/>
                </a:cubicBezTo>
                <a:cubicBezTo>
                  <a:pt x="3061" y="2401"/>
                  <a:pt x="3222" y="2544"/>
                  <a:pt x="3392" y="2687"/>
                </a:cubicBezTo>
                <a:cubicBezTo>
                  <a:pt x="3079" y="2883"/>
                  <a:pt x="2749" y="3035"/>
                  <a:pt x="2401" y="3133"/>
                </a:cubicBezTo>
                <a:cubicBezTo>
                  <a:pt x="2437" y="3142"/>
                  <a:pt x="2490" y="3151"/>
                  <a:pt x="2535" y="3151"/>
                </a:cubicBezTo>
                <a:cubicBezTo>
                  <a:pt x="2696" y="3097"/>
                  <a:pt x="2856" y="3035"/>
                  <a:pt x="3008" y="2955"/>
                </a:cubicBezTo>
                <a:cubicBezTo>
                  <a:pt x="3151" y="2883"/>
                  <a:pt x="3285" y="2803"/>
                  <a:pt x="3418" y="2714"/>
                </a:cubicBezTo>
                <a:lnTo>
                  <a:pt x="3499" y="2785"/>
                </a:lnTo>
                <a:cubicBezTo>
                  <a:pt x="3552" y="2830"/>
                  <a:pt x="3597" y="2883"/>
                  <a:pt x="3651" y="2928"/>
                </a:cubicBezTo>
                <a:cubicBezTo>
                  <a:pt x="3668" y="2946"/>
                  <a:pt x="3677" y="2955"/>
                  <a:pt x="3686" y="2964"/>
                </a:cubicBezTo>
                <a:cubicBezTo>
                  <a:pt x="3740" y="3017"/>
                  <a:pt x="3784" y="3062"/>
                  <a:pt x="3838" y="3115"/>
                </a:cubicBezTo>
                <a:cubicBezTo>
                  <a:pt x="4177" y="3463"/>
                  <a:pt x="4481" y="3829"/>
                  <a:pt x="4766" y="4222"/>
                </a:cubicBezTo>
                <a:cubicBezTo>
                  <a:pt x="4776" y="4236"/>
                  <a:pt x="4789" y="4242"/>
                  <a:pt x="4803" y="4242"/>
                </a:cubicBezTo>
                <a:cubicBezTo>
                  <a:pt x="4841" y="4242"/>
                  <a:pt x="4881" y="4199"/>
                  <a:pt x="4855" y="4160"/>
                </a:cubicBezTo>
                <a:cubicBezTo>
                  <a:pt x="4597" y="3811"/>
                  <a:pt x="4320" y="3481"/>
                  <a:pt x="4025" y="3169"/>
                </a:cubicBezTo>
                <a:cubicBezTo>
                  <a:pt x="3963" y="3115"/>
                  <a:pt x="3900" y="3053"/>
                  <a:pt x="3838" y="2990"/>
                </a:cubicBezTo>
                <a:lnTo>
                  <a:pt x="3820" y="2981"/>
                </a:lnTo>
                <a:lnTo>
                  <a:pt x="3749" y="2910"/>
                </a:lnTo>
                <a:lnTo>
                  <a:pt x="3686" y="2856"/>
                </a:lnTo>
                <a:lnTo>
                  <a:pt x="3642" y="2812"/>
                </a:lnTo>
                <a:lnTo>
                  <a:pt x="3552" y="2732"/>
                </a:lnTo>
                <a:cubicBezTo>
                  <a:pt x="3490" y="2669"/>
                  <a:pt x="3418" y="2615"/>
                  <a:pt x="3347" y="2553"/>
                </a:cubicBezTo>
                <a:cubicBezTo>
                  <a:pt x="3472" y="2392"/>
                  <a:pt x="3552" y="2196"/>
                  <a:pt x="3606" y="2000"/>
                </a:cubicBezTo>
                <a:cubicBezTo>
                  <a:pt x="3588" y="1964"/>
                  <a:pt x="3579" y="1928"/>
                  <a:pt x="3561" y="1893"/>
                </a:cubicBezTo>
                <a:cubicBezTo>
                  <a:pt x="3526" y="2125"/>
                  <a:pt x="3436" y="2339"/>
                  <a:pt x="3302" y="2526"/>
                </a:cubicBezTo>
                <a:cubicBezTo>
                  <a:pt x="3222" y="2455"/>
                  <a:pt x="3142" y="2392"/>
                  <a:pt x="3061" y="2330"/>
                </a:cubicBezTo>
                <a:lnTo>
                  <a:pt x="2937" y="2232"/>
                </a:lnTo>
                <a:cubicBezTo>
                  <a:pt x="3088" y="1866"/>
                  <a:pt x="3169" y="1473"/>
                  <a:pt x="3160" y="1080"/>
                </a:cubicBezTo>
                <a:cubicBezTo>
                  <a:pt x="3142" y="1054"/>
                  <a:pt x="3124" y="1027"/>
                  <a:pt x="3097" y="1000"/>
                </a:cubicBezTo>
                <a:lnTo>
                  <a:pt x="3097" y="1143"/>
                </a:lnTo>
                <a:cubicBezTo>
                  <a:pt x="3097" y="1375"/>
                  <a:pt x="3079" y="1598"/>
                  <a:pt x="3026" y="1821"/>
                </a:cubicBezTo>
                <a:cubicBezTo>
                  <a:pt x="2999" y="1946"/>
                  <a:pt x="2963" y="2071"/>
                  <a:pt x="2919" y="2196"/>
                </a:cubicBezTo>
                <a:cubicBezTo>
                  <a:pt x="2758" y="2080"/>
                  <a:pt x="2588" y="1964"/>
                  <a:pt x="2428" y="1848"/>
                </a:cubicBezTo>
                <a:cubicBezTo>
                  <a:pt x="2553" y="1420"/>
                  <a:pt x="2615" y="973"/>
                  <a:pt x="2615" y="518"/>
                </a:cubicBezTo>
                <a:lnTo>
                  <a:pt x="2562" y="491"/>
                </a:lnTo>
                <a:lnTo>
                  <a:pt x="2562" y="714"/>
                </a:lnTo>
                <a:cubicBezTo>
                  <a:pt x="2562" y="955"/>
                  <a:pt x="2535" y="1196"/>
                  <a:pt x="2481" y="1437"/>
                </a:cubicBezTo>
                <a:cubicBezTo>
                  <a:pt x="2455" y="1562"/>
                  <a:pt x="2419" y="1696"/>
                  <a:pt x="2383" y="1821"/>
                </a:cubicBezTo>
                <a:cubicBezTo>
                  <a:pt x="2249" y="1732"/>
                  <a:pt x="2124" y="1643"/>
                  <a:pt x="1990" y="1553"/>
                </a:cubicBezTo>
                <a:cubicBezTo>
                  <a:pt x="1982" y="1544"/>
                  <a:pt x="2106" y="804"/>
                  <a:pt x="2044" y="233"/>
                </a:cubicBezTo>
                <a:lnTo>
                  <a:pt x="1990" y="215"/>
                </a:lnTo>
                <a:lnTo>
                  <a:pt x="1990" y="215"/>
                </a:lnTo>
                <a:cubicBezTo>
                  <a:pt x="2026" y="643"/>
                  <a:pt x="1999" y="1071"/>
                  <a:pt x="1928" y="1500"/>
                </a:cubicBezTo>
                <a:cubicBezTo>
                  <a:pt x="1928" y="1500"/>
                  <a:pt x="1928" y="1500"/>
                  <a:pt x="1928" y="1509"/>
                </a:cubicBezTo>
                <a:cubicBezTo>
                  <a:pt x="1803" y="1411"/>
                  <a:pt x="1482" y="1161"/>
                  <a:pt x="1473" y="1152"/>
                </a:cubicBezTo>
                <a:lnTo>
                  <a:pt x="1384" y="1071"/>
                </a:lnTo>
                <a:cubicBezTo>
                  <a:pt x="1375" y="822"/>
                  <a:pt x="1339" y="581"/>
                  <a:pt x="1303" y="340"/>
                </a:cubicBezTo>
                <a:cubicBezTo>
                  <a:pt x="1285" y="241"/>
                  <a:pt x="1268" y="152"/>
                  <a:pt x="1241" y="54"/>
                </a:cubicBezTo>
                <a:lnTo>
                  <a:pt x="1178" y="45"/>
                </a:lnTo>
                <a:lnTo>
                  <a:pt x="1178" y="45"/>
                </a:lnTo>
                <a:cubicBezTo>
                  <a:pt x="1196" y="143"/>
                  <a:pt x="1223" y="250"/>
                  <a:pt x="1241" y="357"/>
                </a:cubicBezTo>
                <a:cubicBezTo>
                  <a:pt x="1285" y="581"/>
                  <a:pt x="1321" y="813"/>
                  <a:pt x="1357" y="1036"/>
                </a:cubicBezTo>
                <a:cubicBezTo>
                  <a:pt x="1232" y="929"/>
                  <a:pt x="1107" y="813"/>
                  <a:pt x="991" y="714"/>
                </a:cubicBezTo>
                <a:cubicBezTo>
                  <a:pt x="946" y="679"/>
                  <a:pt x="911" y="643"/>
                  <a:pt x="866" y="607"/>
                </a:cubicBezTo>
                <a:cubicBezTo>
                  <a:pt x="830" y="491"/>
                  <a:pt x="803" y="375"/>
                  <a:pt x="777" y="250"/>
                </a:cubicBezTo>
                <a:cubicBezTo>
                  <a:pt x="759" y="170"/>
                  <a:pt x="741" y="81"/>
                  <a:pt x="723"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0" name="Google Shape;890;p9"/>
          <p:cNvSpPr/>
          <p:nvPr/>
        </p:nvSpPr>
        <p:spPr>
          <a:xfrm>
            <a:off x="11079770" y="1289360"/>
            <a:ext cx="206745" cy="230688"/>
          </a:xfrm>
          <a:custGeom>
            <a:avLst/>
            <a:gdLst/>
            <a:ahLst/>
            <a:cxnLst/>
            <a:rect l="l" t="t" r="r" b="b"/>
            <a:pathLst>
              <a:path w="2625" h="2929" extrusionOk="0">
                <a:moveTo>
                  <a:pt x="1785" y="179"/>
                </a:moveTo>
                <a:cubicBezTo>
                  <a:pt x="1660" y="152"/>
                  <a:pt x="1526" y="126"/>
                  <a:pt x="1366" y="99"/>
                </a:cubicBezTo>
                <a:cubicBezTo>
                  <a:pt x="911" y="19"/>
                  <a:pt x="455" y="1"/>
                  <a:pt x="0" y="54"/>
                </a:cubicBezTo>
                <a:cubicBezTo>
                  <a:pt x="116" y="224"/>
                  <a:pt x="402" y="1554"/>
                  <a:pt x="554" y="1893"/>
                </a:cubicBezTo>
                <a:cubicBezTo>
                  <a:pt x="696" y="2196"/>
                  <a:pt x="1107" y="2625"/>
                  <a:pt x="1714" y="2928"/>
                </a:cubicBezTo>
                <a:cubicBezTo>
                  <a:pt x="2597" y="2232"/>
                  <a:pt x="2624" y="911"/>
                  <a:pt x="1776" y="1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1" name="Google Shape;891;p9"/>
          <p:cNvSpPr/>
          <p:nvPr/>
        </p:nvSpPr>
        <p:spPr>
          <a:xfrm>
            <a:off x="11076226" y="1291013"/>
            <a:ext cx="306849" cy="250299"/>
          </a:xfrm>
          <a:custGeom>
            <a:avLst/>
            <a:gdLst/>
            <a:ahLst/>
            <a:cxnLst/>
            <a:rect l="l" t="t" r="r" b="b"/>
            <a:pathLst>
              <a:path w="3896" h="3178" extrusionOk="0">
                <a:moveTo>
                  <a:pt x="3844" y="2670"/>
                </a:moveTo>
                <a:lnTo>
                  <a:pt x="3844" y="2670"/>
                </a:lnTo>
                <a:cubicBezTo>
                  <a:pt x="3848" y="2695"/>
                  <a:pt x="3852" y="2720"/>
                  <a:pt x="3856" y="2746"/>
                </a:cubicBezTo>
                <a:cubicBezTo>
                  <a:pt x="3860" y="2770"/>
                  <a:pt x="3866" y="2795"/>
                  <a:pt x="3871" y="2819"/>
                </a:cubicBezTo>
                <a:lnTo>
                  <a:pt x="3871" y="2819"/>
                </a:lnTo>
                <a:cubicBezTo>
                  <a:pt x="3866" y="2787"/>
                  <a:pt x="3861" y="2755"/>
                  <a:pt x="3856" y="2720"/>
                </a:cubicBezTo>
                <a:cubicBezTo>
                  <a:pt x="3852" y="2703"/>
                  <a:pt x="3848" y="2687"/>
                  <a:pt x="3844" y="2670"/>
                </a:cubicBezTo>
                <a:close/>
                <a:moveTo>
                  <a:pt x="3871" y="2819"/>
                </a:moveTo>
                <a:cubicBezTo>
                  <a:pt x="3875" y="2843"/>
                  <a:pt x="3878" y="2867"/>
                  <a:pt x="3882" y="2892"/>
                </a:cubicBezTo>
                <a:lnTo>
                  <a:pt x="3882" y="2892"/>
                </a:lnTo>
                <a:cubicBezTo>
                  <a:pt x="3880" y="2867"/>
                  <a:pt x="3876" y="2843"/>
                  <a:pt x="3871" y="2819"/>
                </a:cubicBezTo>
                <a:close/>
                <a:moveTo>
                  <a:pt x="3882" y="2892"/>
                </a:moveTo>
                <a:cubicBezTo>
                  <a:pt x="3883" y="2900"/>
                  <a:pt x="3883" y="2908"/>
                  <a:pt x="3883" y="2916"/>
                </a:cubicBezTo>
                <a:cubicBezTo>
                  <a:pt x="3889" y="2953"/>
                  <a:pt x="3895" y="2989"/>
                  <a:pt x="3896" y="3023"/>
                </a:cubicBezTo>
                <a:lnTo>
                  <a:pt x="3896" y="3023"/>
                </a:lnTo>
                <a:cubicBezTo>
                  <a:pt x="3896" y="2981"/>
                  <a:pt x="3889" y="2937"/>
                  <a:pt x="3883" y="2898"/>
                </a:cubicBezTo>
                <a:cubicBezTo>
                  <a:pt x="3883" y="2896"/>
                  <a:pt x="3882" y="2894"/>
                  <a:pt x="3882" y="2892"/>
                </a:cubicBezTo>
                <a:close/>
                <a:moveTo>
                  <a:pt x="3896" y="3023"/>
                </a:moveTo>
                <a:cubicBezTo>
                  <a:pt x="3895" y="3038"/>
                  <a:pt x="3894" y="3053"/>
                  <a:pt x="3892" y="3068"/>
                </a:cubicBezTo>
                <a:cubicBezTo>
                  <a:pt x="3895" y="3054"/>
                  <a:pt x="3896" y="3039"/>
                  <a:pt x="3896" y="3023"/>
                </a:cubicBezTo>
                <a:close/>
                <a:moveTo>
                  <a:pt x="543" y="0"/>
                </a:moveTo>
                <a:cubicBezTo>
                  <a:pt x="384" y="0"/>
                  <a:pt x="225" y="7"/>
                  <a:pt x="66" y="22"/>
                </a:cubicBezTo>
                <a:lnTo>
                  <a:pt x="66" y="22"/>
                </a:lnTo>
                <a:cubicBezTo>
                  <a:pt x="65" y="20"/>
                  <a:pt x="64" y="17"/>
                  <a:pt x="63" y="15"/>
                </a:cubicBezTo>
                <a:lnTo>
                  <a:pt x="60" y="22"/>
                </a:lnTo>
                <a:lnTo>
                  <a:pt x="60" y="22"/>
                </a:lnTo>
                <a:cubicBezTo>
                  <a:pt x="52" y="23"/>
                  <a:pt x="44" y="24"/>
                  <a:pt x="36" y="24"/>
                </a:cubicBezTo>
                <a:lnTo>
                  <a:pt x="1" y="24"/>
                </a:lnTo>
                <a:lnTo>
                  <a:pt x="18" y="60"/>
                </a:lnTo>
                <a:cubicBezTo>
                  <a:pt x="72" y="167"/>
                  <a:pt x="108" y="274"/>
                  <a:pt x="143" y="390"/>
                </a:cubicBezTo>
                <a:cubicBezTo>
                  <a:pt x="170" y="497"/>
                  <a:pt x="206" y="613"/>
                  <a:pt x="242" y="720"/>
                </a:cubicBezTo>
                <a:lnTo>
                  <a:pt x="429" y="1408"/>
                </a:lnTo>
                <a:cubicBezTo>
                  <a:pt x="465" y="1524"/>
                  <a:pt x="500" y="1631"/>
                  <a:pt x="536" y="1747"/>
                </a:cubicBezTo>
                <a:cubicBezTo>
                  <a:pt x="572" y="1854"/>
                  <a:pt x="625" y="1961"/>
                  <a:pt x="688" y="2059"/>
                </a:cubicBezTo>
                <a:cubicBezTo>
                  <a:pt x="831" y="2256"/>
                  <a:pt x="1000" y="2425"/>
                  <a:pt x="1188" y="2568"/>
                </a:cubicBezTo>
                <a:cubicBezTo>
                  <a:pt x="1375" y="2711"/>
                  <a:pt x="1580" y="2836"/>
                  <a:pt x="1794" y="2943"/>
                </a:cubicBezTo>
                <a:cubicBezTo>
                  <a:pt x="2009" y="3050"/>
                  <a:pt x="2241" y="3121"/>
                  <a:pt x="2473" y="3157"/>
                </a:cubicBezTo>
                <a:cubicBezTo>
                  <a:pt x="2618" y="3171"/>
                  <a:pt x="2764" y="3178"/>
                  <a:pt x="2910" y="3178"/>
                </a:cubicBezTo>
                <a:cubicBezTo>
                  <a:pt x="3240" y="3178"/>
                  <a:pt x="3570" y="3142"/>
                  <a:pt x="3892" y="3068"/>
                </a:cubicBezTo>
                <a:lnTo>
                  <a:pt x="3892" y="3068"/>
                </a:lnTo>
                <a:cubicBezTo>
                  <a:pt x="3602" y="3124"/>
                  <a:pt x="3305" y="3151"/>
                  <a:pt x="3009" y="3151"/>
                </a:cubicBezTo>
                <a:cubicBezTo>
                  <a:pt x="2832" y="3151"/>
                  <a:pt x="2656" y="3141"/>
                  <a:pt x="2482" y="3121"/>
                </a:cubicBezTo>
                <a:cubicBezTo>
                  <a:pt x="2250" y="3086"/>
                  <a:pt x="2018" y="3014"/>
                  <a:pt x="1812" y="2907"/>
                </a:cubicBezTo>
                <a:cubicBezTo>
                  <a:pt x="1598" y="2800"/>
                  <a:pt x="1402" y="2675"/>
                  <a:pt x="1214" y="2532"/>
                </a:cubicBezTo>
                <a:cubicBezTo>
                  <a:pt x="1027" y="2389"/>
                  <a:pt x="857" y="2220"/>
                  <a:pt x="723" y="2032"/>
                </a:cubicBezTo>
                <a:cubicBezTo>
                  <a:pt x="652" y="1934"/>
                  <a:pt x="607" y="1827"/>
                  <a:pt x="572" y="1720"/>
                </a:cubicBezTo>
                <a:cubicBezTo>
                  <a:pt x="536" y="1604"/>
                  <a:pt x="500" y="1497"/>
                  <a:pt x="465" y="1381"/>
                </a:cubicBezTo>
                <a:lnTo>
                  <a:pt x="286" y="694"/>
                </a:lnTo>
                <a:cubicBezTo>
                  <a:pt x="250" y="578"/>
                  <a:pt x="224" y="462"/>
                  <a:pt x="188" y="355"/>
                </a:cubicBezTo>
                <a:cubicBezTo>
                  <a:pt x="165" y="253"/>
                  <a:pt x="127" y="151"/>
                  <a:pt x="83" y="56"/>
                </a:cubicBezTo>
                <a:lnTo>
                  <a:pt x="83" y="56"/>
                </a:lnTo>
                <a:cubicBezTo>
                  <a:pt x="249" y="38"/>
                  <a:pt x="416" y="29"/>
                  <a:pt x="583" y="29"/>
                </a:cubicBezTo>
                <a:cubicBezTo>
                  <a:pt x="870" y="29"/>
                  <a:pt x="1157" y="55"/>
                  <a:pt x="1437" y="105"/>
                </a:cubicBezTo>
                <a:cubicBezTo>
                  <a:pt x="1670" y="140"/>
                  <a:pt x="1902" y="194"/>
                  <a:pt x="2116" y="265"/>
                </a:cubicBezTo>
                <a:cubicBezTo>
                  <a:pt x="2339" y="346"/>
                  <a:pt x="2544" y="462"/>
                  <a:pt x="2732" y="604"/>
                </a:cubicBezTo>
                <a:cubicBezTo>
                  <a:pt x="3124" y="863"/>
                  <a:pt x="3347" y="1292"/>
                  <a:pt x="3535" y="1720"/>
                </a:cubicBezTo>
                <a:cubicBezTo>
                  <a:pt x="3624" y="1934"/>
                  <a:pt x="3704" y="2157"/>
                  <a:pt x="3767" y="2381"/>
                </a:cubicBezTo>
                <a:cubicBezTo>
                  <a:pt x="3797" y="2479"/>
                  <a:pt x="3821" y="2577"/>
                  <a:pt x="3844" y="2670"/>
                </a:cubicBezTo>
                <a:lnTo>
                  <a:pt x="3844" y="2670"/>
                </a:lnTo>
                <a:cubicBezTo>
                  <a:pt x="3827" y="2576"/>
                  <a:pt x="3806" y="2490"/>
                  <a:pt x="3785" y="2398"/>
                </a:cubicBezTo>
                <a:cubicBezTo>
                  <a:pt x="3722" y="2175"/>
                  <a:pt x="3642" y="1952"/>
                  <a:pt x="3562" y="1729"/>
                </a:cubicBezTo>
                <a:cubicBezTo>
                  <a:pt x="3472" y="1515"/>
                  <a:pt x="3365" y="1301"/>
                  <a:pt x="3240" y="1104"/>
                </a:cubicBezTo>
                <a:cubicBezTo>
                  <a:pt x="3169" y="997"/>
                  <a:pt x="3098" y="908"/>
                  <a:pt x="3017" y="819"/>
                </a:cubicBezTo>
                <a:cubicBezTo>
                  <a:pt x="2937" y="738"/>
                  <a:pt x="2848" y="667"/>
                  <a:pt x="2749" y="596"/>
                </a:cubicBezTo>
                <a:cubicBezTo>
                  <a:pt x="2562" y="444"/>
                  <a:pt x="2357" y="328"/>
                  <a:pt x="2134" y="247"/>
                </a:cubicBezTo>
                <a:cubicBezTo>
                  <a:pt x="1911" y="176"/>
                  <a:pt x="1678" y="122"/>
                  <a:pt x="1446" y="78"/>
                </a:cubicBezTo>
                <a:cubicBezTo>
                  <a:pt x="1148" y="26"/>
                  <a:pt x="846" y="0"/>
                  <a:pt x="543" y="0"/>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2" name="Google Shape;892;p9"/>
          <p:cNvSpPr/>
          <p:nvPr/>
        </p:nvSpPr>
        <p:spPr>
          <a:xfrm>
            <a:off x="10427088" y="747335"/>
            <a:ext cx="200051" cy="233287"/>
          </a:xfrm>
          <a:custGeom>
            <a:avLst/>
            <a:gdLst/>
            <a:ahLst/>
            <a:cxnLst/>
            <a:rect l="l" t="t" r="r" b="b"/>
            <a:pathLst>
              <a:path w="2540" h="2962" extrusionOk="0">
                <a:moveTo>
                  <a:pt x="1670" y="0"/>
                </a:moveTo>
                <a:cubicBezTo>
                  <a:pt x="1491" y="0"/>
                  <a:pt x="1266" y="39"/>
                  <a:pt x="1094" y="198"/>
                </a:cubicBezTo>
                <a:cubicBezTo>
                  <a:pt x="746" y="519"/>
                  <a:pt x="85" y="1385"/>
                  <a:pt x="41" y="2054"/>
                </a:cubicBezTo>
                <a:cubicBezTo>
                  <a:pt x="1" y="2649"/>
                  <a:pt x="271" y="2962"/>
                  <a:pt x="751" y="2962"/>
                </a:cubicBezTo>
                <a:cubicBezTo>
                  <a:pt x="811" y="2962"/>
                  <a:pt x="875" y="2957"/>
                  <a:pt x="942" y="2947"/>
                </a:cubicBezTo>
                <a:cubicBezTo>
                  <a:pt x="1540" y="2866"/>
                  <a:pt x="2316" y="1688"/>
                  <a:pt x="2423" y="1081"/>
                </a:cubicBezTo>
                <a:cubicBezTo>
                  <a:pt x="2540" y="475"/>
                  <a:pt x="1977" y="37"/>
                  <a:pt x="1977" y="37"/>
                </a:cubicBezTo>
                <a:cubicBezTo>
                  <a:pt x="1977" y="37"/>
                  <a:pt x="1845" y="0"/>
                  <a:pt x="1670" y="0"/>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3" name="Google Shape;893;p9"/>
          <p:cNvSpPr/>
          <p:nvPr/>
        </p:nvSpPr>
        <p:spPr>
          <a:xfrm>
            <a:off x="10433074" y="704097"/>
            <a:ext cx="187449" cy="273927"/>
          </a:xfrm>
          <a:custGeom>
            <a:avLst/>
            <a:gdLst/>
            <a:ahLst/>
            <a:cxnLst/>
            <a:rect l="l" t="t" r="r" b="b"/>
            <a:pathLst>
              <a:path w="2380" h="3478" extrusionOk="0">
                <a:moveTo>
                  <a:pt x="1223" y="1050"/>
                </a:moveTo>
                <a:cubicBezTo>
                  <a:pt x="1216" y="1052"/>
                  <a:pt x="1208" y="1054"/>
                  <a:pt x="1201" y="1056"/>
                </a:cubicBezTo>
                <a:lnTo>
                  <a:pt x="1201" y="1056"/>
                </a:lnTo>
                <a:cubicBezTo>
                  <a:pt x="1211" y="1054"/>
                  <a:pt x="1221" y="1052"/>
                  <a:pt x="1232" y="1050"/>
                </a:cubicBezTo>
                <a:close/>
                <a:moveTo>
                  <a:pt x="1201" y="1056"/>
                </a:moveTo>
                <a:cubicBezTo>
                  <a:pt x="1006" y="1092"/>
                  <a:pt x="811" y="1153"/>
                  <a:pt x="625" y="1238"/>
                </a:cubicBezTo>
                <a:lnTo>
                  <a:pt x="598" y="1273"/>
                </a:lnTo>
                <a:cubicBezTo>
                  <a:pt x="788" y="1179"/>
                  <a:pt x="994" y="1109"/>
                  <a:pt x="1201" y="1056"/>
                </a:cubicBezTo>
                <a:close/>
                <a:moveTo>
                  <a:pt x="2351" y="0"/>
                </a:moveTo>
                <a:cubicBezTo>
                  <a:pt x="2347" y="0"/>
                  <a:pt x="2343" y="2"/>
                  <a:pt x="2339" y="6"/>
                </a:cubicBezTo>
                <a:cubicBezTo>
                  <a:pt x="2053" y="301"/>
                  <a:pt x="1821" y="640"/>
                  <a:pt x="1642" y="1015"/>
                </a:cubicBezTo>
                <a:lnTo>
                  <a:pt x="1482" y="1015"/>
                </a:lnTo>
                <a:cubicBezTo>
                  <a:pt x="1455" y="1015"/>
                  <a:pt x="1428" y="1015"/>
                  <a:pt x="1410" y="1024"/>
                </a:cubicBezTo>
                <a:lnTo>
                  <a:pt x="1357" y="1024"/>
                </a:lnTo>
                <a:lnTo>
                  <a:pt x="1294" y="1032"/>
                </a:lnTo>
                <a:lnTo>
                  <a:pt x="1232" y="1050"/>
                </a:lnTo>
                <a:lnTo>
                  <a:pt x="1250" y="1050"/>
                </a:lnTo>
                <a:lnTo>
                  <a:pt x="1330" y="1041"/>
                </a:lnTo>
                <a:lnTo>
                  <a:pt x="1384" y="1041"/>
                </a:lnTo>
                <a:lnTo>
                  <a:pt x="1455" y="1032"/>
                </a:lnTo>
                <a:lnTo>
                  <a:pt x="1625" y="1032"/>
                </a:lnTo>
                <a:cubicBezTo>
                  <a:pt x="1571" y="1131"/>
                  <a:pt x="1517" y="1229"/>
                  <a:pt x="1473" y="1327"/>
                </a:cubicBezTo>
                <a:cubicBezTo>
                  <a:pt x="1464" y="1345"/>
                  <a:pt x="1455" y="1372"/>
                  <a:pt x="1446" y="1389"/>
                </a:cubicBezTo>
                <a:cubicBezTo>
                  <a:pt x="1348" y="1604"/>
                  <a:pt x="1250" y="1818"/>
                  <a:pt x="1152" y="2023"/>
                </a:cubicBezTo>
                <a:lnTo>
                  <a:pt x="1134" y="2023"/>
                </a:lnTo>
                <a:cubicBezTo>
                  <a:pt x="911" y="2023"/>
                  <a:pt x="679" y="2041"/>
                  <a:pt x="446" y="2086"/>
                </a:cubicBezTo>
                <a:cubicBezTo>
                  <a:pt x="339" y="2103"/>
                  <a:pt x="223" y="2139"/>
                  <a:pt x="116" y="2175"/>
                </a:cubicBezTo>
                <a:lnTo>
                  <a:pt x="72" y="2184"/>
                </a:lnTo>
                <a:lnTo>
                  <a:pt x="63" y="2228"/>
                </a:lnTo>
                <a:lnTo>
                  <a:pt x="125" y="2202"/>
                </a:lnTo>
                <a:cubicBezTo>
                  <a:pt x="232" y="2166"/>
                  <a:pt x="339" y="2139"/>
                  <a:pt x="455" y="2121"/>
                </a:cubicBezTo>
                <a:cubicBezTo>
                  <a:pt x="641" y="2084"/>
                  <a:pt x="827" y="2066"/>
                  <a:pt x="1018" y="2066"/>
                </a:cubicBezTo>
                <a:cubicBezTo>
                  <a:pt x="1057" y="2066"/>
                  <a:pt x="1095" y="2066"/>
                  <a:pt x="1134" y="2068"/>
                </a:cubicBezTo>
                <a:cubicBezTo>
                  <a:pt x="1018" y="2309"/>
                  <a:pt x="893" y="2550"/>
                  <a:pt x="750" y="2782"/>
                </a:cubicBezTo>
                <a:lnTo>
                  <a:pt x="741" y="2782"/>
                </a:lnTo>
                <a:cubicBezTo>
                  <a:pt x="491" y="2853"/>
                  <a:pt x="241" y="2933"/>
                  <a:pt x="0" y="3032"/>
                </a:cubicBezTo>
                <a:cubicBezTo>
                  <a:pt x="0" y="3041"/>
                  <a:pt x="9" y="3058"/>
                  <a:pt x="9" y="3067"/>
                </a:cubicBezTo>
                <a:cubicBezTo>
                  <a:pt x="63" y="3050"/>
                  <a:pt x="125" y="3023"/>
                  <a:pt x="170" y="3005"/>
                </a:cubicBezTo>
                <a:cubicBezTo>
                  <a:pt x="348" y="2942"/>
                  <a:pt x="536" y="2889"/>
                  <a:pt x="723" y="2835"/>
                </a:cubicBezTo>
                <a:lnTo>
                  <a:pt x="723" y="2835"/>
                </a:lnTo>
                <a:cubicBezTo>
                  <a:pt x="589" y="3050"/>
                  <a:pt x="455" y="3255"/>
                  <a:pt x="322" y="3460"/>
                </a:cubicBezTo>
                <a:lnTo>
                  <a:pt x="366" y="3478"/>
                </a:lnTo>
                <a:cubicBezTo>
                  <a:pt x="589" y="3157"/>
                  <a:pt x="812" y="2835"/>
                  <a:pt x="1000" y="2496"/>
                </a:cubicBezTo>
                <a:cubicBezTo>
                  <a:pt x="1098" y="2791"/>
                  <a:pt x="1160" y="3085"/>
                  <a:pt x="1178" y="3389"/>
                </a:cubicBezTo>
                <a:lnTo>
                  <a:pt x="1205" y="3380"/>
                </a:lnTo>
                <a:cubicBezTo>
                  <a:pt x="1187" y="3067"/>
                  <a:pt x="1125" y="2755"/>
                  <a:pt x="1027" y="2452"/>
                </a:cubicBezTo>
                <a:cubicBezTo>
                  <a:pt x="1071" y="2380"/>
                  <a:pt x="1116" y="2300"/>
                  <a:pt x="1152" y="2219"/>
                </a:cubicBezTo>
                <a:cubicBezTo>
                  <a:pt x="1268" y="1987"/>
                  <a:pt x="1375" y="1755"/>
                  <a:pt x="1491" y="1523"/>
                </a:cubicBezTo>
                <a:cubicBezTo>
                  <a:pt x="1580" y="1720"/>
                  <a:pt x="1660" y="1934"/>
                  <a:pt x="1732" y="2148"/>
                </a:cubicBezTo>
                <a:cubicBezTo>
                  <a:pt x="1785" y="2336"/>
                  <a:pt x="1821" y="2523"/>
                  <a:pt x="1848" y="2719"/>
                </a:cubicBezTo>
                <a:lnTo>
                  <a:pt x="1866" y="2701"/>
                </a:lnTo>
                <a:cubicBezTo>
                  <a:pt x="1848" y="2514"/>
                  <a:pt x="1821" y="2318"/>
                  <a:pt x="1767" y="2139"/>
                </a:cubicBezTo>
                <a:cubicBezTo>
                  <a:pt x="1714" y="1898"/>
                  <a:pt x="1625" y="1675"/>
                  <a:pt x="1509" y="1470"/>
                </a:cubicBezTo>
                <a:lnTo>
                  <a:pt x="1553" y="1381"/>
                </a:lnTo>
                <a:cubicBezTo>
                  <a:pt x="1589" y="1300"/>
                  <a:pt x="1625" y="1220"/>
                  <a:pt x="1660" y="1148"/>
                </a:cubicBezTo>
                <a:cubicBezTo>
                  <a:pt x="1669" y="1140"/>
                  <a:pt x="1669" y="1131"/>
                  <a:pt x="1669" y="1122"/>
                </a:cubicBezTo>
                <a:cubicBezTo>
                  <a:pt x="1714" y="1041"/>
                  <a:pt x="1750" y="970"/>
                  <a:pt x="1785" y="899"/>
                </a:cubicBezTo>
                <a:cubicBezTo>
                  <a:pt x="1848" y="979"/>
                  <a:pt x="1892" y="1068"/>
                  <a:pt x="1946" y="1148"/>
                </a:cubicBezTo>
                <a:cubicBezTo>
                  <a:pt x="2089" y="1389"/>
                  <a:pt x="2205" y="1639"/>
                  <a:pt x="2294" y="1898"/>
                </a:cubicBezTo>
                <a:lnTo>
                  <a:pt x="2312" y="1827"/>
                </a:lnTo>
                <a:cubicBezTo>
                  <a:pt x="2214" y="1532"/>
                  <a:pt x="2071" y="1256"/>
                  <a:pt x="1901" y="997"/>
                </a:cubicBezTo>
                <a:cubicBezTo>
                  <a:pt x="1874" y="952"/>
                  <a:pt x="1839" y="908"/>
                  <a:pt x="1803" y="863"/>
                </a:cubicBezTo>
                <a:lnTo>
                  <a:pt x="1848" y="774"/>
                </a:lnTo>
                <a:cubicBezTo>
                  <a:pt x="1990" y="515"/>
                  <a:pt x="2169" y="265"/>
                  <a:pt x="2365" y="42"/>
                </a:cubicBezTo>
                <a:cubicBezTo>
                  <a:pt x="2379" y="21"/>
                  <a:pt x="2366" y="0"/>
                  <a:pt x="2351" y="0"/>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4" name="Google Shape;894;p9"/>
          <p:cNvSpPr/>
          <p:nvPr/>
        </p:nvSpPr>
        <p:spPr>
          <a:xfrm>
            <a:off x="10427403" y="747100"/>
            <a:ext cx="193435" cy="235729"/>
          </a:xfrm>
          <a:custGeom>
            <a:avLst/>
            <a:gdLst/>
            <a:ahLst/>
            <a:cxnLst/>
            <a:rect l="l" t="t" r="r" b="b"/>
            <a:pathLst>
              <a:path w="2456" h="2993" extrusionOk="0">
                <a:moveTo>
                  <a:pt x="1671" y="0"/>
                </a:moveTo>
                <a:cubicBezTo>
                  <a:pt x="1599" y="0"/>
                  <a:pt x="1526" y="7"/>
                  <a:pt x="1456" y="22"/>
                </a:cubicBezTo>
                <a:cubicBezTo>
                  <a:pt x="1375" y="40"/>
                  <a:pt x="1286" y="67"/>
                  <a:pt x="1215" y="103"/>
                </a:cubicBezTo>
                <a:cubicBezTo>
                  <a:pt x="1134" y="147"/>
                  <a:pt x="1072" y="210"/>
                  <a:pt x="1009" y="272"/>
                </a:cubicBezTo>
                <a:cubicBezTo>
                  <a:pt x="768" y="522"/>
                  <a:pt x="554" y="799"/>
                  <a:pt x="376" y="1093"/>
                </a:cubicBezTo>
                <a:cubicBezTo>
                  <a:pt x="286" y="1245"/>
                  <a:pt x="206" y="1397"/>
                  <a:pt x="144" y="1557"/>
                </a:cubicBezTo>
                <a:cubicBezTo>
                  <a:pt x="72" y="1718"/>
                  <a:pt x="28" y="1888"/>
                  <a:pt x="19" y="2066"/>
                </a:cubicBezTo>
                <a:cubicBezTo>
                  <a:pt x="1" y="2245"/>
                  <a:pt x="19" y="2423"/>
                  <a:pt x="81" y="2584"/>
                </a:cubicBezTo>
                <a:cubicBezTo>
                  <a:pt x="117" y="2673"/>
                  <a:pt x="170" y="2744"/>
                  <a:pt x="233" y="2807"/>
                </a:cubicBezTo>
                <a:cubicBezTo>
                  <a:pt x="295" y="2869"/>
                  <a:pt x="376" y="2914"/>
                  <a:pt x="456" y="2950"/>
                </a:cubicBezTo>
                <a:cubicBezTo>
                  <a:pt x="549" y="2979"/>
                  <a:pt x="648" y="2993"/>
                  <a:pt x="746" y="2993"/>
                </a:cubicBezTo>
                <a:cubicBezTo>
                  <a:pt x="827" y="2993"/>
                  <a:pt x="906" y="2984"/>
                  <a:pt x="983" y="2968"/>
                </a:cubicBezTo>
                <a:cubicBezTo>
                  <a:pt x="1152" y="2914"/>
                  <a:pt x="1313" y="2825"/>
                  <a:pt x="1438" y="2709"/>
                </a:cubicBezTo>
                <a:cubicBezTo>
                  <a:pt x="1822" y="2352"/>
                  <a:pt x="2134" y="1923"/>
                  <a:pt x="2330" y="1433"/>
                </a:cubicBezTo>
                <a:cubicBezTo>
                  <a:pt x="2402" y="1281"/>
                  <a:pt x="2446" y="1102"/>
                  <a:pt x="2455" y="933"/>
                </a:cubicBezTo>
                <a:cubicBezTo>
                  <a:pt x="2446" y="754"/>
                  <a:pt x="2402" y="585"/>
                  <a:pt x="2312" y="433"/>
                </a:cubicBezTo>
                <a:cubicBezTo>
                  <a:pt x="2223" y="281"/>
                  <a:pt x="2107" y="147"/>
                  <a:pt x="1973" y="40"/>
                </a:cubicBezTo>
                <a:lnTo>
                  <a:pt x="1973" y="40"/>
                </a:lnTo>
                <a:cubicBezTo>
                  <a:pt x="2107" y="147"/>
                  <a:pt x="2214" y="290"/>
                  <a:pt x="2303" y="442"/>
                </a:cubicBezTo>
                <a:cubicBezTo>
                  <a:pt x="2384" y="594"/>
                  <a:pt x="2428" y="763"/>
                  <a:pt x="2428" y="933"/>
                </a:cubicBezTo>
                <a:cubicBezTo>
                  <a:pt x="2419" y="1102"/>
                  <a:pt x="2375" y="1272"/>
                  <a:pt x="2303" y="1433"/>
                </a:cubicBezTo>
                <a:cubicBezTo>
                  <a:pt x="2241" y="1584"/>
                  <a:pt x="2161" y="1736"/>
                  <a:pt x="2071" y="1888"/>
                </a:cubicBezTo>
                <a:cubicBezTo>
                  <a:pt x="1893" y="2182"/>
                  <a:pt x="1670" y="2450"/>
                  <a:pt x="1420" y="2682"/>
                </a:cubicBezTo>
                <a:cubicBezTo>
                  <a:pt x="1295" y="2789"/>
                  <a:pt x="1143" y="2878"/>
                  <a:pt x="983" y="2923"/>
                </a:cubicBezTo>
                <a:cubicBezTo>
                  <a:pt x="912" y="2938"/>
                  <a:pt x="841" y="2945"/>
                  <a:pt x="771" y="2945"/>
                </a:cubicBezTo>
                <a:cubicBezTo>
                  <a:pt x="673" y="2945"/>
                  <a:pt x="576" y="2931"/>
                  <a:pt x="483" y="2905"/>
                </a:cubicBezTo>
                <a:cubicBezTo>
                  <a:pt x="402" y="2878"/>
                  <a:pt x="331" y="2834"/>
                  <a:pt x="269" y="2780"/>
                </a:cubicBezTo>
                <a:cubicBezTo>
                  <a:pt x="215" y="2718"/>
                  <a:pt x="161" y="2646"/>
                  <a:pt x="135" y="2575"/>
                </a:cubicBezTo>
                <a:cubicBezTo>
                  <a:pt x="72" y="2414"/>
                  <a:pt x="54" y="2245"/>
                  <a:pt x="63" y="2075"/>
                </a:cubicBezTo>
                <a:cubicBezTo>
                  <a:pt x="81" y="1906"/>
                  <a:pt x="117" y="1736"/>
                  <a:pt x="188" y="1575"/>
                </a:cubicBezTo>
                <a:cubicBezTo>
                  <a:pt x="251" y="1415"/>
                  <a:pt x="322" y="1263"/>
                  <a:pt x="411" y="1111"/>
                </a:cubicBezTo>
                <a:cubicBezTo>
                  <a:pt x="581" y="817"/>
                  <a:pt x="786" y="540"/>
                  <a:pt x="1027" y="290"/>
                </a:cubicBezTo>
                <a:cubicBezTo>
                  <a:pt x="1081" y="228"/>
                  <a:pt x="1152" y="174"/>
                  <a:pt x="1224" y="129"/>
                </a:cubicBezTo>
                <a:cubicBezTo>
                  <a:pt x="1295" y="85"/>
                  <a:pt x="1375" y="58"/>
                  <a:pt x="1465" y="40"/>
                </a:cubicBezTo>
                <a:cubicBezTo>
                  <a:pt x="1549" y="22"/>
                  <a:pt x="1634" y="13"/>
                  <a:pt x="1719" y="13"/>
                </a:cubicBezTo>
                <a:cubicBezTo>
                  <a:pt x="1804" y="13"/>
                  <a:pt x="1888" y="22"/>
                  <a:pt x="1973" y="40"/>
                </a:cubicBezTo>
                <a:cubicBezTo>
                  <a:pt x="1874" y="14"/>
                  <a:pt x="1773" y="0"/>
                  <a:pt x="1671" y="0"/>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5" name="Google Shape;895;p9"/>
          <p:cNvSpPr/>
          <p:nvPr/>
        </p:nvSpPr>
        <p:spPr>
          <a:xfrm>
            <a:off x="10431657" y="830348"/>
            <a:ext cx="168783" cy="155472"/>
          </a:xfrm>
          <a:custGeom>
            <a:avLst/>
            <a:gdLst/>
            <a:ahLst/>
            <a:cxnLst/>
            <a:rect l="l" t="t" r="r" b="b"/>
            <a:pathLst>
              <a:path w="2143" h="1974" extrusionOk="0">
                <a:moveTo>
                  <a:pt x="884" y="1893"/>
                </a:moveTo>
                <a:cubicBezTo>
                  <a:pt x="1312" y="1830"/>
                  <a:pt x="1839" y="1206"/>
                  <a:pt x="2142" y="634"/>
                </a:cubicBezTo>
                <a:cubicBezTo>
                  <a:pt x="1589" y="1"/>
                  <a:pt x="572" y="99"/>
                  <a:pt x="152" y="831"/>
                </a:cubicBezTo>
                <a:cubicBezTo>
                  <a:pt x="63" y="982"/>
                  <a:pt x="9" y="1152"/>
                  <a:pt x="0" y="1330"/>
                </a:cubicBezTo>
                <a:cubicBezTo>
                  <a:pt x="72" y="1768"/>
                  <a:pt x="393" y="1973"/>
                  <a:pt x="884" y="1893"/>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6" name="Google Shape;896;p9"/>
          <p:cNvSpPr/>
          <p:nvPr/>
        </p:nvSpPr>
        <p:spPr>
          <a:xfrm>
            <a:off x="10655886" y="732293"/>
            <a:ext cx="289679" cy="265815"/>
          </a:xfrm>
          <a:custGeom>
            <a:avLst/>
            <a:gdLst/>
            <a:ahLst/>
            <a:cxnLst/>
            <a:rect l="l" t="t" r="r" b="b"/>
            <a:pathLst>
              <a:path w="3678" h="3375" extrusionOk="0">
                <a:moveTo>
                  <a:pt x="1292" y="0"/>
                </a:moveTo>
                <a:cubicBezTo>
                  <a:pt x="753" y="0"/>
                  <a:pt x="322" y="353"/>
                  <a:pt x="322" y="353"/>
                </a:cubicBezTo>
                <a:cubicBezTo>
                  <a:pt x="322" y="353"/>
                  <a:pt x="0" y="978"/>
                  <a:pt x="286" y="1496"/>
                </a:cubicBezTo>
                <a:cubicBezTo>
                  <a:pt x="581" y="2004"/>
                  <a:pt x="1482" y="3066"/>
                  <a:pt x="2285" y="3298"/>
                </a:cubicBezTo>
                <a:cubicBezTo>
                  <a:pt x="2455" y="3350"/>
                  <a:pt x="2611" y="3375"/>
                  <a:pt x="2751" y="3375"/>
                </a:cubicBezTo>
                <a:cubicBezTo>
                  <a:pt x="3267" y="3375"/>
                  <a:pt x="3575" y="3038"/>
                  <a:pt x="3624" y="2442"/>
                </a:cubicBezTo>
                <a:cubicBezTo>
                  <a:pt x="3678" y="1674"/>
                  <a:pt x="2455" y="389"/>
                  <a:pt x="1732" y="85"/>
                </a:cubicBezTo>
                <a:cubicBezTo>
                  <a:pt x="1582" y="24"/>
                  <a:pt x="1433" y="0"/>
                  <a:pt x="1292" y="0"/>
                </a:cubicBezTo>
                <a:close/>
              </a:path>
            </a:pathLst>
          </a:custGeom>
          <a:solidFill>
            <a:srgbClr val="EB9B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7" name="Google Shape;897;p9"/>
          <p:cNvSpPr/>
          <p:nvPr/>
        </p:nvSpPr>
        <p:spPr>
          <a:xfrm>
            <a:off x="10630998" y="702284"/>
            <a:ext cx="303305" cy="295429"/>
          </a:xfrm>
          <a:custGeom>
            <a:avLst/>
            <a:gdLst/>
            <a:ahLst/>
            <a:cxnLst/>
            <a:rect l="l" t="t" r="r" b="b"/>
            <a:pathLst>
              <a:path w="3851" h="3751" extrusionOk="0">
                <a:moveTo>
                  <a:pt x="30" y="0"/>
                </a:moveTo>
                <a:cubicBezTo>
                  <a:pt x="15" y="0"/>
                  <a:pt x="0" y="19"/>
                  <a:pt x="13" y="38"/>
                </a:cubicBezTo>
                <a:cubicBezTo>
                  <a:pt x="290" y="466"/>
                  <a:pt x="638" y="850"/>
                  <a:pt x="1048" y="1171"/>
                </a:cubicBezTo>
                <a:cubicBezTo>
                  <a:pt x="1030" y="1225"/>
                  <a:pt x="1022" y="1270"/>
                  <a:pt x="1022" y="1323"/>
                </a:cubicBezTo>
                <a:cubicBezTo>
                  <a:pt x="1022" y="1341"/>
                  <a:pt x="1013" y="1359"/>
                  <a:pt x="1013" y="1377"/>
                </a:cubicBezTo>
                <a:cubicBezTo>
                  <a:pt x="1004" y="1395"/>
                  <a:pt x="1004" y="1439"/>
                  <a:pt x="995" y="1466"/>
                </a:cubicBezTo>
                <a:lnTo>
                  <a:pt x="995" y="1537"/>
                </a:lnTo>
                <a:lnTo>
                  <a:pt x="995" y="1618"/>
                </a:lnTo>
                <a:lnTo>
                  <a:pt x="995" y="1689"/>
                </a:lnTo>
                <a:cubicBezTo>
                  <a:pt x="986" y="1957"/>
                  <a:pt x="1004" y="2225"/>
                  <a:pt x="1048" y="2492"/>
                </a:cubicBezTo>
                <a:lnTo>
                  <a:pt x="1093" y="2537"/>
                </a:lnTo>
                <a:cubicBezTo>
                  <a:pt x="1039" y="2260"/>
                  <a:pt x="1013" y="1984"/>
                  <a:pt x="1022" y="1698"/>
                </a:cubicBezTo>
                <a:lnTo>
                  <a:pt x="1022" y="1662"/>
                </a:lnTo>
                <a:lnTo>
                  <a:pt x="1022" y="1555"/>
                </a:lnTo>
                <a:lnTo>
                  <a:pt x="1022" y="1502"/>
                </a:lnTo>
                <a:cubicBezTo>
                  <a:pt x="1022" y="1475"/>
                  <a:pt x="1030" y="1430"/>
                  <a:pt x="1030" y="1395"/>
                </a:cubicBezTo>
                <a:cubicBezTo>
                  <a:pt x="1039" y="1368"/>
                  <a:pt x="1030" y="1368"/>
                  <a:pt x="1039" y="1350"/>
                </a:cubicBezTo>
                <a:cubicBezTo>
                  <a:pt x="1048" y="1296"/>
                  <a:pt x="1057" y="1243"/>
                  <a:pt x="1066" y="1198"/>
                </a:cubicBezTo>
                <a:cubicBezTo>
                  <a:pt x="1182" y="1288"/>
                  <a:pt x="1289" y="1377"/>
                  <a:pt x="1396" y="1457"/>
                </a:cubicBezTo>
                <a:lnTo>
                  <a:pt x="1459" y="1511"/>
                </a:lnTo>
                <a:cubicBezTo>
                  <a:pt x="1700" y="1698"/>
                  <a:pt x="1932" y="1877"/>
                  <a:pt x="2164" y="2055"/>
                </a:cubicBezTo>
                <a:cubicBezTo>
                  <a:pt x="2155" y="2064"/>
                  <a:pt x="2155" y="2064"/>
                  <a:pt x="2155" y="2064"/>
                </a:cubicBezTo>
                <a:cubicBezTo>
                  <a:pt x="2084" y="2350"/>
                  <a:pt x="2048" y="2644"/>
                  <a:pt x="2039" y="2930"/>
                </a:cubicBezTo>
                <a:cubicBezTo>
                  <a:pt x="2039" y="3073"/>
                  <a:pt x="2039" y="3224"/>
                  <a:pt x="2057" y="3367"/>
                </a:cubicBezTo>
                <a:lnTo>
                  <a:pt x="2057" y="3421"/>
                </a:lnTo>
                <a:lnTo>
                  <a:pt x="2101" y="3456"/>
                </a:lnTo>
                <a:cubicBezTo>
                  <a:pt x="2101" y="3430"/>
                  <a:pt x="2093" y="3394"/>
                  <a:pt x="2093" y="3367"/>
                </a:cubicBezTo>
                <a:cubicBezTo>
                  <a:pt x="2084" y="3224"/>
                  <a:pt x="2075" y="3081"/>
                  <a:pt x="2084" y="2939"/>
                </a:cubicBezTo>
                <a:cubicBezTo>
                  <a:pt x="2093" y="2653"/>
                  <a:pt x="2128" y="2367"/>
                  <a:pt x="2200" y="2091"/>
                </a:cubicBezTo>
                <a:cubicBezTo>
                  <a:pt x="2467" y="2305"/>
                  <a:pt x="2735" y="2519"/>
                  <a:pt x="2985" y="2760"/>
                </a:cubicBezTo>
                <a:cubicBezTo>
                  <a:pt x="2985" y="2760"/>
                  <a:pt x="2985" y="2760"/>
                  <a:pt x="2985" y="2769"/>
                </a:cubicBezTo>
                <a:cubicBezTo>
                  <a:pt x="2994" y="3099"/>
                  <a:pt x="3030" y="3430"/>
                  <a:pt x="3074" y="3751"/>
                </a:cubicBezTo>
                <a:lnTo>
                  <a:pt x="3128" y="3751"/>
                </a:lnTo>
                <a:cubicBezTo>
                  <a:pt x="3119" y="3679"/>
                  <a:pt x="3101" y="3608"/>
                  <a:pt x="3092" y="3537"/>
                </a:cubicBezTo>
                <a:cubicBezTo>
                  <a:pt x="3065" y="3296"/>
                  <a:pt x="3047" y="3055"/>
                  <a:pt x="3039" y="2814"/>
                </a:cubicBezTo>
                <a:lnTo>
                  <a:pt x="3039" y="2814"/>
                </a:lnTo>
                <a:cubicBezTo>
                  <a:pt x="3262" y="3028"/>
                  <a:pt x="3485" y="3251"/>
                  <a:pt x="3699" y="3483"/>
                </a:cubicBezTo>
                <a:cubicBezTo>
                  <a:pt x="3708" y="3465"/>
                  <a:pt x="3717" y="3447"/>
                  <a:pt x="3726" y="3438"/>
                </a:cubicBezTo>
                <a:cubicBezTo>
                  <a:pt x="3396" y="3073"/>
                  <a:pt x="3056" y="2707"/>
                  <a:pt x="2699" y="2376"/>
                </a:cubicBezTo>
                <a:cubicBezTo>
                  <a:pt x="2865" y="2361"/>
                  <a:pt x="3031" y="2352"/>
                  <a:pt x="3198" y="2352"/>
                </a:cubicBezTo>
                <a:cubicBezTo>
                  <a:pt x="3418" y="2352"/>
                  <a:pt x="3637" y="2368"/>
                  <a:pt x="3851" y="2403"/>
                </a:cubicBezTo>
                <a:lnTo>
                  <a:pt x="3842" y="2376"/>
                </a:lnTo>
                <a:cubicBezTo>
                  <a:pt x="3580" y="2329"/>
                  <a:pt x="3314" y="2305"/>
                  <a:pt x="3050" y="2305"/>
                </a:cubicBezTo>
                <a:cubicBezTo>
                  <a:pt x="2918" y="2305"/>
                  <a:pt x="2786" y="2311"/>
                  <a:pt x="2655" y="2323"/>
                </a:cubicBezTo>
                <a:cubicBezTo>
                  <a:pt x="2574" y="2251"/>
                  <a:pt x="2485" y="2180"/>
                  <a:pt x="2405" y="2109"/>
                </a:cubicBezTo>
                <a:cubicBezTo>
                  <a:pt x="2155" y="1903"/>
                  <a:pt x="1887" y="1707"/>
                  <a:pt x="1628" y="1511"/>
                </a:cubicBezTo>
                <a:cubicBezTo>
                  <a:pt x="1905" y="1448"/>
                  <a:pt x="2191" y="1412"/>
                  <a:pt x="2476" y="1386"/>
                </a:cubicBezTo>
                <a:cubicBezTo>
                  <a:pt x="2568" y="1379"/>
                  <a:pt x="2662" y="1376"/>
                  <a:pt x="2755" y="1376"/>
                </a:cubicBezTo>
                <a:cubicBezTo>
                  <a:pt x="2907" y="1376"/>
                  <a:pt x="3059" y="1384"/>
                  <a:pt x="3208" y="1395"/>
                </a:cubicBezTo>
                <a:lnTo>
                  <a:pt x="3190" y="1377"/>
                </a:lnTo>
                <a:cubicBezTo>
                  <a:pt x="2991" y="1347"/>
                  <a:pt x="2791" y="1330"/>
                  <a:pt x="2591" y="1330"/>
                </a:cubicBezTo>
                <a:cubicBezTo>
                  <a:pt x="2550" y="1330"/>
                  <a:pt x="2509" y="1331"/>
                  <a:pt x="2467" y="1332"/>
                </a:cubicBezTo>
                <a:cubicBezTo>
                  <a:pt x="2164" y="1341"/>
                  <a:pt x="1869" y="1386"/>
                  <a:pt x="1575" y="1466"/>
                </a:cubicBezTo>
                <a:lnTo>
                  <a:pt x="1477" y="1395"/>
                </a:lnTo>
                <a:lnTo>
                  <a:pt x="1227" y="1198"/>
                </a:lnTo>
                <a:lnTo>
                  <a:pt x="1200" y="1171"/>
                </a:lnTo>
                <a:cubicBezTo>
                  <a:pt x="1111" y="1109"/>
                  <a:pt x="1030" y="1038"/>
                  <a:pt x="950" y="966"/>
                </a:cubicBezTo>
                <a:cubicBezTo>
                  <a:pt x="1066" y="922"/>
                  <a:pt x="1182" y="877"/>
                  <a:pt x="1307" y="832"/>
                </a:cubicBezTo>
                <a:cubicBezTo>
                  <a:pt x="1637" y="734"/>
                  <a:pt x="1976" y="663"/>
                  <a:pt x="2316" y="627"/>
                </a:cubicBezTo>
                <a:lnTo>
                  <a:pt x="2235" y="574"/>
                </a:lnTo>
                <a:cubicBezTo>
                  <a:pt x="1843" y="618"/>
                  <a:pt x="1468" y="716"/>
                  <a:pt x="1102" y="850"/>
                </a:cubicBezTo>
                <a:cubicBezTo>
                  <a:pt x="1030" y="877"/>
                  <a:pt x="968" y="904"/>
                  <a:pt x="905" y="931"/>
                </a:cubicBezTo>
                <a:lnTo>
                  <a:pt x="816" y="850"/>
                </a:lnTo>
                <a:cubicBezTo>
                  <a:pt x="531" y="600"/>
                  <a:pt x="272" y="324"/>
                  <a:pt x="49" y="11"/>
                </a:cubicBezTo>
                <a:cubicBezTo>
                  <a:pt x="43" y="3"/>
                  <a:pt x="37" y="0"/>
                  <a:pt x="30" y="0"/>
                </a:cubicBezTo>
                <a:close/>
              </a:path>
            </a:pathLst>
          </a:custGeom>
          <a:solidFill>
            <a:srgbClr val="B948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8" name="Google Shape;898;p9"/>
          <p:cNvSpPr/>
          <p:nvPr/>
        </p:nvSpPr>
        <p:spPr>
          <a:xfrm>
            <a:off x="10667856" y="731898"/>
            <a:ext cx="274872" cy="268020"/>
          </a:xfrm>
          <a:custGeom>
            <a:avLst/>
            <a:gdLst/>
            <a:ahLst/>
            <a:cxnLst/>
            <a:rect l="l" t="t" r="r" b="b"/>
            <a:pathLst>
              <a:path w="3490" h="3403" extrusionOk="0">
                <a:moveTo>
                  <a:pt x="1130" y="0"/>
                </a:moveTo>
                <a:cubicBezTo>
                  <a:pt x="1003" y="0"/>
                  <a:pt x="875" y="18"/>
                  <a:pt x="750" y="55"/>
                </a:cubicBezTo>
                <a:cubicBezTo>
                  <a:pt x="545" y="117"/>
                  <a:pt x="339" y="224"/>
                  <a:pt x="170" y="358"/>
                </a:cubicBezTo>
                <a:cubicBezTo>
                  <a:pt x="348" y="224"/>
                  <a:pt x="545" y="135"/>
                  <a:pt x="750" y="73"/>
                </a:cubicBezTo>
                <a:cubicBezTo>
                  <a:pt x="866" y="39"/>
                  <a:pt x="985" y="23"/>
                  <a:pt x="1102" y="23"/>
                </a:cubicBezTo>
                <a:cubicBezTo>
                  <a:pt x="1201" y="23"/>
                  <a:pt x="1298" y="34"/>
                  <a:pt x="1392" y="55"/>
                </a:cubicBezTo>
                <a:cubicBezTo>
                  <a:pt x="1607" y="117"/>
                  <a:pt x="1803" y="206"/>
                  <a:pt x="1973" y="340"/>
                </a:cubicBezTo>
                <a:cubicBezTo>
                  <a:pt x="2151" y="465"/>
                  <a:pt x="2312" y="608"/>
                  <a:pt x="2472" y="760"/>
                </a:cubicBezTo>
                <a:cubicBezTo>
                  <a:pt x="2785" y="1063"/>
                  <a:pt x="3052" y="1402"/>
                  <a:pt x="3267" y="1786"/>
                </a:cubicBezTo>
                <a:cubicBezTo>
                  <a:pt x="3374" y="1974"/>
                  <a:pt x="3427" y="2179"/>
                  <a:pt x="3445" y="2393"/>
                </a:cubicBezTo>
                <a:cubicBezTo>
                  <a:pt x="3445" y="2607"/>
                  <a:pt x="3392" y="2821"/>
                  <a:pt x="3276" y="3009"/>
                </a:cubicBezTo>
                <a:cubicBezTo>
                  <a:pt x="3222" y="3089"/>
                  <a:pt x="3151" y="3170"/>
                  <a:pt x="3061" y="3232"/>
                </a:cubicBezTo>
                <a:cubicBezTo>
                  <a:pt x="2972" y="3286"/>
                  <a:pt x="2874" y="3321"/>
                  <a:pt x="2767" y="3339"/>
                </a:cubicBezTo>
                <a:cubicBezTo>
                  <a:pt x="2703" y="3347"/>
                  <a:pt x="2638" y="3351"/>
                  <a:pt x="2574" y="3351"/>
                </a:cubicBezTo>
                <a:cubicBezTo>
                  <a:pt x="2425" y="3351"/>
                  <a:pt x="2277" y="3329"/>
                  <a:pt x="2133" y="3286"/>
                </a:cubicBezTo>
                <a:cubicBezTo>
                  <a:pt x="1928" y="3214"/>
                  <a:pt x="1732" y="3116"/>
                  <a:pt x="1553" y="2991"/>
                </a:cubicBezTo>
                <a:cubicBezTo>
                  <a:pt x="1375" y="2875"/>
                  <a:pt x="1214" y="2732"/>
                  <a:pt x="1053" y="2589"/>
                </a:cubicBezTo>
                <a:cubicBezTo>
                  <a:pt x="732" y="2286"/>
                  <a:pt x="455" y="1956"/>
                  <a:pt x="205" y="1599"/>
                </a:cubicBezTo>
                <a:cubicBezTo>
                  <a:pt x="152" y="1501"/>
                  <a:pt x="98" y="1411"/>
                  <a:pt x="63" y="1304"/>
                </a:cubicBezTo>
                <a:cubicBezTo>
                  <a:pt x="36" y="1197"/>
                  <a:pt x="18" y="1090"/>
                  <a:pt x="18" y="983"/>
                </a:cubicBezTo>
                <a:cubicBezTo>
                  <a:pt x="27" y="769"/>
                  <a:pt x="80" y="555"/>
                  <a:pt x="170" y="358"/>
                </a:cubicBezTo>
                <a:lnTo>
                  <a:pt x="170" y="358"/>
                </a:lnTo>
                <a:cubicBezTo>
                  <a:pt x="72" y="555"/>
                  <a:pt x="18" y="769"/>
                  <a:pt x="9" y="992"/>
                </a:cubicBezTo>
                <a:cubicBezTo>
                  <a:pt x="0" y="1099"/>
                  <a:pt x="18" y="1206"/>
                  <a:pt x="45" y="1313"/>
                </a:cubicBezTo>
                <a:cubicBezTo>
                  <a:pt x="80" y="1420"/>
                  <a:pt x="125" y="1518"/>
                  <a:pt x="188" y="1608"/>
                </a:cubicBezTo>
                <a:cubicBezTo>
                  <a:pt x="429" y="1974"/>
                  <a:pt x="714" y="2313"/>
                  <a:pt x="1027" y="2616"/>
                </a:cubicBezTo>
                <a:cubicBezTo>
                  <a:pt x="1187" y="2768"/>
                  <a:pt x="1357" y="2902"/>
                  <a:pt x="1535" y="3036"/>
                </a:cubicBezTo>
                <a:cubicBezTo>
                  <a:pt x="1714" y="3161"/>
                  <a:pt x="1910" y="3259"/>
                  <a:pt x="2124" y="3330"/>
                </a:cubicBezTo>
                <a:cubicBezTo>
                  <a:pt x="2276" y="3376"/>
                  <a:pt x="2442" y="3403"/>
                  <a:pt x="2605" y="3403"/>
                </a:cubicBezTo>
                <a:cubicBezTo>
                  <a:pt x="2663" y="3403"/>
                  <a:pt x="2720" y="3400"/>
                  <a:pt x="2776" y="3393"/>
                </a:cubicBezTo>
                <a:cubicBezTo>
                  <a:pt x="2892" y="3375"/>
                  <a:pt x="2999" y="3330"/>
                  <a:pt x="3088" y="3277"/>
                </a:cubicBezTo>
                <a:cubicBezTo>
                  <a:pt x="3186" y="3205"/>
                  <a:pt x="3267" y="3125"/>
                  <a:pt x="3320" y="3036"/>
                </a:cubicBezTo>
                <a:cubicBezTo>
                  <a:pt x="3436" y="2839"/>
                  <a:pt x="3490" y="2616"/>
                  <a:pt x="3490" y="2393"/>
                </a:cubicBezTo>
                <a:cubicBezTo>
                  <a:pt x="3481" y="2170"/>
                  <a:pt x="3409" y="1956"/>
                  <a:pt x="3302" y="1759"/>
                </a:cubicBezTo>
                <a:cubicBezTo>
                  <a:pt x="2972" y="1188"/>
                  <a:pt x="2526" y="697"/>
                  <a:pt x="1990" y="314"/>
                </a:cubicBezTo>
                <a:cubicBezTo>
                  <a:pt x="1812" y="180"/>
                  <a:pt x="1616" y="81"/>
                  <a:pt x="1401" y="28"/>
                </a:cubicBezTo>
                <a:cubicBezTo>
                  <a:pt x="1312" y="9"/>
                  <a:pt x="1221" y="0"/>
                  <a:pt x="1130" y="0"/>
                </a:cubicBezTo>
                <a:close/>
              </a:path>
            </a:pathLst>
          </a:custGeom>
          <a:solidFill>
            <a:srgbClr val="B948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9" name="Google Shape;899;p9"/>
          <p:cNvSpPr/>
          <p:nvPr/>
        </p:nvSpPr>
        <p:spPr>
          <a:xfrm>
            <a:off x="10751499" y="774822"/>
            <a:ext cx="192647" cy="225727"/>
          </a:xfrm>
          <a:custGeom>
            <a:avLst/>
            <a:gdLst/>
            <a:ahLst/>
            <a:cxnLst/>
            <a:rect l="l" t="t" r="r" b="b"/>
            <a:pathLst>
              <a:path w="2446" h="2866" extrusionOk="0">
                <a:moveTo>
                  <a:pt x="2410" y="1902"/>
                </a:moveTo>
                <a:cubicBezTo>
                  <a:pt x="2446" y="1348"/>
                  <a:pt x="1821" y="527"/>
                  <a:pt x="1205" y="1"/>
                </a:cubicBezTo>
                <a:cubicBezTo>
                  <a:pt x="0" y="643"/>
                  <a:pt x="161" y="2419"/>
                  <a:pt x="1464" y="2839"/>
                </a:cubicBezTo>
                <a:cubicBezTo>
                  <a:pt x="2026" y="2866"/>
                  <a:pt x="2356" y="2526"/>
                  <a:pt x="2410" y="190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0" name="Google Shape;900;p9"/>
          <p:cNvSpPr/>
          <p:nvPr/>
        </p:nvSpPr>
        <p:spPr>
          <a:xfrm>
            <a:off x="10991481" y="758126"/>
            <a:ext cx="396084" cy="374740"/>
          </a:xfrm>
          <a:custGeom>
            <a:avLst/>
            <a:gdLst/>
            <a:ahLst/>
            <a:cxnLst/>
            <a:rect l="l" t="t" r="r" b="b"/>
            <a:pathLst>
              <a:path w="5029" h="4758" extrusionOk="0">
                <a:moveTo>
                  <a:pt x="4925" y="1"/>
                </a:moveTo>
                <a:cubicBezTo>
                  <a:pt x="4916" y="1"/>
                  <a:pt x="4906" y="3"/>
                  <a:pt x="4896" y="7"/>
                </a:cubicBezTo>
                <a:cubicBezTo>
                  <a:pt x="4415" y="177"/>
                  <a:pt x="3977" y="418"/>
                  <a:pt x="3576" y="721"/>
                </a:cubicBezTo>
                <a:cubicBezTo>
                  <a:pt x="3344" y="900"/>
                  <a:pt x="3129" y="1096"/>
                  <a:pt x="2942" y="1310"/>
                </a:cubicBezTo>
                <a:cubicBezTo>
                  <a:pt x="2933" y="1293"/>
                  <a:pt x="2924" y="1293"/>
                  <a:pt x="2906" y="1293"/>
                </a:cubicBezTo>
                <a:cubicBezTo>
                  <a:pt x="2826" y="1319"/>
                  <a:pt x="2737" y="1319"/>
                  <a:pt x="2647" y="1319"/>
                </a:cubicBezTo>
                <a:cubicBezTo>
                  <a:pt x="2558" y="1310"/>
                  <a:pt x="2469" y="1293"/>
                  <a:pt x="2389" y="1257"/>
                </a:cubicBezTo>
                <a:cubicBezTo>
                  <a:pt x="2381" y="1254"/>
                  <a:pt x="2373" y="1253"/>
                  <a:pt x="2366" y="1253"/>
                </a:cubicBezTo>
                <a:cubicBezTo>
                  <a:pt x="2311" y="1253"/>
                  <a:pt x="2289" y="1340"/>
                  <a:pt x="2353" y="1364"/>
                </a:cubicBezTo>
                <a:cubicBezTo>
                  <a:pt x="2439" y="1398"/>
                  <a:pt x="2532" y="1414"/>
                  <a:pt x="2628" y="1414"/>
                </a:cubicBezTo>
                <a:cubicBezTo>
                  <a:pt x="2681" y="1414"/>
                  <a:pt x="2736" y="1409"/>
                  <a:pt x="2790" y="1400"/>
                </a:cubicBezTo>
                <a:cubicBezTo>
                  <a:pt x="2826" y="1391"/>
                  <a:pt x="2853" y="1382"/>
                  <a:pt x="2888" y="1364"/>
                </a:cubicBezTo>
                <a:lnTo>
                  <a:pt x="2888" y="1364"/>
                </a:lnTo>
                <a:cubicBezTo>
                  <a:pt x="2799" y="1471"/>
                  <a:pt x="2701" y="1587"/>
                  <a:pt x="2630" y="1676"/>
                </a:cubicBezTo>
                <a:cubicBezTo>
                  <a:pt x="2558" y="1774"/>
                  <a:pt x="2487" y="1873"/>
                  <a:pt x="2415" y="1971"/>
                </a:cubicBezTo>
                <a:cubicBezTo>
                  <a:pt x="2264" y="2051"/>
                  <a:pt x="2094" y="2123"/>
                  <a:pt x="1933" y="2194"/>
                </a:cubicBezTo>
                <a:cubicBezTo>
                  <a:pt x="1770" y="2259"/>
                  <a:pt x="1599" y="2302"/>
                  <a:pt x="1428" y="2302"/>
                </a:cubicBezTo>
                <a:cubicBezTo>
                  <a:pt x="1412" y="2302"/>
                  <a:pt x="1396" y="2302"/>
                  <a:pt x="1380" y="2301"/>
                </a:cubicBezTo>
                <a:cubicBezTo>
                  <a:pt x="1362" y="2301"/>
                  <a:pt x="1362" y="2337"/>
                  <a:pt x="1380" y="2337"/>
                </a:cubicBezTo>
                <a:cubicBezTo>
                  <a:pt x="1424" y="2341"/>
                  <a:pt x="1469" y="2343"/>
                  <a:pt x="1513" y="2343"/>
                </a:cubicBezTo>
                <a:cubicBezTo>
                  <a:pt x="1655" y="2343"/>
                  <a:pt x="1795" y="2320"/>
                  <a:pt x="1924" y="2265"/>
                </a:cubicBezTo>
                <a:cubicBezTo>
                  <a:pt x="2058" y="2212"/>
                  <a:pt x="2192" y="2158"/>
                  <a:pt x="2326" y="2096"/>
                </a:cubicBezTo>
                <a:lnTo>
                  <a:pt x="2326" y="2096"/>
                </a:lnTo>
                <a:cubicBezTo>
                  <a:pt x="2165" y="2328"/>
                  <a:pt x="2014" y="2569"/>
                  <a:pt x="1853" y="2810"/>
                </a:cubicBezTo>
                <a:cubicBezTo>
                  <a:pt x="1683" y="3069"/>
                  <a:pt x="1505" y="3327"/>
                  <a:pt x="1318" y="3568"/>
                </a:cubicBezTo>
                <a:lnTo>
                  <a:pt x="1291" y="3568"/>
                </a:lnTo>
                <a:cubicBezTo>
                  <a:pt x="1184" y="3613"/>
                  <a:pt x="1068" y="3640"/>
                  <a:pt x="952" y="3640"/>
                </a:cubicBezTo>
                <a:lnTo>
                  <a:pt x="586" y="3675"/>
                </a:lnTo>
                <a:cubicBezTo>
                  <a:pt x="550" y="3684"/>
                  <a:pt x="559" y="3729"/>
                  <a:pt x="595" y="3729"/>
                </a:cubicBezTo>
                <a:lnTo>
                  <a:pt x="978" y="3702"/>
                </a:lnTo>
                <a:cubicBezTo>
                  <a:pt x="1059" y="3702"/>
                  <a:pt x="1148" y="3693"/>
                  <a:pt x="1228" y="3675"/>
                </a:cubicBezTo>
                <a:lnTo>
                  <a:pt x="1228" y="3675"/>
                </a:lnTo>
                <a:cubicBezTo>
                  <a:pt x="1175" y="3738"/>
                  <a:pt x="1112" y="3809"/>
                  <a:pt x="1050" y="3881"/>
                </a:cubicBezTo>
                <a:cubicBezTo>
                  <a:pt x="755" y="4193"/>
                  <a:pt x="407" y="4461"/>
                  <a:pt x="23" y="4657"/>
                </a:cubicBezTo>
                <a:cubicBezTo>
                  <a:pt x="1" y="4672"/>
                  <a:pt x="10" y="4706"/>
                  <a:pt x="29" y="4706"/>
                </a:cubicBezTo>
                <a:cubicBezTo>
                  <a:pt x="33" y="4706"/>
                  <a:pt x="37" y="4705"/>
                  <a:pt x="41" y="4702"/>
                </a:cubicBezTo>
                <a:cubicBezTo>
                  <a:pt x="300" y="4586"/>
                  <a:pt x="532" y="4434"/>
                  <a:pt x="746" y="4247"/>
                </a:cubicBezTo>
                <a:lnTo>
                  <a:pt x="746" y="4247"/>
                </a:lnTo>
                <a:cubicBezTo>
                  <a:pt x="675" y="4398"/>
                  <a:pt x="639" y="4559"/>
                  <a:pt x="621" y="4720"/>
                </a:cubicBezTo>
                <a:cubicBezTo>
                  <a:pt x="621" y="4744"/>
                  <a:pt x="643" y="4758"/>
                  <a:pt x="662" y="4758"/>
                </a:cubicBezTo>
                <a:cubicBezTo>
                  <a:pt x="678" y="4758"/>
                  <a:pt x="693" y="4749"/>
                  <a:pt x="693" y="4729"/>
                </a:cubicBezTo>
                <a:cubicBezTo>
                  <a:pt x="711" y="4523"/>
                  <a:pt x="773" y="4327"/>
                  <a:pt x="862" y="4149"/>
                </a:cubicBezTo>
                <a:cubicBezTo>
                  <a:pt x="969" y="4050"/>
                  <a:pt x="1077" y="3943"/>
                  <a:pt x="1175" y="3836"/>
                </a:cubicBezTo>
                <a:cubicBezTo>
                  <a:pt x="1353" y="3631"/>
                  <a:pt x="1532" y="3417"/>
                  <a:pt x="1683" y="3194"/>
                </a:cubicBezTo>
                <a:lnTo>
                  <a:pt x="1683" y="3194"/>
                </a:lnTo>
                <a:cubicBezTo>
                  <a:pt x="1576" y="3684"/>
                  <a:pt x="1559" y="4193"/>
                  <a:pt x="1648" y="4684"/>
                </a:cubicBezTo>
                <a:cubicBezTo>
                  <a:pt x="1648" y="4696"/>
                  <a:pt x="1657" y="4701"/>
                  <a:pt x="1666" y="4701"/>
                </a:cubicBezTo>
                <a:cubicBezTo>
                  <a:pt x="1677" y="4701"/>
                  <a:pt x="1688" y="4694"/>
                  <a:pt x="1683" y="4684"/>
                </a:cubicBezTo>
                <a:cubicBezTo>
                  <a:pt x="1621" y="4157"/>
                  <a:pt x="1639" y="3631"/>
                  <a:pt x="1746" y="3122"/>
                </a:cubicBezTo>
                <a:cubicBezTo>
                  <a:pt x="1844" y="2979"/>
                  <a:pt x="1942" y="2845"/>
                  <a:pt x="2032" y="2712"/>
                </a:cubicBezTo>
                <a:lnTo>
                  <a:pt x="2032" y="2712"/>
                </a:lnTo>
                <a:cubicBezTo>
                  <a:pt x="2023" y="2792"/>
                  <a:pt x="2023" y="2872"/>
                  <a:pt x="2032" y="2953"/>
                </a:cubicBezTo>
                <a:cubicBezTo>
                  <a:pt x="2040" y="2973"/>
                  <a:pt x="2057" y="2982"/>
                  <a:pt x="2073" y="2982"/>
                </a:cubicBezTo>
                <a:cubicBezTo>
                  <a:pt x="2093" y="2982"/>
                  <a:pt x="2112" y="2968"/>
                  <a:pt x="2112" y="2944"/>
                </a:cubicBezTo>
                <a:cubicBezTo>
                  <a:pt x="2103" y="2845"/>
                  <a:pt x="2103" y="2738"/>
                  <a:pt x="2112" y="2649"/>
                </a:cubicBezTo>
                <a:cubicBezTo>
                  <a:pt x="2112" y="2631"/>
                  <a:pt x="2112" y="2622"/>
                  <a:pt x="2103" y="2613"/>
                </a:cubicBezTo>
                <a:cubicBezTo>
                  <a:pt x="2299" y="2337"/>
                  <a:pt x="2487" y="2051"/>
                  <a:pt x="2701" y="1783"/>
                </a:cubicBezTo>
                <a:lnTo>
                  <a:pt x="2701" y="1783"/>
                </a:lnTo>
                <a:cubicBezTo>
                  <a:pt x="2638" y="1935"/>
                  <a:pt x="2594" y="2096"/>
                  <a:pt x="2567" y="2265"/>
                </a:cubicBezTo>
                <a:cubicBezTo>
                  <a:pt x="2549" y="2408"/>
                  <a:pt x="2549" y="2551"/>
                  <a:pt x="2558" y="2694"/>
                </a:cubicBezTo>
                <a:cubicBezTo>
                  <a:pt x="2558" y="2837"/>
                  <a:pt x="2585" y="2988"/>
                  <a:pt x="2638" y="3122"/>
                </a:cubicBezTo>
                <a:cubicBezTo>
                  <a:pt x="2642" y="3133"/>
                  <a:pt x="2651" y="3138"/>
                  <a:pt x="2661" y="3138"/>
                </a:cubicBezTo>
                <a:cubicBezTo>
                  <a:pt x="2676" y="3138"/>
                  <a:pt x="2692" y="3126"/>
                  <a:pt x="2692" y="3104"/>
                </a:cubicBezTo>
                <a:cubicBezTo>
                  <a:pt x="2665" y="2970"/>
                  <a:pt x="2638" y="2828"/>
                  <a:pt x="2630" y="2694"/>
                </a:cubicBezTo>
                <a:cubicBezTo>
                  <a:pt x="2621" y="2551"/>
                  <a:pt x="2630" y="2417"/>
                  <a:pt x="2647" y="2283"/>
                </a:cubicBezTo>
                <a:cubicBezTo>
                  <a:pt x="2674" y="2051"/>
                  <a:pt x="2737" y="1828"/>
                  <a:pt x="2835" y="1614"/>
                </a:cubicBezTo>
                <a:cubicBezTo>
                  <a:pt x="3040" y="1364"/>
                  <a:pt x="3272" y="1141"/>
                  <a:pt x="3513" y="936"/>
                </a:cubicBezTo>
                <a:lnTo>
                  <a:pt x="3513" y="936"/>
                </a:lnTo>
                <a:cubicBezTo>
                  <a:pt x="3486" y="1016"/>
                  <a:pt x="3460" y="1105"/>
                  <a:pt x="3442" y="1194"/>
                </a:cubicBezTo>
                <a:cubicBezTo>
                  <a:pt x="3424" y="1284"/>
                  <a:pt x="3415" y="1364"/>
                  <a:pt x="3406" y="1453"/>
                </a:cubicBezTo>
                <a:cubicBezTo>
                  <a:pt x="3406" y="1533"/>
                  <a:pt x="3406" y="1614"/>
                  <a:pt x="3424" y="1694"/>
                </a:cubicBezTo>
                <a:cubicBezTo>
                  <a:pt x="3424" y="1708"/>
                  <a:pt x="3435" y="1714"/>
                  <a:pt x="3446" y="1714"/>
                </a:cubicBezTo>
                <a:cubicBezTo>
                  <a:pt x="3457" y="1714"/>
                  <a:pt x="3468" y="1708"/>
                  <a:pt x="3468" y="1694"/>
                </a:cubicBezTo>
                <a:lnTo>
                  <a:pt x="3468" y="1444"/>
                </a:lnTo>
                <a:cubicBezTo>
                  <a:pt x="3477" y="1364"/>
                  <a:pt x="3486" y="1293"/>
                  <a:pt x="3504" y="1212"/>
                </a:cubicBezTo>
                <a:cubicBezTo>
                  <a:pt x="3522" y="1087"/>
                  <a:pt x="3558" y="971"/>
                  <a:pt x="3602" y="855"/>
                </a:cubicBezTo>
                <a:cubicBezTo>
                  <a:pt x="3656" y="819"/>
                  <a:pt x="3709" y="775"/>
                  <a:pt x="3763" y="739"/>
                </a:cubicBezTo>
                <a:cubicBezTo>
                  <a:pt x="4129" y="480"/>
                  <a:pt x="4531" y="275"/>
                  <a:pt x="4950" y="123"/>
                </a:cubicBezTo>
                <a:cubicBezTo>
                  <a:pt x="5028" y="100"/>
                  <a:pt x="4990" y="1"/>
                  <a:pt x="4925" y="1"/>
                </a:cubicBezTo>
                <a:close/>
              </a:path>
            </a:pathLst>
          </a:custGeom>
          <a:solidFill>
            <a:schemeClr val="dk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1" name="Google Shape;901;p9"/>
          <p:cNvSpPr/>
          <p:nvPr/>
        </p:nvSpPr>
        <p:spPr>
          <a:xfrm>
            <a:off x="11001010" y="943290"/>
            <a:ext cx="38749" cy="43633"/>
          </a:xfrm>
          <a:custGeom>
            <a:avLst/>
            <a:gdLst/>
            <a:ahLst/>
            <a:cxnLst/>
            <a:rect l="l" t="t" r="r" b="b"/>
            <a:pathLst>
              <a:path w="492" h="554" extrusionOk="0">
                <a:moveTo>
                  <a:pt x="262" y="0"/>
                </a:moveTo>
                <a:cubicBezTo>
                  <a:pt x="249" y="0"/>
                  <a:pt x="236" y="1"/>
                  <a:pt x="224" y="4"/>
                </a:cubicBezTo>
                <a:cubicBezTo>
                  <a:pt x="143" y="13"/>
                  <a:pt x="72" y="66"/>
                  <a:pt x="45" y="146"/>
                </a:cubicBezTo>
                <a:cubicBezTo>
                  <a:pt x="36" y="164"/>
                  <a:pt x="27" y="182"/>
                  <a:pt x="27" y="200"/>
                </a:cubicBezTo>
                <a:cubicBezTo>
                  <a:pt x="1" y="307"/>
                  <a:pt x="36" y="414"/>
                  <a:pt x="108" y="494"/>
                </a:cubicBezTo>
                <a:cubicBezTo>
                  <a:pt x="151" y="534"/>
                  <a:pt x="206" y="553"/>
                  <a:pt x="260" y="553"/>
                </a:cubicBezTo>
                <a:cubicBezTo>
                  <a:pt x="350" y="553"/>
                  <a:pt x="440" y="500"/>
                  <a:pt x="474" y="405"/>
                </a:cubicBezTo>
                <a:cubicBezTo>
                  <a:pt x="491" y="361"/>
                  <a:pt x="491" y="307"/>
                  <a:pt x="491" y="253"/>
                </a:cubicBezTo>
                <a:cubicBezTo>
                  <a:pt x="483" y="209"/>
                  <a:pt x="465" y="173"/>
                  <a:pt x="456" y="137"/>
                </a:cubicBezTo>
                <a:cubicBezTo>
                  <a:pt x="438" y="102"/>
                  <a:pt x="411" y="66"/>
                  <a:pt x="375" y="39"/>
                </a:cubicBezTo>
                <a:cubicBezTo>
                  <a:pt x="341" y="12"/>
                  <a:pt x="302" y="0"/>
                  <a:pt x="262"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2" name="Google Shape;902;p9"/>
          <p:cNvSpPr/>
          <p:nvPr/>
        </p:nvSpPr>
        <p:spPr>
          <a:xfrm>
            <a:off x="11128917" y="1180357"/>
            <a:ext cx="45839" cy="33945"/>
          </a:xfrm>
          <a:custGeom>
            <a:avLst/>
            <a:gdLst/>
            <a:ahLst/>
            <a:cxnLst/>
            <a:rect l="l" t="t" r="r" b="b"/>
            <a:pathLst>
              <a:path w="582" h="431" extrusionOk="0">
                <a:moveTo>
                  <a:pt x="253" y="0"/>
                </a:moveTo>
                <a:cubicBezTo>
                  <a:pt x="165" y="0"/>
                  <a:pt x="87" y="45"/>
                  <a:pt x="54" y="126"/>
                </a:cubicBezTo>
                <a:cubicBezTo>
                  <a:pt x="19" y="153"/>
                  <a:pt x="1" y="189"/>
                  <a:pt x="10" y="233"/>
                </a:cubicBezTo>
                <a:cubicBezTo>
                  <a:pt x="19" y="251"/>
                  <a:pt x="28" y="269"/>
                  <a:pt x="37" y="287"/>
                </a:cubicBezTo>
                <a:cubicBezTo>
                  <a:pt x="70" y="378"/>
                  <a:pt x="157" y="431"/>
                  <a:pt x="247" y="431"/>
                </a:cubicBezTo>
                <a:cubicBezTo>
                  <a:pt x="255" y="431"/>
                  <a:pt x="262" y="430"/>
                  <a:pt x="269" y="430"/>
                </a:cubicBezTo>
                <a:cubicBezTo>
                  <a:pt x="313" y="430"/>
                  <a:pt x="349" y="430"/>
                  <a:pt x="394" y="412"/>
                </a:cubicBezTo>
                <a:cubicBezTo>
                  <a:pt x="519" y="385"/>
                  <a:pt x="581" y="242"/>
                  <a:pt x="536" y="126"/>
                </a:cubicBezTo>
                <a:cubicBezTo>
                  <a:pt x="501" y="73"/>
                  <a:pt x="456" y="28"/>
                  <a:pt x="394" y="19"/>
                </a:cubicBezTo>
                <a:cubicBezTo>
                  <a:pt x="367" y="10"/>
                  <a:pt x="340" y="1"/>
                  <a:pt x="313" y="1"/>
                </a:cubicBezTo>
                <a:lnTo>
                  <a:pt x="278" y="1"/>
                </a:lnTo>
                <a:cubicBezTo>
                  <a:pt x="269" y="1"/>
                  <a:pt x="261" y="0"/>
                  <a:pt x="253"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3" name="Google Shape;903;p9"/>
          <p:cNvSpPr/>
          <p:nvPr/>
        </p:nvSpPr>
        <p:spPr>
          <a:xfrm>
            <a:off x="10900512" y="1133572"/>
            <a:ext cx="40797" cy="43555"/>
          </a:xfrm>
          <a:custGeom>
            <a:avLst/>
            <a:gdLst/>
            <a:ahLst/>
            <a:cxnLst/>
            <a:rect l="l" t="t" r="r" b="b"/>
            <a:pathLst>
              <a:path w="518" h="553" extrusionOk="0">
                <a:moveTo>
                  <a:pt x="251" y="1"/>
                </a:moveTo>
                <a:cubicBezTo>
                  <a:pt x="236" y="1"/>
                  <a:pt x="221" y="2"/>
                  <a:pt x="206" y="6"/>
                </a:cubicBezTo>
                <a:cubicBezTo>
                  <a:pt x="161" y="15"/>
                  <a:pt x="125" y="33"/>
                  <a:pt x="90" y="60"/>
                </a:cubicBezTo>
                <a:cubicBezTo>
                  <a:pt x="27" y="104"/>
                  <a:pt x="0" y="185"/>
                  <a:pt x="9" y="265"/>
                </a:cubicBezTo>
                <a:cubicBezTo>
                  <a:pt x="18" y="292"/>
                  <a:pt x="36" y="328"/>
                  <a:pt x="54" y="354"/>
                </a:cubicBezTo>
                <a:cubicBezTo>
                  <a:pt x="78" y="469"/>
                  <a:pt x="185" y="553"/>
                  <a:pt x="305" y="553"/>
                </a:cubicBezTo>
                <a:cubicBezTo>
                  <a:pt x="317" y="553"/>
                  <a:pt x="328" y="552"/>
                  <a:pt x="339" y="551"/>
                </a:cubicBezTo>
                <a:cubicBezTo>
                  <a:pt x="420" y="533"/>
                  <a:pt x="482" y="461"/>
                  <a:pt x="500" y="372"/>
                </a:cubicBezTo>
                <a:cubicBezTo>
                  <a:pt x="518" y="310"/>
                  <a:pt x="509" y="238"/>
                  <a:pt x="482" y="176"/>
                </a:cubicBezTo>
                <a:cubicBezTo>
                  <a:pt x="473" y="149"/>
                  <a:pt x="455" y="122"/>
                  <a:pt x="438" y="104"/>
                </a:cubicBezTo>
                <a:cubicBezTo>
                  <a:pt x="429" y="87"/>
                  <a:pt x="411" y="69"/>
                  <a:pt x="402" y="60"/>
                </a:cubicBezTo>
                <a:cubicBezTo>
                  <a:pt x="360" y="25"/>
                  <a:pt x="307" y="1"/>
                  <a:pt x="251" y="1"/>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4" name="Google Shape;904;p9"/>
          <p:cNvSpPr/>
          <p:nvPr/>
        </p:nvSpPr>
        <p:spPr>
          <a:xfrm>
            <a:off x="10970058" y="1029295"/>
            <a:ext cx="26857" cy="28196"/>
          </a:xfrm>
          <a:custGeom>
            <a:avLst/>
            <a:gdLst/>
            <a:ahLst/>
            <a:cxnLst/>
            <a:rect l="l" t="t" r="r" b="b"/>
            <a:pathLst>
              <a:path w="341" h="358" extrusionOk="0">
                <a:moveTo>
                  <a:pt x="162" y="0"/>
                </a:moveTo>
                <a:cubicBezTo>
                  <a:pt x="144" y="0"/>
                  <a:pt x="126" y="9"/>
                  <a:pt x="108" y="18"/>
                </a:cubicBezTo>
                <a:lnTo>
                  <a:pt x="99" y="18"/>
                </a:lnTo>
                <a:cubicBezTo>
                  <a:pt x="63" y="36"/>
                  <a:pt x="28" y="63"/>
                  <a:pt x="19" y="108"/>
                </a:cubicBezTo>
                <a:cubicBezTo>
                  <a:pt x="10" y="134"/>
                  <a:pt x="1" y="170"/>
                  <a:pt x="10" y="197"/>
                </a:cubicBezTo>
                <a:cubicBezTo>
                  <a:pt x="10" y="268"/>
                  <a:pt x="54" y="322"/>
                  <a:pt x="117" y="349"/>
                </a:cubicBezTo>
                <a:cubicBezTo>
                  <a:pt x="135" y="357"/>
                  <a:pt x="162" y="357"/>
                  <a:pt x="179" y="357"/>
                </a:cubicBezTo>
                <a:cubicBezTo>
                  <a:pt x="206" y="357"/>
                  <a:pt x="224" y="349"/>
                  <a:pt x="242" y="340"/>
                </a:cubicBezTo>
                <a:cubicBezTo>
                  <a:pt x="269" y="331"/>
                  <a:pt x="286" y="313"/>
                  <a:pt x="304" y="286"/>
                </a:cubicBezTo>
                <a:cubicBezTo>
                  <a:pt x="322" y="277"/>
                  <a:pt x="331" y="250"/>
                  <a:pt x="331" y="232"/>
                </a:cubicBezTo>
                <a:cubicBezTo>
                  <a:pt x="340" y="224"/>
                  <a:pt x="340" y="206"/>
                  <a:pt x="340" y="197"/>
                </a:cubicBezTo>
                <a:cubicBezTo>
                  <a:pt x="340" y="179"/>
                  <a:pt x="340" y="152"/>
                  <a:pt x="331" y="134"/>
                </a:cubicBezTo>
                <a:lnTo>
                  <a:pt x="313" y="116"/>
                </a:lnTo>
                <a:cubicBezTo>
                  <a:pt x="304" y="90"/>
                  <a:pt x="295" y="72"/>
                  <a:pt x="278" y="54"/>
                </a:cubicBezTo>
                <a:cubicBezTo>
                  <a:pt x="260" y="36"/>
                  <a:pt x="242" y="18"/>
                  <a:pt x="215" y="9"/>
                </a:cubicBezTo>
                <a:cubicBezTo>
                  <a:pt x="197" y="0"/>
                  <a:pt x="179" y="0"/>
                  <a:pt x="162"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5" name="Google Shape;905;p9"/>
          <p:cNvSpPr/>
          <p:nvPr/>
        </p:nvSpPr>
        <p:spPr>
          <a:xfrm>
            <a:off x="11202084" y="1054026"/>
            <a:ext cx="47177" cy="42924"/>
          </a:xfrm>
          <a:custGeom>
            <a:avLst/>
            <a:gdLst/>
            <a:ahLst/>
            <a:cxnLst/>
            <a:rect l="l" t="t" r="r" b="b"/>
            <a:pathLst>
              <a:path w="599" h="545" extrusionOk="0">
                <a:moveTo>
                  <a:pt x="305" y="0"/>
                </a:moveTo>
                <a:cubicBezTo>
                  <a:pt x="239" y="0"/>
                  <a:pt x="171" y="25"/>
                  <a:pt x="116" y="61"/>
                </a:cubicBezTo>
                <a:cubicBezTo>
                  <a:pt x="54" y="115"/>
                  <a:pt x="9" y="195"/>
                  <a:pt x="9" y="284"/>
                </a:cubicBezTo>
                <a:cubicBezTo>
                  <a:pt x="0" y="347"/>
                  <a:pt x="18" y="409"/>
                  <a:pt x="63" y="454"/>
                </a:cubicBezTo>
                <a:cubicBezTo>
                  <a:pt x="89" y="490"/>
                  <a:pt x="125" y="508"/>
                  <a:pt x="161" y="525"/>
                </a:cubicBezTo>
                <a:cubicBezTo>
                  <a:pt x="188" y="543"/>
                  <a:pt x="223" y="543"/>
                  <a:pt x="259" y="543"/>
                </a:cubicBezTo>
                <a:cubicBezTo>
                  <a:pt x="268" y="544"/>
                  <a:pt x="277" y="544"/>
                  <a:pt x="286" y="544"/>
                </a:cubicBezTo>
                <a:cubicBezTo>
                  <a:pt x="382" y="544"/>
                  <a:pt x="470" y="501"/>
                  <a:pt x="527" y="427"/>
                </a:cubicBezTo>
                <a:cubicBezTo>
                  <a:pt x="589" y="347"/>
                  <a:pt x="598" y="249"/>
                  <a:pt x="562" y="159"/>
                </a:cubicBezTo>
                <a:cubicBezTo>
                  <a:pt x="527" y="88"/>
                  <a:pt x="464" y="35"/>
                  <a:pt x="393" y="17"/>
                </a:cubicBezTo>
                <a:cubicBezTo>
                  <a:pt x="365" y="5"/>
                  <a:pt x="335" y="0"/>
                  <a:pt x="305"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6" name="Google Shape;906;p9"/>
          <p:cNvSpPr/>
          <p:nvPr/>
        </p:nvSpPr>
        <p:spPr>
          <a:xfrm>
            <a:off x="11270919" y="927380"/>
            <a:ext cx="35915" cy="35600"/>
          </a:xfrm>
          <a:custGeom>
            <a:avLst/>
            <a:gdLst/>
            <a:ahLst/>
            <a:cxnLst/>
            <a:rect l="l" t="t" r="r" b="b"/>
            <a:pathLst>
              <a:path w="456" h="452" extrusionOk="0">
                <a:moveTo>
                  <a:pt x="197" y="0"/>
                </a:moveTo>
                <a:cubicBezTo>
                  <a:pt x="179" y="0"/>
                  <a:pt x="161" y="0"/>
                  <a:pt x="144" y="9"/>
                </a:cubicBezTo>
                <a:cubicBezTo>
                  <a:pt x="117" y="18"/>
                  <a:pt x="90" y="27"/>
                  <a:pt x="72" y="45"/>
                </a:cubicBezTo>
                <a:cubicBezTo>
                  <a:pt x="63" y="63"/>
                  <a:pt x="45" y="72"/>
                  <a:pt x="36" y="90"/>
                </a:cubicBezTo>
                <a:cubicBezTo>
                  <a:pt x="19" y="107"/>
                  <a:pt x="10" y="134"/>
                  <a:pt x="10" y="161"/>
                </a:cubicBezTo>
                <a:cubicBezTo>
                  <a:pt x="1" y="188"/>
                  <a:pt x="1" y="206"/>
                  <a:pt x="10" y="232"/>
                </a:cubicBezTo>
                <a:cubicBezTo>
                  <a:pt x="10" y="241"/>
                  <a:pt x="10" y="250"/>
                  <a:pt x="10" y="268"/>
                </a:cubicBezTo>
                <a:cubicBezTo>
                  <a:pt x="10" y="295"/>
                  <a:pt x="19" y="322"/>
                  <a:pt x="36" y="339"/>
                </a:cubicBezTo>
                <a:cubicBezTo>
                  <a:pt x="45" y="348"/>
                  <a:pt x="45" y="357"/>
                  <a:pt x="54" y="366"/>
                </a:cubicBezTo>
                <a:cubicBezTo>
                  <a:pt x="63" y="384"/>
                  <a:pt x="81" y="393"/>
                  <a:pt x="99" y="402"/>
                </a:cubicBezTo>
                <a:cubicBezTo>
                  <a:pt x="108" y="420"/>
                  <a:pt x="135" y="429"/>
                  <a:pt x="153" y="438"/>
                </a:cubicBezTo>
                <a:cubicBezTo>
                  <a:pt x="179" y="447"/>
                  <a:pt x="208" y="451"/>
                  <a:pt x="237" y="451"/>
                </a:cubicBezTo>
                <a:cubicBezTo>
                  <a:pt x="266" y="451"/>
                  <a:pt x="295" y="447"/>
                  <a:pt x="322" y="438"/>
                </a:cubicBezTo>
                <a:cubicBezTo>
                  <a:pt x="376" y="411"/>
                  <a:pt x="420" y="366"/>
                  <a:pt x="438" y="313"/>
                </a:cubicBezTo>
                <a:lnTo>
                  <a:pt x="429" y="304"/>
                </a:lnTo>
                <a:cubicBezTo>
                  <a:pt x="456" y="232"/>
                  <a:pt x="438" y="152"/>
                  <a:pt x="393" y="90"/>
                </a:cubicBezTo>
                <a:cubicBezTo>
                  <a:pt x="367" y="54"/>
                  <a:pt x="331" y="36"/>
                  <a:pt x="295" y="18"/>
                </a:cubicBezTo>
                <a:lnTo>
                  <a:pt x="277" y="9"/>
                </a:lnTo>
                <a:cubicBezTo>
                  <a:pt x="269" y="9"/>
                  <a:pt x="260" y="0"/>
                  <a:pt x="251"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7" name="Google Shape;907;p9"/>
          <p:cNvSpPr/>
          <p:nvPr/>
        </p:nvSpPr>
        <p:spPr>
          <a:xfrm>
            <a:off x="11157742" y="976447"/>
            <a:ext cx="117509" cy="100576"/>
          </a:xfrm>
          <a:custGeom>
            <a:avLst/>
            <a:gdLst/>
            <a:ahLst/>
            <a:cxnLst/>
            <a:rect l="l" t="t" r="r" b="b"/>
            <a:pathLst>
              <a:path w="1492" h="1277" extrusionOk="0">
                <a:moveTo>
                  <a:pt x="768" y="654"/>
                </a:moveTo>
                <a:lnTo>
                  <a:pt x="768" y="654"/>
                </a:lnTo>
                <a:cubicBezTo>
                  <a:pt x="765" y="657"/>
                  <a:pt x="762" y="660"/>
                  <a:pt x="759" y="663"/>
                </a:cubicBezTo>
                <a:lnTo>
                  <a:pt x="759" y="663"/>
                </a:lnTo>
                <a:lnTo>
                  <a:pt x="759" y="663"/>
                </a:lnTo>
                <a:lnTo>
                  <a:pt x="768" y="654"/>
                </a:lnTo>
                <a:close/>
                <a:moveTo>
                  <a:pt x="719" y="1"/>
                </a:moveTo>
                <a:cubicBezTo>
                  <a:pt x="642" y="1"/>
                  <a:pt x="565" y="16"/>
                  <a:pt x="492" y="47"/>
                </a:cubicBezTo>
                <a:cubicBezTo>
                  <a:pt x="420" y="73"/>
                  <a:pt x="367" y="109"/>
                  <a:pt x="313" y="154"/>
                </a:cubicBezTo>
                <a:cubicBezTo>
                  <a:pt x="108" y="261"/>
                  <a:pt x="1" y="493"/>
                  <a:pt x="45" y="716"/>
                </a:cubicBezTo>
                <a:cubicBezTo>
                  <a:pt x="106" y="1047"/>
                  <a:pt x="394" y="1276"/>
                  <a:pt x="718" y="1276"/>
                </a:cubicBezTo>
                <a:cubicBezTo>
                  <a:pt x="779" y="1276"/>
                  <a:pt x="840" y="1268"/>
                  <a:pt x="902" y="1252"/>
                </a:cubicBezTo>
                <a:cubicBezTo>
                  <a:pt x="1322" y="1127"/>
                  <a:pt x="1491" y="520"/>
                  <a:pt x="1170" y="198"/>
                </a:cubicBezTo>
                <a:cubicBezTo>
                  <a:pt x="1048" y="70"/>
                  <a:pt x="884" y="1"/>
                  <a:pt x="719" y="1"/>
                </a:cubicBezTo>
                <a:close/>
              </a:path>
            </a:pathLst>
          </a:custGeom>
          <a:solidFill>
            <a:srgbClr val="E56D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8" name="Google Shape;908;p9"/>
          <p:cNvSpPr/>
          <p:nvPr/>
        </p:nvSpPr>
        <p:spPr>
          <a:xfrm>
            <a:off x="11076936" y="1095848"/>
            <a:ext cx="131529" cy="105065"/>
          </a:xfrm>
          <a:custGeom>
            <a:avLst/>
            <a:gdLst/>
            <a:ahLst/>
            <a:cxnLst/>
            <a:rect l="l" t="t" r="r" b="b"/>
            <a:pathLst>
              <a:path w="1670" h="1334" extrusionOk="0">
                <a:moveTo>
                  <a:pt x="732" y="0"/>
                </a:moveTo>
                <a:cubicBezTo>
                  <a:pt x="403" y="0"/>
                  <a:pt x="89" y="215"/>
                  <a:pt x="27" y="575"/>
                </a:cubicBezTo>
                <a:cubicBezTo>
                  <a:pt x="0" y="762"/>
                  <a:pt x="54" y="949"/>
                  <a:pt x="179" y="1092"/>
                </a:cubicBezTo>
                <a:cubicBezTo>
                  <a:pt x="241" y="1172"/>
                  <a:pt x="331" y="1226"/>
                  <a:pt x="429" y="1262"/>
                </a:cubicBezTo>
                <a:cubicBezTo>
                  <a:pt x="535" y="1309"/>
                  <a:pt x="649" y="1333"/>
                  <a:pt x="764" y="1333"/>
                </a:cubicBezTo>
                <a:cubicBezTo>
                  <a:pt x="927" y="1333"/>
                  <a:pt x="1090" y="1285"/>
                  <a:pt x="1232" y="1190"/>
                </a:cubicBezTo>
                <a:cubicBezTo>
                  <a:pt x="1669" y="878"/>
                  <a:pt x="1464" y="235"/>
                  <a:pt x="1018" y="57"/>
                </a:cubicBezTo>
                <a:cubicBezTo>
                  <a:pt x="925" y="19"/>
                  <a:pt x="828" y="0"/>
                  <a:pt x="732"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9" name="Google Shape;909;p9"/>
          <p:cNvSpPr/>
          <p:nvPr/>
        </p:nvSpPr>
        <p:spPr>
          <a:xfrm>
            <a:off x="10909019" y="1079938"/>
            <a:ext cx="120896" cy="108295"/>
          </a:xfrm>
          <a:custGeom>
            <a:avLst/>
            <a:gdLst/>
            <a:ahLst/>
            <a:cxnLst/>
            <a:rect l="l" t="t" r="r" b="b"/>
            <a:pathLst>
              <a:path w="1535" h="1375" extrusionOk="0">
                <a:moveTo>
                  <a:pt x="749" y="0"/>
                </a:moveTo>
                <a:cubicBezTo>
                  <a:pt x="696" y="0"/>
                  <a:pt x="633" y="0"/>
                  <a:pt x="571" y="18"/>
                </a:cubicBezTo>
                <a:cubicBezTo>
                  <a:pt x="508" y="18"/>
                  <a:pt x="446" y="27"/>
                  <a:pt x="392" y="54"/>
                </a:cubicBezTo>
                <a:cubicBezTo>
                  <a:pt x="196" y="152"/>
                  <a:pt x="62" y="348"/>
                  <a:pt x="53" y="571"/>
                </a:cubicBezTo>
                <a:cubicBezTo>
                  <a:pt x="0" y="1003"/>
                  <a:pt x="339" y="1375"/>
                  <a:pt x="770" y="1375"/>
                </a:cubicBezTo>
                <a:cubicBezTo>
                  <a:pt x="775" y="1375"/>
                  <a:pt x="780" y="1375"/>
                  <a:pt x="785" y="1374"/>
                </a:cubicBezTo>
                <a:cubicBezTo>
                  <a:pt x="1285" y="1357"/>
                  <a:pt x="1535" y="812"/>
                  <a:pt x="1311" y="384"/>
                </a:cubicBezTo>
                <a:cubicBezTo>
                  <a:pt x="1195" y="179"/>
                  <a:pt x="990" y="36"/>
                  <a:pt x="749"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0" name="Google Shape;910;p9"/>
          <p:cNvSpPr/>
          <p:nvPr/>
        </p:nvSpPr>
        <p:spPr>
          <a:xfrm>
            <a:off x="10984155" y="1011731"/>
            <a:ext cx="71751" cy="72775"/>
          </a:xfrm>
          <a:custGeom>
            <a:avLst/>
            <a:gdLst/>
            <a:ahLst/>
            <a:cxnLst/>
            <a:rect l="l" t="t" r="r" b="b"/>
            <a:pathLst>
              <a:path w="911" h="924" extrusionOk="0">
                <a:moveTo>
                  <a:pt x="366" y="0"/>
                </a:moveTo>
                <a:cubicBezTo>
                  <a:pt x="331" y="9"/>
                  <a:pt x="295" y="18"/>
                  <a:pt x="259" y="36"/>
                </a:cubicBezTo>
                <a:cubicBezTo>
                  <a:pt x="241" y="45"/>
                  <a:pt x="224" y="54"/>
                  <a:pt x="206" y="63"/>
                </a:cubicBezTo>
                <a:cubicBezTo>
                  <a:pt x="170" y="81"/>
                  <a:pt x="143" y="107"/>
                  <a:pt x="116" y="134"/>
                </a:cubicBezTo>
                <a:cubicBezTo>
                  <a:pt x="81" y="170"/>
                  <a:pt x="54" y="215"/>
                  <a:pt x="36" y="268"/>
                </a:cubicBezTo>
                <a:lnTo>
                  <a:pt x="36" y="277"/>
                </a:lnTo>
                <a:cubicBezTo>
                  <a:pt x="27" y="313"/>
                  <a:pt x="18" y="348"/>
                  <a:pt x="9" y="384"/>
                </a:cubicBezTo>
                <a:cubicBezTo>
                  <a:pt x="9" y="411"/>
                  <a:pt x="9" y="438"/>
                  <a:pt x="9" y="455"/>
                </a:cubicBezTo>
                <a:cubicBezTo>
                  <a:pt x="0" y="482"/>
                  <a:pt x="0" y="509"/>
                  <a:pt x="9" y="527"/>
                </a:cubicBezTo>
                <a:lnTo>
                  <a:pt x="45" y="643"/>
                </a:lnTo>
                <a:lnTo>
                  <a:pt x="45" y="652"/>
                </a:lnTo>
                <a:cubicBezTo>
                  <a:pt x="81" y="723"/>
                  <a:pt x="125" y="786"/>
                  <a:pt x="197" y="830"/>
                </a:cubicBezTo>
                <a:cubicBezTo>
                  <a:pt x="215" y="848"/>
                  <a:pt x="232" y="857"/>
                  <a:pt x="250" y="866"/>
                </a:cubicBezTo>
                <a:cubicBezTo>
                  <a:pt x="277" y="875"/>
                  <a:pt x="295" y="893"/>
                  <a:pt x="313" y="902"/>
                </a:cubicBezTo>
                <a:cubicBezTo>
                  <a:pt x="352" y="915"/>
                  <a:pt x="396" y="923"/>
                  <a:pt x="441" y="923"/>
                </a:cubicBezTo>
                <a:cubicBezTo>
                  <a:pt x="458" y="923"/>
                  <a:pt x="475" y="922"/>
                  <a:pt x="491" y="920"/>
                </a:cubicBezTo>
                <a:cubicBezTo>
                  <a:pt x="501" y="922"/>
                  <a:pt x="510" y="923"/>
                  <a:pt x="520" y="923"/>
                </a:cubicBezTo>
                <a:cubicBezTo>
                  <a:pt x="546" y="923"/>
                  <a:pt x="572" y="915"/>
                  <a:pt x="598" y="902"/>
                </a:cubicBezTo>
                <a:cubicBezTo>
                  <a:pt x="625" y="902"/>
                  <a:pt x="643" y="893"/>
                  <a:pt x="661" y="884"/>
                </a:cubicBezTo>
                <a:cubicBezTo>
                  <a:pt x="714" y="866"/>
                  <a:pt x="759" y="830"/>
                  <a:pt x="795" y="786"/>
                </a:cubicBezTo>
                <a:cubicBezTo>
                  <a:pt x="821" y="759"/>
                  <a:pt x="839" y="732"/>
                  <a:pt x="857" y="696"/>
                </a:cubicBezTo>
                <a:cubicBezTo>
                  <a:pt x="875" y="670"/>
                  <a:pt x="893" y="634"/>
                  <a:pt x="893" y="598"/>
                </a:cubicBezTo>
                <a:cubicBezTo>
                  <a:pt x="911" y="563"/>
                  <a:pt x="911" y="518"/>
                  <a:pt x="902" y="482"/>
                </a:cubicBezTo>
                <a:cubicBezTo>
                  <a:pt x="911" y="455"/>
                  <a:pt x="902" y="420"/>
                  <a:pt x="902" y="393"/>
                </a:cubicBezTo>
                <a:cubicBezTo>
                  <a:pt x="893" y="366"/>
                  <a:pt x="884" y="348"/>
                  <a:pt x="884" y="331"/>
                </a:cubicBezTo>
                <a:cubicBezTo>
                  <a:pt x="866" y="277"/>
                  <a:pt x="839" y="223"/>
                  <a:pt x="795" y="179"/>
                </a:cubicBezTo>
                <a:cubicBezTo>
                  <a:pt x="777" y="152"/>
                  <a:pt x="750" y="125"/>
                  <a:pt x="714" y="98"/>
                </a:cubicBezTo>
                <a:lnTo>
                  <a:pt x="705" y="90"/>
                </a:lnTo>
                <a:cubicBezTo>
                  <a:pt x="670" y="63"/>
                  <a:pt x="625" y="45"/>
                  <a:pt x="589" y="36"/>
                </a:cubicBezTo>
                <a:lnTo>
                  <a:pt x="581" y="27"/>
                </a:lnTo>
                <a:cubicBezTo>
                  <a:pt x="554" y="9"/>
                  <a:pt x="518" y="9"/>
                  <a:pt x="482"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1" name="Google Shape;911;p9"/>
          <p:cNvSpPr/>
          <p:nvPr/>
        </p:nvSpPr>
        <p:spPr>
          <a:xfrm>
            <a:off x="11012982" y="899813"/>
            <a:ext cx="108295" cy="100971"/>
          </a:xfrm>
          <a:custGeom>
            <a:avLst/>
            <a:gdLst/>
            <a:ahLst/>
            <a:cxnLst/>
            <a:rect l="l" t="t" r="r" b="b"/>
            <a:pathLst>
              <a:path w="1375" h="1282" extrusionOk="0">
                <a:moveTo>
                  <a:pt x="716" y="0"/>
                </a:moveTo>
                <a:cubicBezTo>
                  <a:pt x="511" y="0"/>
                  <a:pt x="311" y="97"/>
                  <a:pt x="179" y="270"/>
                </a:cubicBezTo>
                <a:cubicBezTo>
                  <a:pt x="0" y="502"/>
                  <a:pt x="0" y="823"/>
                  <a:pt x="179" y="1046"/>
                </a:cubicBezTo>
                <a:cubicBezTo>
                  <a:pt x="303" y="1200"/>
                  <a:pt x="487" y="1282"/>
                  <a:pt x="677" y="1282"/>
                </a:cubicBezTo>
                <a:cubicBezTo>
                  <a:pt x="719" y="1282"/>
                  <a:pt x="762" y="1278"/>
                  <a:pt x="804" y="1270"/>
                </a:cubicBezTo>
                <a:cubicBezTo>
                  <a:pt x="866" y="1261"/>
                  <a:pt x="920" y="1243"/>
                  <a:pt x="964" y="1216"/>
                </a:cubicBezTo>
                <a:cubicBezTo>
                  <a:pt x="1071" y="1162"/>
                  <a:pt x="1161" y="1091"/>
                  <a:pt x="1232" y="993"/>
                </a:cubicBezTo>
                <a:cubicBezTo>
                  <a:pt x="1357" y="805"/>
                  <a:pt x="1375" y="565"/>
                  <a:pt x="1286" y="359"/>
                </a:cubicBezTo>
                <a:cubicBezTo>
                  <a:pt x="1187" y="163"/>
                  <a:pt x="991" y="20"/>
                  <a:pt x="768" y="2"/>
                </a:cubicBezTo>
                <a:cubicBezTo>
                  <a:pt x="751" y="1"/>
                  <a:pt x="733" y="0"/>
                  <a:pt x="71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2" name="Google Shape;912;p9"/>
          <p:cNvSpPr/>
          <p:nvPr/>
        </p:nvSpPr>
        <p:spPr>
          <a:xfrm>
            <a:off x="11230201" y="874532"/>
            <a:ext cx="85140" cy="79941"/>
          </a:xfrm>
          <a:custGeom>
            <a:avLst/>
            <a:gdLst/>
            <a:ahLst/>
            <a:cxnLst/>
            <a:rect l="l" t="t" r="r" b="b"/>
            <a:pathLst>
              <a:path w="1081" h="1015" extrusionOk="0">
                <a:moveTo>
                  <a:pt x="558" y="0"/>
                </a:moveTo>
                <a:cubicBezTo>
                  <a:pt x="350" y="0"/>
                  <a:pt x="157" y="131"/>
                  <a:pt x="89" y="332"/>
                </a:cubicBezTo>
                <a:cubicBezTo>
                  <a:pt x="0" y="546"/>
                  <a:pt x="72" y="796"/>
                  <a:pt x="268" y="930"/>
                </a:cubicBezTo>
                <a:cubicBezTo>
                  <a:pt x="346" y="984"/>
                  <a:pt x="445" y="1014"/>
                  <a:pt x="544" y="1014"/>
                </a:cubicBezTo>
                <a:cubicBezTo>
                  <a:pt x="592" y="1014"/>
                  <a:pt x="641" y="1007"/>
                  <a:pt x="687" y="993"/>
                </a:cubicBezTo>
                <a:cubicBezTo>
                  <a:pt x="794" y="966"/>
                  <a:pt x="884" y="894"/>
                  <a:pt x="946" y="805"/>
                </a:cubicBezTo>
                <a:cubicBezTo>
                  <a:pt x="1062" y="653"/>
                  <a:pt x="1080" y="457"/>
                  <a:pt x="1009" y="288"/>
                </a:cubicBezTo>
                <a:cubicBezTo>
                  <a:pt x="937" y="118"/>
                  <a:pt x="777" y="11"/>
                  <a:pt x="598" y="2"/>
                </a:cubicBezTo>
                <a:cubicBezTo>
                  <a:pt x="585" y="1"/>
                  <a:pt x="572" y="0"/>
                  <a:pt x="558"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3" name="Google Shape;913;p9"/>
          <p:cNvSpPr/>
          <p:nvPr/>
        </p:nvSpPr>
        <p:spPr>
          <a:xfrm>
            <a:off x="11176014" y="1011889"/>
            <a:ext cx="54265" cy="53320"/>
          </a:xfrm>
          <a:custGeom>
            <a:avLst/>
            <a:gdLst/>
            <a:ahLst/>
            <a:cxnLst/>
            <a:rect l="l" t="t" r="r" b="b"/>
            <a:pathLst>
              <a:path w="689" h="677" extrusionOk="0">
                <a:moveTo>
                  <a:pt x="352" y="1"/>
                </a:moveTo>
                <a:cubicBezTo>
                  <a:pt x="331" y="1"/>
                  <a:pt x="309" y="3"/>
                  <a:pt x="287" y="7"/>
                </a:cubicBezTo>
                <a:cubicBezTo>
                  <a:pt x="278" y="7"/>
                  <a:pt x="206" y="34"/>
                  <a:pt x="197" y="34"/>
                </a:cubicBezTo>
                <a:lnTo>
                  <a:pt x="188" y="34"/>
                </a:lnTo>
                <a:lnTo>
                  <a:pt x="162" y="43"/>
                </a:lnTo>
                <a:cubicBezTo>
                  <a:pt x="117" y="70"/>
                  <a:pt x="90" y="114"/>
                  <a:pt x="63" y="159"/>
                </a:cubicBezTo>
                <a:cubicBezTo>
                  <a:pt x="63" y="168"/>
                  <a:pt x="28" y="230"/>
                  <a:pt x="28" y="239"/>
                </a:cubicBezTo>
                <a:cubicBezTo>
                  <a:pt x="19" y="248"/>
                  <a:pt x="19" y="266"/>
                  <a:pt x="10" y="275"/>
                </a:cubicBezTo>
                <a:cubicBezTo>
                  <a:pt x="1" y="302"/>
                  <a:pt x="1" y="329"/>
                  <a:pt x="10" y="364"/>
                </a:cubicBezTo>
                <a:cubicBezTo>
                  <a:pt x="1" y="391"/>
                  <a:pt x="10" y="418"/>
                  <a:pt x="19" y="445"/>
                </a:cubicBezTo>
                <a:cubicBezTo>
                  <a:pt x="28" y="462"/>
                  <a:pt x="28" y="480"/>
                  <a:pt x="37" y="489"/>
                </a:cubicBezTo>
                <a:lnTo>
                  <a:pt x="81" y="561"/>
                </a:lnTo>
                <a:lnTo>
                  <a:pt x="144" y="614"/>
                </a:lnTo>
                <a:lnTo>
                  <a:pt x="215" y="659"/>
                </a:lnTo>
                <a:lnTo>
                  <a:pt x="224" y="659"/>
                </a:lnTo>
                <a:lnTo>
                  <a:pt x="304" y="677"/>
                </a:lnTo>
                <a:lnTo>
                  <a:pt x="411" y="677"/>
                </a:lnTo>
                <a:lnTo>
                  <a:pt x="492" y="650"/>
                </a:lnTo>
                <a:cubicBezTo>
                  <a:pt x="536" y="632"/>
                  <a:pt x="563" y="605"/>
                  <a:pt x="590" y="578"/>
                </a:cubicBezTo>
                <a:cubicBezTo>
                  <a:pt x="608" y="561"/>
                  <a:pt x="617" y="552"/>
                  <a:pt x="626" y="543"/>
                </a:cubicBezTo>
                <a:cubicBezTo>
                  <a:pt x="635" y="516"/>
                  <a:pt x="652" y="489"/>
                  <a:pt x="661" y="462"/>
                </a:cubicBezTo>
                <a:cubicBezTo>
                  <a:pt x="670" y="453"/>
                  <a:pt x="688" y="391"/>
                  <a:pt x="688" y="382"/>
                </a:cubicBezTo>
                <a:cubicBezTo>
                  <a:pt x="688" y="355"/>
                  <a:pt x="688" y="337"/>
                  <a:pt x="679" y="337"/>
                </a:cubicBezTo>
                <a:cubicBezTo>
                  <a:pt x="679" y="302"/>
                  <a:pt x="679" y="275"/>
                  <a:pt x="661" y="248"/>
                </a:cubicBezTo>
                <a:cubicBezTo>
                  <a:pt x="661" y="230"/>
                  <a:pt x="652" y="213"/>
                  <a:pt x="652" y="195"/>
                </a:cubicBezTo>
                <a:cubicBezTo>
                  <a:pt x="644" y="186"/>
                  <a:pt x="608" y="132"/>
                  <a:pt x="599" y="123"/>
                </a:cubicBezTo>
                <a:cubicBezTo>
                  <a:pt x="590" y="114"/>
                  <a:pt x="545" y="70"/>
                  <a:pt x="536" y="61"/>
                </a:cubicBezTo>
                <a:cubicBezTo>
                  <a:pt x="510" y="52"/>
                  <a:pt x="483" y="34"/>
                  <a:pt x="456" y="25"/>
                </a:cubicBezTo>
                <a:lnTo>
                  <a:pt x="411" y="7"/>
                </a:lnTo>
                <a:cubicBezTo>
                  <a:pt x="394" y="3"/>
                  <a:pt x="374" y="1"/>
                  <a:pt x="352"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4" name="Google Shape;914;p9"/>
          <p:cNvSpPr/>
          <p:nvPr/>
        </p:nvSpPr>
        <p:spPr>
          <a:xfrm>
            <a:off x="11093789" y="1129713"/>
            <a:ext cx="58440" cy="59464"/>
          </a:xfrm>
          <a:custGeom>
            <a:avLst/>
            <a:gdLst/>
            <a:ahLst/>
            <a:cxnLst/>
            <a:rect l="l" t="t" r="r" b="b"/>
            <a:pathLst>
              <a:path w="742" h="755" extrusionOk="0">
                <a:moveTo>
                  <a:pt x="333" y="0"/>
                </a:moveTo>
                <a:cubicBezTo>
                  <a:pt x="255" y="0"/>
                  <a:pt x="179" y="26"/>
                  <a:pt x="117" y="73"/>
                </a:cubicBezTo>
                <a:cubicBezTo>
                  <a:pt x="81" y="100"/>
                  <a:pt x="54" y="136"/>
                  <a:pt x="36" y="180"/>
                </a:cubicBezTo>
                <a:cubicBezTo>
                  <a:pt x="19" y="216"/>
                  <a:pt x="1" y="261"/>
                  <a:pt x="1" y="305"/>
                </a:cubicBezTo>
                <a:cubicBezTo>
                  <a:pt x="1" y="332"/>
                  <a:pt x="1" y="368"/>
                  <a:pt x="1" y="403"/>
                </a:cubicBezTo>
                <a:cubicBezTo>
                  <a:pt x="10" y="448"/>
                  <a:pt x="19" y="493"/>
                  <a:pt x="36" y="528"/>
                </a:cubicBezTo>
                <a:cubicBezTo>
                  <a:pt x="63" y="591"/>
                  <a:pt x="108" y="653"/>
                  <a:pt x="170" y="689"/>
                </a:cubicBezTo>
                <a:cubicBezTo>
                  <a:pt x="215" y="725"/>
                  <a:pt x="260" y="742"/>
                  <a:pt x="313" y="751"/>
                </a:cubicBezTo>
                <a:cubicBezTo>
                  <a:pt x="331" y="754"/>
                  <a:pt x="349" y="755"/>
                  <a:pt x="367" y="755"/>
                </a:cubicBezTo>
                <a:cubicBezTo>
                  <a:pt x="420" y="755"/>
                  <a:pt x="474" y="745"/>
                  <a:pt x="527" y="725"/>
                </a:cubicBezTo>
                <a:cubicBezTo>
                  <a:pt x="554" y="716"/>
                  <a:pt x="572" y="698"/>
                  <a:pt x="590" y="680"/>
                </a:cubicBezTo>
                <a:cubicBezTo>
                  <a:pt x="625" y="662"/>
                  <a:pt x="652" y="635"/>
                  <a:pt x="679" y="600"/>
                </a:cubicBezTo>
                <a:cubicBezTo>
                  <a:pt x="697" y="564"/>
                  <a:pt x="715" y="528"/>
                  <a:pt x="724" y="484"/>
                </a:cubicBezTo>
                <a:cubicBezTo>
                  <a:pt x="733" y="439"/>
                  <a:pt x="741" y="385"/>
                  <a:pt x="733" y="341"/>
                </a:cubicBezTo>
                <a:cubicBezTo>
                  <a:pt x="715" y="278"/>
                  <a:pt x="688" y="225"/>
                  <a:pt x="652" y="180"/>
                </a:cubicBezTo>
                <a:lnTo>
                  <a:pt x="634" y="162"/>
                </a:lnTo>
                <a:lnTo>
                  <a:pt x="617" y="136"/>
                </a:lnTo>
                <a:lnTo>
                  <a:pt x="617" y="127"/>
                </a:lnTo>
                <a:cubicBezTo>
                  <a:pt x="554" y="55"/>
                  <a:pt x="465" y="11"/>
                  <a:pt x="367" y="2"/>
                </a:cubicBezTo>
                <a:cubicBezTo>
                  <a:pt x="355" y="1"/>
                  <a:pt x="344" y="0"/>
                  <a:pt x="333" y="0"/>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5" name="Google Shape;915;p9"/>
          <p:cNvSpPr/>
          <p:nvPr/>
        </p:nvSpPr>
        <p:spPr>
          <a:xfrm>
            <a:off x="10933513" y="1116955"/>
            <a:ext cx="61984" cy="62851"/>
          </a:xfrm>
          <a:custGeom>
            <a:avLst/>
            <a:gdLst/>
            <a:ahLst/>
            <a:cxnLst/>
            <a:rect l="l" t="t" r="r" b="b"/>
            <a:pathLst>
              <a:path w="787" h="798" extrusionOk="0">
                <a:moveTo>
                  <a:pt x="374" y="1"/>
                </a:moveTo>
                <a:cubicBezTo>
                  <a:pt x="318" y="1"/>
                  <a:pt x="266" y="17"/>
                  <a:pt x="215" y="39"/>
                </a:cubicBezTo>
                <a:cubicBezTo>
                  <a:pt x="153" y="66"/>
                  <a:pt x="108" y="110"/>
                  <a:pt x="63" y="164"/>
                </a:cubicBezTo>
                <a:cubicBezTo>
                  <a:pt x="28" y="208"/>
                  <a:pt x="10" y="271"/>
                  <a:pt x="1" y="333"/>
                </a:cubicBezTo>
                <a:cubicBezTo>
                  <a:pt x="1" y="360"/>
                  <a:pt x="1" y="378"/>
                  <a:pt x="1" y="396"/>
                </a:cubicBezTo>
                <a:cubicBezTo>
                  <a:pt x="1" y="414"/>
                  <a:pt x="1" y="431"/>
                  <a:pt x="1" y="449"/>
                </a:cubicBezTo>
                <a:cubicBezTo>
                  <a:pt x="10" y="521"/>
                  <a:pt x="36" y="583"/>
                  <a:pt x="81" y="637"/>
                </a:cubicBezTo>
                <a:lnTo>
                  <a:pt x="144" y="690"/>
                </a:lnTo>
                <a:cubicBezTo>
                  <a:pt x="161" y="708"/>
                  <a:pt x="179" y="717"/>
                  <a:pt x="197" y="735"/>
                </a:cubicBezTo>
                <a:cubicBezTo>
                  <a:pt x="251" y="771"/>
                  <a:pt x="304" y="788"/>
                  <a:pt x="367" y="797"/>
                </a:cubicBezTo>
                <a:lnTo>
                  <a:pt x="465" y="797"/>
                </a:lnTo>
                <a:cubicBezTo>
                  <a:pt x="510" y="788"/>
                  <a:pt x="554" y="771"/>
                  <a:pt x="599" y="744"/>
                </a:cubicBezTo>
                <a:cubicBezTo>
                  <a:pt x="634" y="717"/>
                  <a:pt x="670" y="690"/>
                  <a:pt x="697" y="655"/>
                </a:cubicBezTo>
                <a:cubicBezTo>
                  <a:pt x="742" y="592"/>
                  <a:pt x="768" y="521"/>
                  <a:pt x="777" y="449"/>
                </a:cubicBezTo>
                <a:cubicBezTo>
                  <a:pt x="786" y="378"/>
                  <a:pt x="768" y="307"/>
                  <a:pt x="742" y="244"/>
                </a:cubicBezTo>
                <a:cubicBezTo>
                  <a:pt x="724" y="208"/>
                  <a:pt x="706" y="173"/>
                  <a:pt x="679" y="146"/>
                </a:cubicBezTo>
                <a:cubicBezTo>
                  <a:pt x="670" y="137"/>
                  <a:pt x="661" y="119"/>
                  <a:pt x="652" y="119"/>
                </a:cubicBezTo>
                <a:lnTo>
                  <a:pt x="626" y="92"/>
                </a:lnTo>
                <a:cubicBezTo>
                  <a:pt x="599" y="66"/>
                  <a:pt x="554" y="39"/>
                  <a:pt x="518" y="30"/>
                </a:cubicBezTo>
                <a:lnTo>
                  <a:pt x="501" y="30"/>
                </a:lnTo>
                <a:cubicBezTo>
                  <a:pt x="474" y="12"/>
                  <a:pt x="438" y="12"/>
                  <a:pt x="411" y="3"/>
                </a:cubicBezTo>
                <a:cubicBezTo>
                  <a:pt x="399" y="1"/>
                  <a:pt x="386" y="1"/>
                  <a:pt x="374"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6" name="Google Shape;916;p9"/>
          <p:cNvSpPr/>
          <p:nvPr/>
        </p:nvSpPr>
        <p:spPr>
          <a:xfrm>
            <a:off x="11032671" y="934783"/>
            <a:ext cx="47887" cy="49147"/>
          </a:xfrm>
          <a:custGeom>
            <a:avLst/>
            <a:gdLst/>
            <a:ahLst/>
            <a:cxnLst/>
            <a:rect l="l" t="t" r="r" b="b"/>
            <a:pathLst>
              <a:path w="608" h="624" extrusionOk="0">
                <a:moveTo>
                  <a:pt x="284" y="1"/>
                </a:moveTo>
                <a:cubicBezTo>
                  <a:pt x="270" y="1"/>
                  <a:pt x="256" y="2"/>
                  <a:pt x="241" y="4"/>
                </a:cubicBezTo>
                <a:cubicBezTo>
                  <a:pt x="197" y="13"/>
                  <a:pt x="161" y="22"/>
                  <a:pt x="134" y="49"/>
                </a:cubicBezTo>
                <a:cubicBezTo>
                  <a:pt x="107" y="58"/>
                  <a:pt x="89" y="76"/>
                  <a:pt x="81" y="94"/>
                </a:cubicBezTo>
                <a:cubicBezTo>
                  <a:pt x="45" y="121"/>
                  <a:pt x="27" y="156"/>
                  <a:pt x="18" y="192"/>
                </a:cubicBezTo>
                <a:lnTo>
                  <a:pt x="0" y="263"/>
                </a:lnTo>
                <a:lnTo>
                  <a:pt x="0" y="272"/>
                </a:lnTo>
                <a:lnTo>
                  <a:pt x="0" y="353"/>
                </a:lnTo>
                <a:cubicBezTo>
                  <a:pt x="0" y="361"/>
                  <a:pt x="9" y="379"/>
                  <a:pt x="9" y="388"/>
                </a:cubicBezTo>
                <a:cubicBezTo>
                  <a:pt x="18" y="406"/>
                  <a:pt x="18" y="424"/>
                  <a:pt x="27" y="433"/>
                </a:cubicBezTo>
                <a:lnTo>
                  <a:pt x="54" y="486"/>
                </a:lnTo>
                <a:lnTo>
                  <a:pt x="54" y="495"/>
                </a:lnTo>
                <a:lnTo>
                  <a:pt x="72" y="513"/>
                </a:lnTo>
                <a:cubicBezTo>
                  <a:pt x="89" y="531"/>
                  <a:pt x="107" y="549"/>
                  <a:pt x="134" y="567"/>
                </a:cubicBezTo>
                <a:lnTo>
                  <a:pt x="170" y="585"/>
                </a:lnTo>
                <a:cubicBezTo>
                  <a:pt x="179" y="594"/>
                  <a:pt x="188" y="602"/>
                  <a:pt x="205" y="602"/>
                </a:cubicBezTo>
                <a:cubicBezTo>
                  <a:pt x="238" y="616"/>
                  <a:pt x="276" y="624"/>
                  <a:pt x="314" y="624"/>
                </a:cubicBezTo>
                <a:cubicBezTo>
                  <a:pt x="329" y="624"/>
                  <a:pt x="343" y="623"/>
                  <a:pt x="357" y="620"/>
                </a:cubicBezTo>
                <a:lnTo>
                  <a:pt x="429" y="594"/>
                </a:lnTo>
                <a:cubicBezTo>
                  <a:pt x="464" y="585"/>
                  <a:pt x="491" y="558"/>
                  <a:pt x="518" y="531"/>
                </a:cubicBezTo>
                <a:cubicBezTo>
                  <a:pt x="536" y="513"/>
                  <a:pt x="554" y="495"/>
                  <a:pt x="562" y="469"/>
                </a:cubicBezTo>
                <a:cubicBezTo>
                  <a:pt x="580" y="433"/>
                  <a:pt x="598" y="397"/>
                  <a:pt x="598" y="361"/>
                </a:cubicBezTo>
                <a:lnTo>
                  <a:pt x="598" y="281"/>
                </a:lnTo>
                <a:cubicBezTo>
                  <a:pt x="598" y="280"/>
                  <a:pt x="598" y="279"/>
                  <a:pt x="599" y="279"/>
                </a:cubicBezTo>
                <a:cubicBezTo>
                  <a:pt x="600" y="279"/>
                  <a:pt x="605" y="292"/>
                  <a:pt x="607" y="292"/>
                </a:cubicBezTo>
                <a:cubicBezTo>
                  <a:pt x="607" y="292"/>
                  <a:pt x="607" y="291"/>
                  <a:pt x="607" y="290"/>
                </a:cubicBezTo>
                <a:lnTo>
                  <a:pt x="607" y="263"/>
                </a:lnTo>
                <a:cubicBezTo>
                  <a:pt x="598" y="210"/>
                  <a:pt x="571" y="156"/>
                  <a:pt x="536" y="112"/>
                </a:cubicBezTo>
                <a:cubicBezTo>
                  <a:pt x="518" y="94"/>
                  <a:pt x="500" y="76"/>
                  <a:pt x="473" y="58"/>
                </a:cubicBezTo>
                <a:cubicBezTo>
                  <a:pt x="464" y="49"/>
                  <a:pt x="455" y="49"/>
                  <a:pt x="438" y="40"/>
                </a:cubicBezTo>
                <a:lnTo>
                  <a:pt x="402" y="22"/>
                </a:lnTo>
                <a:cubicBezTo>
                  <a:pt x="363" y="9"/>
                  <a:pt x="323" y="1"/>
                  <a:pt x="284"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7" name="Google Shape;917;p9"/>
          <p:cNvSpPr/>
          <p:nvPr/>
        </p:nvSpPr>
        <p:spPr>
          <a:xfrm>
            <a:off x="10994710" y="1040322"/>
            <a:ext cx="30953" cy="32921"/>
          </a:xfrm>
          <a:custGeom>
            <a:avLst/>
            <a:gdLst/>
            <a:ahLst/>
            <a:cxnLst/>
            <a:rect l="l" t="t" r="r" b="b"/>
            <a:pathLst>
              <a:path w="393" h="418" extrusionOk="0">
                <a:moveTo>
                  <a:pt x="178" y="1"/>
                </a:moveTo>
                <a:cubicBezTo>
                  <a:pt x="136" y="1"/>
                  <a:pt x="101" y="17"/>
                  <a:pt x="72" y="39"/>
                </a:cubicBezTo>
                <a:cubicBezTo>
                  <a:pt x="54" y="57"/>
                  <a:pt x="36" y="75"/>
                  <a:pt x="27" y="101"/>
                </a:cubicBezTo>
                <a:cubicBezTo>
                  <a:pt x="9" y="119"/>
                  <a:pt x="9" y="137"/>
                  <a:pt x="0" y="164"/>
                </a:cubicBezTo>
                <a:cubicBezTo>
                  <a:pt x="0" y="191"/>
                  <a:pt x="0" y="217"/>
                  <a:pt x="9" y="235"/>
                </a:cubicBezTo>
                <a:cubicBezTo>
                  <a:pt x="18" y="253"/>
                  <a:pt x="18" y="271"/>
                  <a:pt x="27" y="280"/>
                </a:cubicBezTo>
                <a:cubicBezTo>
                  <a:pt x="27" y="280"/>
                  <a:pt x="27" y="289"/>
                  <a:pt x="27" y="289"/>
                </a:cubicBezTo>
                <a:cubicBezTo>
                  <a:pt x="45" y="325"/>
                  <a:pt x="63" y="360"/>
                  <a:pt x="98" y="387"/>
                </a:cubicBezTo>
                <a:cubicBezTo>
                  <a:pt x="132" y="407"/>
                  <a:pt x="165" y="417"/>
                  <a:pt x="199" y="417"/>
                </a:cubicBezTo>
                <a:cubicBezTo>
                  <a:pt x="210" y="417"/>
                  <a:pt x="221" y="416"/>
                  <a:pt x="232" y="414"/>
                </a:cubicBezTo>
                <a:cubicBezTo>
                  <a:pt x="259" y="414"/>
                  <a:pt x="286" y="405"/>
                  <a:pt x="304" y="387"/>
                </a:cubicBezTo>
                <a:cubicBezTo>
                  <a:pt x="322" y="378"/>
                  <a:pt x="339" y="360"/>
                  <a:pt x="357" y="342"/>
                </a:cubicBezTo>
                <a:cubicBezTo>
                  <a:pt x="384" y="298"/>
                  <a:pt x="393" y="253"/>
                  <a:pt x="384" y="209"/>
                </a:cubicBezTo>
                <a:lnTo>
                  <a:pt x="384" y="200"/>
                </a:lnTo>
                <a:lnTo>
                  <a:pt x="384" y="173"/>
                </a:lnTo>
                <a:lnTo>
                  <a:pt x="375" y="128"/>
                </a:lnTo>
                <a:cubicBezTo>
                  <a:pt x="357" y="101"/>
                  <a:pt x="348" y="84"/>
                  <a:pt x="330" y="66"/>
                </a:cubicBezTo>
                <a:cubicBezTo>
                  <a:pt x="295" y="30"/>
                  <a:pt x="250" y="3"/>
                  <a:pt x="206" y="3"/>
                </a:cubicBezTo>
                <a:cubicBezTo>
                  <a:pt x="196" y="2"/>
                  <a:pt x="187" y="1"/>
                  <a:pt x="178" y="1"/>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8" name="Google Shape;918;p9"/>
          <p:cNvSpPr/>
          <p:nvPr/>
        </p:nvSpPr>
        <p:spPr>
          <a:xfrm>
            <a:off x="11249891" y="904617"/>
            <a:ext cx="36624" cy="37568"/>
          </a:xfrm>
          <a:custGeom>
            <a:avLst/>
            <a:gdLst/>
            <a:ahLst/>
            <a:cxnLst/>
            <a:rect l="l" t="t" r="r" b="b"/>
            <a:pathLst>
              <a:path w="465" h="477" extrusionOk="0">
                <a:moveTo>
                  <a:pt x="257" y="0"/>
                </a:moveTo>
                <a:cubicBezTo>
                  <a:pt x="249" y="0"/>
                  <a:pt x="240" y="1"/>
                  <a:pt x="232" y="4"/>
                </a:cubicBezTo>
                <a:cubicBezTo>
                  <a:pt x="205" y="4"/>
                  <a:pt x="170" y="4"/>
                  <a:pt x="143" y="22"/>
                </a:cubicBezTo>
                <a:lnTo>
                  <a:pt x="125" y="30"/>
                </a:lnTo>
                <a:lnTo>
                  <a:pt x="80" y="57"/>
                </a:lnTo>
                <a:cubicBezTo>
                  <a:pt x="36" y="102"/>
                  <a:pt x="9" y="155"/>
                  <a:pt x="0" y="209"/>
                </a:cubicBezTo>
                <a:lnTo>
                  <a:pt x="0" y="245"/>
                </a:lnTo>
                <a:cubicBezTo>
                  <a:pt x="0" y="254"/>
                  <a:pt x="0" y="263"/>
                  <a:pt x="0" y="280"/>
                </a:cubicBezTo>
                <a:lnTo>
                  <a:pt x="18" y="334"/>
                </a:lnTo>
                <a:cubicBezTo>
                  <a:pt x="18" y="343"/>
                  <a:pt x="27" y="352"/>
                  <a:pt x="36" y="361"/>
                </a:cubicBezTo>
                <a:cubicBezTo>
                  <a:pt x="36" y="370"/>
                  <a:pt x="45" y="387"/>
                  <a:pt x="54" y="396"/>
                </a:cubicBezTo>
                <a:cubicBezTo>
                  <a:pt x="63" y="405"/>
                  <a:pt x="80" y="423"/>
                  <a:pt x="98" y="441"/>
                </a:cubicBezTo>
                <a:cubicBezTo>
                  <a:pt x="125" y="459"/>
                  <a:pt x="152" y="468"/>
                  <a:pt x="179" y="477"/>
                </a:cubicBezTo>
                <a:lnTo>
                  <a:pt x="241" y="477"/>
                </a:lnTo>
                <a:cubicBezTo>
                  <a:pt x="268" y="477"/>
                  <a:pt x="295" y="468"/>
                  <a:pt x="321" y="459"/>
                </a:cubicBezTo>
                <a:lnTo>
                  <a:pt x="375" y="423"/>
                </a:lnTo>
                <a:cubicBezTo>
                  <a:pt x="402" y="405"/>
                  <a:pt x="420" y="387"/>
                  <a:pt x="428" y="361"/>
                </a:cubicBezTo>
                <a:cubicBezTo>
                  <a:pt x="446" y="334"/>
                  <a:pt x="455" y="307"/>
                  <a:pt x="455" y="271"/>
                </a:cubicBezTo>
                <a:lnTo>
                  <a:pt x="455" y="254"/>
                </a:lnTo>
                <a:cubicBezTo>
                  <a:pt x="464" y="227"/>
                  <a:pt x="464" y="200"/>
                  <a:pt x="464" y="164"/>
                </a:cubicBezTo>
                <a:lnTo>
                  <a:pt x="446" y="138"/>
                </a:lnTo>
                <a:cubicBezTo>
                  <a:pt x="437" y="120"/>
                  <a:pt x="428" y="102"/>
                  <a:pt x="411" y="84"/>
                </a:cubicBezTo>
                <a:cubicBezTo>
                  <a:pt x="393" y="48"/>
                  <a:pt x="357" y="30"/>
                  <a:pt x="321" y="13"/>
                </a:cubicBezTo>
                <a:cubicBezTo>
                  <a:pt x="302" y="6"/>
                  <a:pt x="279" y="0"/>
                  <a:pt x="257" y="0"/>
                </a:cubicBezTo>
                <a:close/>
              </a:path>
            </a:pathLst>
          </a:custGeom>
          <a:solidFill>
            <a:schemeClr val="l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9" name="Google Shape;919;p9"/>
          <p:cNvSpPr/>
          <p:nvPr/>
        </p:nvSpPr>
        <p:spPr>
          <a:xfrm>
            <a:off x="11157741" y="975818"/>
            <a:ext cx="106720" cy="103727"/>
          </a:xfrm>
          <a:custGeom>
            <a:avLst/>
            <a:gdLst/>
            <a:ahLst/>
            <a:cxnLst/>
            <a:rect l="l" t="t" r="r" b="b"/>
            <a:pathLst>
              <a:path w="1355" h="1317" extrusionOk="0">
                <a:moveTo>
                  <a:pt x="1170" y="207"/>
                </a:moveTo>
                <a:lnTo>
                  <a:pt x="1170" y="207"/>
                </a:lnTo>
                <a:cubicBezTo>
                  <a:pt x="1196" y="235"/>
                  <a:pt x="1219" y="265"/>
                  <a:pt x="1239" y="297"/>
                </a:cubicBezTo>
                <a:lnTo>
                  <a:pt x="1239" y="297"/>
                </a:lnTo>
                <a:cubicBezTo>
                  <a:pt x="1219" y="265"/>
                  <a:pt x="1196" y="235"/>
                  <a:pt x="1170" y="207"/>
                </a:cubicBezTo>
                <a:close/>
                <a:moveTo>
                  <a:pt x="1239" y="297"/>
                </a:moveTo>
                <a:cubicBezTo>
                  <a:pt x="1287" y="374"/>
                  <a:pt x="1318" y="460"/>
                  <a:pt x="1331" y="554"/>
                </a:cubicBezTo>
                <a:cubicBezTo>
                  <a:pt x="1339" y="611"/>
                  <a:pt x="1340" y="670"/>
                  <a:pt x="1333" y="728"/>
                </a:cubicBezTo>
                <a:lnTo>
                  <a:pt x="1333" y="728"/>
                </a:lnTo>
                <a:cubicBezTo>
                  <a:pt x="1354" y="578"/>
                  <a:pt x="1321" y="425"/>
                  <a:pt x="1239" y="297"/>
                </a:cubicBezTo>
                <a:close/>
                <a:moveTo>
                  <a:pt x="716" y="0"/>
                </a:moveTo>
                <a:cubicBezTo>
                  <a:pt x="567" y="0"/>
                  <a:pt x="420" y="53"/>
                  <a:pt x="304" y="153"/>
                </a:cubicBezTo>
                <a:cubicBezTo>
                  <a:pt x="179" y="206"/>
                  <a:pt x="90" y="314"/>
                  <a:pt x="45" y="447"/>
                </a:cubicBezTo>
                <a:cubicBezTo>
                  <a:pt x="1" y="572"/>
                  <a:pt x="1" y="715"/>
                  <a:pt x="45" y="840"/>
                </a:cubicBezTo>
                <a:cubicBezTo>
                  <a:pt x="135" y="1099"/>
                  <a:pt x="367" y="1286"/>
                  <a:pt x="643" y="1313"/>
                </a:cubicBezTo>
                <a:cubicBezTo>
                  <a:pt x="664" y="1315"/>
                  <a:pt x="684" y="1316"/>
                  <a:pt x="704" y="1316"/>
                </a:cubicBezTo>
                <a:cubicBezTo>
                  <a:pt x="950" y="1316"/>
                  <a:pt x="1178" y="1168"/>
                  <a:pt x="1277" y="929"/>
                </a:cubicBezTo>
                <a:cubicBezTo>
                  <a:pt x="1306" y="866"/>
                  <a:pt x="1325" y="798"/>
                  <a:pt x="1333" y="728"/>
                </a:cubicBezTo>
                <a:lnTo>
                  <a:pt x="1333" y="728"/>
                </a:lnTo>
                <a:cubicBezTo>
                  <a:pt x="1323" y="797"/>
                  <a:pt x="1302" y="865"/>
                  <a:pt x="1268" y="929"/>
                </a:cubicBezTo>
                <a:cubicBezTo>
                  <a:pt x="1172" y="1138"/>
                  <a:pt x="961" y="1274"/>
                  <a:pt x="732" y="1274"/>
                </a:cubicBezTo>
                <a:cubicBezTo>
                  <a:pt x="705" y="1274"/>
                  <a:pt x="679" y="1272"/>
                  <a:pt x="652" y="1268"/>
                </a:cubicBezTo>
                <a:cubicBezTo>
                  <a:pt x="394" y="1233"/>
                  <a:pt x="179" y="1063"/>
                  <a:pt x="99" y="822"/>
                </a:cubicBezTo>
                <a:cubicBezTo>
                  <a:pt x="54" y="706"/>
                  <a:pt x="54" y="572"/>
                  <a:pt x="90" y="456"/>
                </a:cubicBezTo>
                <a:cubicBezTo>
                  <a:pt x="126" y="331"/>
                  <a:pt x="206" y="233"/>
                  <a:pt x="322" y="171"/>
                </a:cubicBezTo>
                <a:cubicBezTo>
                  <a:pt x="422" y="70"/>
                  <a:pt x="570" y="9"/>
                  <a:pt x="720" y="9"/>
                </a:cubicBezTo>
                <a:cubicBezTo>
                  <a:pt x="730" y="9"/>
                  <a:pt x="740" y="10"/>
                  <a:pt x="751" y="10"/>
                </a:cubicBezTo>
                <a:cubicBezTo>
                  <a:pt x="902" y="28"/>
                  <a:pt x="1054" y="90"/>
                  <a:pt x="1170" y="206"/>
                </a:cubicBezTo>
                <a:cubicBezTo>
                  <a:pt x="1063" y="90"/>
                  <a:pt x="911" y="19"/>
                  <a:pt x="751" y="1"/>
                </a:cubicBezTo>
                <a:cubicBezTo>
                  <a:pt x="739" y="1"/>
                  <a:pt x="727" y="0"/>
                  <a:pt x="716"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0" name="Google Shape;920;p9"/>
          <p:cNvSpPr/>
          <p:nvPr/>
        </p:nvSpPr>
        <p:spPr>
          <a:xfrm>
            <a:off x="11214686" y="1027878"/>
            <a:ext cx="3623" cy="3623"/>
          </a:xfrm>
          <a:custGeom>
            <a:avLst/>
            <a:gdLst/>
            <a:ahLst/>
            <a:cxnLst/>
            <a:rect l="l" t="t" r="r" b="b"/>
            <a:pathLst>
              <a:path w="46" h="46" extrusionOk="0">
                <a:moveTo>
                  <a:pt x="28" y="1"/>
                </a:moveTo>
                <a:lnTo>
                  <a:pt x="1" y="18"/>
                </a:lnTo>
                <a:lnTo>
                  <a:pt x="45" y="45"/>
                </a:lnTo>
                <a:lnTo>
                  <a:pt x="45" y="18"/>
                </a:lnTo>
                <a:lnTo>
                  <a:pt x="45" y="1"/>
                </a:lnTo>
                <a:close/>
              </a:path>
            </a:pathLst>
          </a:custGeom>
          <a:solidFill>
            <a:srgbClr val="B2420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1" name="Google Shape;921;p9"/>
          <p:cNvSpPr/>
          <p:nvPr/>
        </p:nvSpPr>
        <p:spPr>
          <a:xfrm>
            <a:off x="11072682" y="1093956"/>
            <a:ext cx="121684" cy="107035"/>
          </a:xfrm>
          <a:custGeom>
            <a:avLst/>
            <a:gdLst/>
            <a:ahLst/>
            <a:cxnLst/>
            <a:rect l="l" t="t" r="r" b="b"/>
            <a:pathLst>
              <a:path w="1545" h="1359" extrusionOk="0">
                <a:moveTo>
                  <a:pt x="1518" y="848"/>
                </a:moveTo>
                <a:cubicBezTo>
                  <a:pt x="1491" y="991"/>
                  <a:pt x="1402" y="1125"/>
                  <a:pt x="1286" y="1214"/>
                </a:cubicBezTo>
                <a:cubicBezTo>
                  <a:pt x="1411" y="1125"/>
                  <a:pt x="1491" y="1000"/>
                  <a:pt x="1518" y="848"/>
                </a:cubicBezTo>
                <a:close/>
                <a:moveTo>
                  <a:pt x="777" y="0"/>
                </a:moveTo>
                <a:cubicBezTo>
                  <a:pt x="601" y="0"/>
                  <a:pt x="427" y="59"/>
                  <a:pt x="287" y="179"/>
                </a:cubicBezTo>
                <a:cubicBezTo>
                  <a:pt x="233" y="233"/>
                  <a:pt x="179" y="286"/>
                  <a:pt x="144" y="358"/>
                </a:cubicBezTo>
                <a:cubicBezTo>
                  <a:pt x="108" y="420"/>
                  <a:pt x="81" y="491"/>
                  <a:pt x="63" y="572"/>
                </a:cubicBezTo>
                <a:cubicBezTo>
                  <a:pt x="1" y="875"/>
                  <a:pt x="179" y="1188"/>
                  <a:pt x="483" y="1295"/>
                </a:cubicBezTo>
                <a:cubicBezTo>
                  <a:pt x="586" y="1338"/>
                  <a:pt x="697" y="1359"/>
                  <a:pt x="808" y="1359"/>
                </a:cubicBezTo>
                <a:cubicBezTo>
                  <a:pt x="974" y="1359"/>
                  <a:pt x="1141" y="1311"/>
                  <a:pt x="1286" y="1215"/>
                </a:cubicBezTo>
                <a:lnTo>
                  <a:pt x="1286" y="1215"/>
                </a:lnTo>
                <a:cubicBezTo>
                  <a:pt x="1148" y="1306"/>
                  <a:pt x="989" y="1352"/>
                  <a:pt x="831" y="1352"/>
                </a:cubicBezTo>
                <a:cubicBezTo>
                  <a:pt x="712" y="1352"/>
                  <a:pt x="593" y="1326"/>
                  <a:pt x="483" y="1277"/>
                </a:cubicBezTo>
                <a:cubicBezTo>
                  <a:pt x="206" y="1161"/>
                  <a:pt x="46" y="866"/>
                  <a:pt x="108" y="581"/>
                </a:cubicBezTo>
                <a:cubicBezTo>
                  <a:pt x="171" y="286"/>
                  <a:pt x="420" y="81"/>
                  <a:pt x="706" y="54"/>
                </a:cubicBezTo>
                <a:cubicBezTo>
                  <a:pt x="740" y="49"/>
                  <a:pt x="775" y="46"/>
                  <a:pt x="809" y="46"/>
                </a:cubicBezTo>
                <a:cubicBezTo>
                  <a:pt x="1067" y="46"/>
                  <a:pt x="1312" y="192"/>
                  <a:pt x="1438" y="429"/>
                </a:cubicBezTo>
                <a:cubicBezTo>
                  <a:pt x="1509" y="554"/>
                  <a:pt x="1536" y="706"/>
                  <a:pt x="1518" y="848"/>
                </a:cubicBezTo>
                <a:cubicBezTo>
                  <a:pt x="1545" y="706"/>
                  <a:pt x="1518" y="554"/>
                  <a:pt x="1447" y="420"/>
                </a:cubicBezTo>
                <a:cubicBezTo>
                  <a:pt x="1384" y="277"/>
                  <a:pt x="1277" y="170"/>
                  <a:pt x="1143" y="90"/>
                </a:cubicBezTo>
                <a:cubicBezTo>
                  <a:pt x="1028" y="30"/>
                  <a:pt x="902" y="0"/>
                  <a:pt x="777"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2" name="Google Shape;922;p9"/>
          <p:cNvSpPr/>
          <p:nvPr/>
        </p:nvSpPr>
        <p:spPr>
          <a:xfrm>
            <a:off x="10910358" y="1079938"/>
            <a:ext cx="109713" cy="109713"/>
          </a:xfrm>
          <a:custGeom>
            <a:avLst/>
            <a:gdLst/>
            <a:ahLst/>
            <a:cxnLst/>
            <a:rect l="l" t="t" r="r" b="b"/>
            <a:pathLst>
              <a:path w="1393" h="1393" extrusionOk="0">
                <a:moveTo>
                  <a:pt x="732" y="0"/>
                </a:moveTo>
                <a:cubicBezTo>
                  <a:pt x="670" y="0"/>
                  <a:pt x="616" y="0"/>
                  <a:pt x="554" y="9"/>
                </a:cubicBezTo>
                <a:cubicBezTo>
                  <a:pt x="375" y="18"/>
                  <a:pt x="214" y="107"/>
                  <a:pt x="125" y="259"/>
                </a:cubicBezTo>
                <a:cubicBezTo>
                  <a:pt x="36" y="411"/>
                  <a:pt x="0" y="589"/>
                  <a:pt x="27" y="759"/>
                </a:cubicBezTo>
                <a:cubicBezTo>
                  <a:pt x="45" y="937"/>
                  <a:pt x="134" y="1098"/>
                  <a:pt x="268" y="1214"/>
                </a:cubicBezTo>
                <a:cubicBezTo>
                  <a:pt x="402" y="1330"/>
                  <a:pt x="571" y="1392"/>
                  <a:pt x="750" y="1392"/>
                </a:cubicBezTo>
                <a:cubicBezTo>
                  <a:pt x="937" y="1392"/>
                  <a:pt x="1107" y="1312"/>
                  <a:pt x="1223" y="1178"/>
                </a:cubicBezTo>
                <a:cubicBezTo>
                  <a:pt x="1339" y="1044"/>
                  <a:pt x="1393" y="866"/>
                  <a:pt x="1384" y="687"/>
                </a:cubicBezTo>
                <a:cubicBezTo>
                  <a:pt x="1375" y="518"/>
                  <a:pt x="1303" y="348"/>
                  <a:pt x="1178" y="223"/>
                </a:cubicBezTo>
                <a:cubicBezTo>
                  <a:pt x="1062" y="98"/>
                  <a:pt x="902" y="18"/>
                  <a:pt x="732" y="0"/>
                </a:cubicBezTo>
                <a:lnTo>
                  <a:pt x="732" y="0"/>
                </a:lnTo>
                <a:cubicBezTo>
                  <a:pt x="1089" y="54"/>
                  <a:pt x="1357" y="348"/>
                  <a:pt x="1366" y="705"/>
                </a:cubicBezTo>
                <a:cubicBezTo>
                  <a:pt x="1366" y="866"/>
                  <a:pt x="1303" y="1035"/>
                  <a:pt x="1196" y="1160"/>
                </a:cubicBezTo>
                <a:cubicBezTo>
                  <a:pt x="1080" y="1276"/>
                  <a:pt x="920" y="1348"/>
                  <a:pt x="759" y="1348"/>
                </a:cubicBezTo>
                <a:cubicBezTo>
                  <a:pt x="748" y="1348"/>
                  <a:pt x="737" y="1349"/>
                  <a:pt x="727" y="1349"/>
                </a:cubicBezTo>
                <a:cubicBezTo>
                  <a:pt x="569" y="1349"/>
                  <a:pt x="421" y="1287"/>
                  <a:pt x="304" y="1187"/>
                </a:cubicBezTo>
                <a:cubicBezTo>
                  <a:pt x="170" y="1080"/>
                  <a:pt x="81" y="928"/>
                  <a:pt x="54" y="759"/>
                </a:cubicBezTo>
                <a:cubicBezTo>
                  <a:pt x="27" y="589"/>
                  <a:pt x="54" y="420"/>
                  <a:pt x="143" y="268"/>
                </a:cubicBezTo>
                <a:cubicBezTo>
                  <a:pt x="179" y="196"/>
                  <a:pt x="241" y="134"/>
                  <a:pt x="313" y="89"/>
                </a:cubicBezTo>
                <a:cubicBezTo>
                  <a:pt x="384" y="45"/>
                  <a:pt x="473" y="18"/>
                  <a:pt x="554" y="18"/>
                </a:cubicBezTo>
                <a:cubicBezTo>
                  <a:pt x="616" y="0"/>
                  <a:pt x="679" y="0"/>
                  <a:pt x="732"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3" name="Google Shape;923;p9"/>
          <p:cNvSpPr/>
          <p:nvPr/>
        </p:nvSpPr>
        <p:spPr>
          <a:xfrm>
            <a:off x="10980611" y="1149483"/>
            <a:ext cx="2915" cy="4332"/>
          </a:xfrm>
          <a:custGeom>
            <a:avLst/>
            <a:gdLst/>
            <a:ahLst/>
            <a:cxnLst/>
            <a:rect l="l" t="t" r="r" b="b"/>
            <a:pathLst>
              <a:path w="37" h="55" extrusionOk="0">
                <a:moveTo>
                  <a:pt x="1" y="1"/>
                </a:moveTo>
                <a:lnTo>
                  <a:pt x="6" y="10"/>
                </a:lnTo>
                <a:lnTo>
                  <a:pt x="6" y="10"/>
                </a:lnTo>
                <a:cubicBezTo>
                  <a:pt x="7" y="10"/>
                  <a:pt x="8" y="10"/>
                  <a:pt x="10" y="10"/>
                </a:cubicBezTo>
                <a:lnTo>
                  <a:pt x="20" y="27"/>
                </a:lnTo>
                <a:lnTo>
                  <a:pt x="20" y="27"/>
                </a:lnTo>
                <a:cubicBezTo>
                  <a:pt x="28" y="26"/>
                  <a:pt x="27" y="18"/>
                  <a:pt x="19" y="10"/>
                </a:cubicBezTo>
                <a:cubicBezTo>
                  <a:pt x="19" y="10"/>
                  <a:pt x="10" y="1"/>
                  <a:pt x="1" y="1"/>
                </a:cubicBezTo>
                <a:close/>
                <a:moveTo>
                  <a:pt x="6" y="10"/>
                </a:moveTo>
                <a:lnTo>
                  <a:pt x="6" y="10"/>
                </a:lnTo>
                <a:cubicBezTo>
                  <a:pt x="1" y="12"/>
                  <a:pt x="2" y="20"/>
                  <a:pt x="10" y="27"/>
                </a:cubicBezTo>
                <a:lnTo>
                  <a:pt x="17" y="27"/>
                </a:lnTo>
                <a:lnTo>
                  <a:pt x="6" y="10"/>
                </a:lnTo>
                <a:close/>
                <a:moveTo>
                  <a:pt x="20" y="27"/>
                </a:moveTo>
                <a:lnTo>
                  <a:pt x="20" y="27"/>
                </a:lnTo>
                <a:cubicBezTo>
                  <a:pt x="20" y="27"/>
                  <a:pt x="19" y="27"/>
                  <a:pt x="19" y="27"/>
                </a:cubicBezTo>
                <a:lnTo>
                  <a:pt x="20" y="27"/>
                </a:lnTo>
                <a:lnTo>
                  <a:pt x="20" y="27"/>
                </a:lnTo>
                <a:close/>
                <a:moveTo>
                  <a:pt x="17" y="27"/>
                </a:moveTo>
                <a:lnTo>
                  <a:pt x="17" y="28"/>
                </a:lnTo>
                <a:lnTo>
                  <a:pt x="17" y="28"/>
                </a:lnTo>
                <a:cubicBezTo>
                  <a:pt x="17" y="27"/>
                  <a:pt x="18" y="27"/>
                  <a:pt x="19" y="27"/>
                </a:cubicBezTo>
                <a:close/>
                <a:moveTo>
                  <a:pt x="20" y="27"/>
                </a:moveTo>
                <a:lnTo>
                  <a:pt x="28" y="39"/>
                </a:lnTo>
                <a:lnTo>
                  <a:pt x="28" y="39"/>
                </a:lnTo>
                <a:cubicBezTo>
                  <a:pt x="28" y="36"/>
                  <a:pt x="28" y="34"/>
                  <a:pt x="28" y="27"/>
                </a:cubicBezTo>
                <a:close/>
                <a:moveTo>
                  <a:pt x="17" y="28"/>
                </a:moveTo>
                <a:lnTo>
                  <a:pt x="17" y="28"/>
                </a:lnTo>
                <a:cubicBezTo>
                  <a:pt x="10" y="29"/>
                  <a:pt x="10" y="36"/>
                  <a:pt x="19" y="36"/>
                </a:cubicBezTo>
                <a:cubicBezTo>
                  <a:pt x="19" y="45"/>
                  <a:pt x="28" y="45"/>
                  <a:pt x="36" y="54"/>
                </a:cubicBezTo>
                <a:lnTo>
                  <a:pt x="28" y="39"/>
                </a:lnTo>
                <a:lnTo>
                  <a:pt x="28" y="39"/>
                </a:lnTo>
                <a:cubicBezTo>
                  <a:pt x="28" y="41"/>
                  <a:pt x="28" y="43"/>
                  <a:pt x="28" y="45"/>
                </a:cubicBezTo>
                <a:lnTo>
                  <a:pt x="17" y="28"/>
                </a:lnTo>
                <a:close/>
              </a:path>
            </a:pathLst>
          </a:custGeom>
          <a:solidFill>
            <a:srgbClr val="B2420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4" name="Google Shape;924;p9"/>
          <p:cNvSpPr/>
          <p:nvPr/>
        </p:nvSpPr>
        <p:spPr>
          <a:xfrm>
            <a:off x="10982030" y="1012441"/>
            <a:ext cx="75295" cy="74585"/>
          </a:xfrm>
          <a:custGeom>
            <a:avLst/>
            <a:gdLst/>
            <a:ahLst/>
            <a:cxnLst/>
            <a:rect l="l" t="t" r="r" b="b"/>
            <a:pathLst>
              <a:path w="956" h="947" extrusionOk="0">
                <a:moveTo>
                  <a:pt x="420" y="0"/>
                </a:moveTo>
                <a:cubicBezTo>
                  <a:pt x="390" y="0"/>
                  <a:pt x="361" y="6"/>
                  <a:pt x="336" y="19"/>
                </a:cubicBezTo>
                <a:lnTo>
                  <a:pt x="336" y="19"/>
                </a:lnTo>
                <a:cubicBezTo>
                  <a:pt x="358" y="13"/>
                  <a:pt x="378" y="9"/>
                  <a:pt x="402" y="9"/>
                </a:cubicBezTo>
                <a:cubicBezTo>
                  <a:pt x="420" y="5"/>
                  <a:pt x="438" y="2"/>
                  <a:pt x="456" y="2"/>
                </a:cubicBezTo>
                <a:cubicBezTo>
                  <a:pt x="474" y="2"/>
                  <a:pt x="491" y="5"/>
                  <a:pt x="509" y="9"/>
                </a:cubicBezTo>
                <a:cubicBezTo>
                  <a:pt x="545" y="9"/>
                  <a:pt x="581" y="18"/>
                  <a:pt x="616" y="27"/>
                </a:cubicBezTo>
                <a:cubicBezTo>
                  <a:pt x="581" y="18"/>
                  <a:pt x="554" y="9"/>
                  <a:pt x="518" y="0"/>
                </a:cubicBezTo>
                <a:close/>
                <a:moveTo>
                  <a:pt x="336" y="19"/>
                </a:moveTo>
                <a:lnTo>
                  <a:pt x="336" y="19"/>
                </a:lnTo>
                <a:cubicBezTo>
                  <a:pt x="326" y="21"/>
                  <a:pt x="316" y="24"/>
                  <a:pt x="304" y="27"/>
                </a:cubicBezTo>
                <a:cubicBezTo>
                  <a:pt x="286" y="27"/>
                  <a:pt x="268" y="36"/>
                  <a:pt x="259" y="45"/>
                </a:cubicBezTo>
                <a:cubicBezTo>
                  <a:pt x="242" y="54"/>
                  <a:pt x="224" y="63"/>
                  <a:pt x="215" y="72"/>
                </a:cubicBezTo>
                <a:cubicBezTo>
                  <a:pt x="179" y="81"/>
                  <a:pt x="143" y="107"/>
                  <a:pt x="126" y="134"/>
                </a:cubicBezTo>
                <a:cubicBezTo>
                  <a:pt x="90" y="170"/>
                  <a:pt x="54" y="206"/>
                  <a:pt x="36" y="250"/>
                </a:cubicBezTo>
                <a:cubicBezTo>
                  <a:pt x="27" y="295"/>
                  <a:pt x="10" y="339"/>
                  <a:pt x="1" y="384"/>
                </a:cubicBezTo>
                <a:lnTo>
                  <a:pt x="1" y="536"/>
                </a:lnTo>
                <a:lnTo>
                  <a:pt x="18" y="589"/>
                </a:lnTo>
                <a:lnTo>
                  <a:pt x="27" y="625"/>
                </a:lnTo>
                <a:cubicBezTo>
                  <a:pt x="27" y="634"/>
                  <a:pt x="27" y="643"/>
                  <a:pt x="36" y="661"/>
                </a:cubicBezTo>
                <a:cubicBezTo>
                  <a:pt x="63" y="705"/>
                  <a:pt x="90" y="741"/>
                  <a:pt x="117" y="777"/>
                </a:cubicBezTo>
                <a:cubicBezTo>
                  <a:pt x="152" y="812"/>
                  <a:pt x="188" y="848"/>
                  <a:pt x="233" y="875"/>
                </a:cubicBezTo>
                <a:cubicBezTo>
                  <a:pt x="268" y="893"/>
                  <a:pt x="313" y="920"/>
                  <a:pt x="358" y="937"/>
                </a:cubicBezTo>
                <a:cubicBezTo>
                  <a:pt x="411" y="946"/>
                  <a:pt x="456" y="946"/>
                  <a:pt x="509" y="946"/>
                </a:cubicBezTo>
                <a:cubicBezTo>
                  <a:pt x="545" y="946"/>
                  <a:pt x="590" y="946"/>
                  <a:pt x="634" y="928"/>
                </a:cubicBezTo>
                <a:cubicBezTo>
                  <a:pt x="670" y="911"/>
                  <a:pt x="706" y="902"/>
                  <a:pt x="741" y="875"/>
                </a:cubicBezTo>
                <a:cubicBezTo>
                  <a:pt x="777" y="857"/>
                  <a:pt x="804" y="830"/>
                  <a:pt x="831" y="795"/>
                </a:cubicBezTo>
                <a:cubicBezTo>
                  <a:pt x="857" y="768"/>
                  <a:pt x="884" y="732"/>
                  <a:pt x="902" y="696"/>
                </a:cubicBezTo>
                <a:cubicBezTo>
                  <a:pt x="920" y="661"/>
                  <a:pt x="938" y="625"/>
                  <a:pt x="938" y="589"/>
                </a:cubicBezTo>
                <a:cubicBezTo>
                  <a:pt x="947" y="545"/>
                  <a:pt x="956" y="509"/>
                  <a:pt x="947" y="473"/>
                </a:cubicBezTo>
                <a:cubicBezTo>
                  <a:pt x="947" y="438"/>
                  <a:pt x="947" y="411"/>
                  <a:pt x="938" y="384"/>
                </a:cubicBezTo>
                <a:cubicBezTo>
                  <a:pt x="920" y="295"/>
                  <a:pt x="875" y="223"/>
                  <a:pt x="822" y="161"/>
                </a:cubicBezTo>
                <a:cubicBezTo>
                  <a:pt x="795" y="125"/>
                  <a:pt x="759" y="98"/>
                  <a:pt x="732" y="81"/>
                </a:cubicBezTo>
                <a:cubicBezTo>
                  <a:pt x="697" y="54"/>
                  <a:pt x="652" y="36"/>
                  <a:pt x="616" y="27"/>
                </a:cubicBezTo>
                <a:lnTo>
                  <a:pt x="616" y="27"/>
                </a:lnTo>
                <a:cubicBezTo>
                  <a:pt x="652" y="45"/>
                  <a:pt x="688" y="72"/>
                  <a:pt x="724" y="98"/>
                </a:cubicBezTo>
                <a:cubicBezTo>
                  <a:pt x="750" y="125"/>
                  <a:pt x="786" y="152"/>
                  <a:pt x="813" y="179"/>
                </a:cubicBezTo>
                <a:cubicBezTo>
                  <a:pt x="840" y="214"/>
                  <a:pt x="866" y="250"/>
                  <a:pt x="875" y="286"/>
                </a:cubicBezTo>
                <a:cubicBezTo>
                  <a:pt x="893" y="322"/>
                  <a:pt x="902" y="366"/>
                  <a:pt x="920" y="402"/>
                </a:cubicBezTo>
                <a:cubicBezTo>
                  <a:pt x="920" y="438"/>
                  <a:pt x="920" y="464"/>
                  <a:pt x="920" y="491"/>
                </a:cubicBezTo>
                <a:cubicBezTo>
                  <a:pt x="920" y="527"/>
                  <a:pt x="920" y="563"/>
                  <a:pt x="902" y="598"/>
                </a:cubicBezTo>
                <a:cubicBezTo>
                  <a:pt x="893" y="634"/>
                  <a:pt x="884" y="661"/>
                  <a:pt x="866" y="696"/>
                </a:cubicBezTo>
                <a:cubicBezTo>
                  <a:pt x="848" y="723"/>
                  <a:pt x="831" y="750"/>
                  <a:pt x="804" y="777"/>
                </a:cubicBezTo>
                <a:cubicBezTo>
                  <a:pt x="777" y="803"/>
                  <a:pt x="750" y="821"/>
                  <a:pt x="724" y="839"/>
                </a:cubicBezTo>
                <a:cubicBezTo>
                  <a:pt x="688" y="857"/>
                  <a:pt x="652" y="875"/>
                  <a:pt x="625" y="884"/>
                </a:cubicBezTo>
                <a:cubicBezTo>
                  <a:pt x="600" y="890"/>
                  <a:pt x="575" y="896"/>
                  <a:pt x="550" y="896"/>
                </a:cubicBezTo>
                <a:cubicBezTo>
                  <a:pt x="539" y="896"/>
                  <a:pt x="529" y="895"/>
                  <a:pt x="518" y="893"/>
                </a:cubicBezTo>
                <a:cubicBezTo>
                  <a:pt x="505" y="895"/>
                  <a:pt x="492" y="896"/>
                  <a:pt x="479" y="896"/>
                </a:cubicBezTo>
                <a:cubicBezTo>
                  <a:pt x="448" y="896"/>
                  <a:pt x="419" y="890"/>
                  <a:pt x="393" y="884"/>
                </a:cubicBezTo>
                <a:cubicBezTo>
                  <a:pt x="349" y="866"/>
                  <a:pt x="313" y="848"/>
                  <a:pt x="277" y="830"/>
                </a:cubicBezTo>
                <a:cubicBezTo>
                  <a:pt x="233" y="803"/>
                  <a:pt x="197" y="777"/>
                  <a:pt x="170" y="741"/>
                </a:cubicBezTo>
                <a:cubicBezTo>
                  <a:pt x="143" y="714"/>
                  <a:pt x="117" y="670"/>
                  <a:pt x="90" y="634"/>
                </a:cubicBezTo>
                <a:lnTo>
                  <a:pt x="81" y="607"/>
                </a:lnTo>
                <a:lnTo>
                  <a:pt x="72" y="580"/>
                </a:lnTo>
                <a:lnTo>
                  <a:pt x="54" y="518"/>
                </a:lnTo>
                <a:cubicBezTo>
                  <a:pt x="45" y="473"/>
                  <a:pt x="45" y="429"/>
                  <a:pt x="45" y="384"/>
                </a:cubicBezTo>
                <a:cubicBezTo>
                  <a:pt x="54" y="339"/>
                  <a:pt x="63" y="295"/>
                  <a:pt x="72" y="250"/>
                </a:cubicBezTo>
                <a:cubicBezTo>
                  <a:pt x="90" y="206"/>
                  <a:pt x="117" y="170"/>
                  <a:pt x="152" y="143"/>
                </a:cubicBezTo>
                <a:cubicBezTo>
                  <a:pt x="170" y="107"/>
                  <a:pt x="197" y="89"/>
                  <a:pt x="224" y="72"/>
                </a:cubicBezTo>
                <a:cubicBezTo>
                  <a:pt x="251" y="45"/>
                  <a:pt x="286" y="36"/>
                  <a:pt x="322" y="27"/>
                </a:cubicBezTo>
                <a:cubicBezTo>
                  <a:pt x="326" y="24"/>
                  <a:pt x="331" y="21"/>
                  <a:pt x="336" y="19"/>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5" name="Google Shape;925;p9"/>
          <p:cNvSpPr/>
          <p:nvPr/>
        </p:nvSpPr>
        <p:spPr>
          <a:xfrm>
            <a:off x="11013691" y="897687"/>
            <a:ext cx="106877" cy="103491"/>
          </a:xfrm>
          <a:custGeom>
            <a:avLst/>
            <a:gdLst/>
            <a:ahLst/>
            <a:cxnLst/>
            <a:rect l="l" t="t" r="r" b="b"/>
            <a:pathLst>
              <a:path w="1357" h="1314" extrusionOk="0">
                <a:moveTo>
                  <a:pt x="955" y="1243"/>
                </a:moveTo>
                <a:cubicBezTo>
                  <a:pt x="889" y="1277"/>
                  <a:pt x="818" y="1299"/>
                  <a:pt x="747" y="1308"/>
                </a:cubicBezTo>
                <a:lnTo>
                  <a:pt x="747" y="1308"/>
                </a:lnTo>
                <a:cubicBezTo>
                  <a:pt x="821" y="1300"/>
                  <a:pt x="894" y="1279"/>
                  <a:pt x="964" y="1243"/>
                </a:cubicBezTo>
                <a:close/>
                <a:moveTo>
                  <a:pt x="694" y="0"/>
                </a:moveTo>
                <a:cubicBezTo>
                  <a:pt x="593" y="0"/>
                  <a:pt x="490" y="24"/>
                  <a:pt x="393" y="74"/>
                </a:cubicBezTo>
                <a:cubicBezTo>
                  <a:pt x="241" y="154"/>
                  <a:pt x="116" y="297"/>
                  <a:pt x="54" y="458"/>
                </a:cubicBezTo>
                <a:cubicBezTo>
                  <a:pt x="0" y="627"/>
                  <a:pt x="9" y="806"/>
                  <a:pt x="89" y="966"/>
                </a:cubicBezTo>
                <a:cubicBezTo>
                  <a:pt x="203" y="1186"/>
                  <a:pt x="430" y="1313"/>
                  <a:pt x="664" y="1313"/>
                </a:cubicBezTo>
                <a:cubicBezTo>
                  <a:pt x="692" y="1313"/>
                  <a:pt x="720" y="1311"/>
                  <a:pt x="747" y="1308"/>
                </a:cubicBezTo>
                <a:lnTo>
                  <a:pt x="747" y="1308"/>
                </a:lnTo>
                <a:cubicBezTo>
                  <a:pt x="726" y="1310"/>
                  <a:pt x="705" y="1311"/>
                  <a:pt x="684" y="1311"/>
                </a:cubicBezTo>
                <a:cubicBezTo>
                  <a:pt x="450" y="1311"/>
                  <a:pt x="224" y="1177"/>
                  <a:pt x="116" y="949"/>
                </a:cubicBezTo>
                <a:cubicBezTo>
                  <a:pt x="45" y="797"/>
                  <a:pt x="45" y="627"/>
                  <a:pt x="107" y="475"/>
                </a:cubicBezTo>
                <a:cubicBezTo>
                  <a:pt x="161" y="324"/>
                  <a:pt x="277" y="199"/>
                  <a:pt x="429" y="118"/>
                </a:cubicBezTo>
                <a:cubicBezTo>
                  <a:pt x="519" y="74"/>
                  <a:pt x="615" y="52"/>
                  <a:pt x="710" y="52"/>
                </a:cubicBezTo>
                <a:cubicBezTo>
                  <a:pt x="935" y="52"/>
                  <a:pt x="1152" y="173"/>
                  <a:pt x="1259" y="386"/>
                </a:cubicBezTo>
                <a:cubicBezTo>
                  <a:pt x="1330" y="538"/>
                  <a:pt x="1348" y="716"/>
                  <a:pt x="1294" y="877"/>
                </a:cubicBezTo>
                <a:cubicBezTo>
                  <a:pt x="1357" y="716"/>
                  <a:pt x="1348" y="538"/>
                  <a:pt x="1285" y="377"/>
                </a:cubicBezTo>
                <a:cubicBezTo>
                  <a:pt x="1172" y="138"/>
                  <a:pt x="938" y="0"/>
                  <a:pt x="694" y="0"/>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6" name="Google Shape;926;p9"/>
          <p:cNvSpPr/>
          <p:nvPr/>
        </p:nvSpPr>
        <p:spPr>
          <a:xfrm>
            <a:off x="11223034" y="873035"/>
            <a:ext cx="93645" cy="82068"/>
          </a:xfrm>
          <a:custGeom>
            <a:avLst/>
            <a:gdLst/>
            <a:ahLst/>
            <a:cxnLst/>
            <a:rect l="l" t="t" r="r" b="b"/>
            <a:pathLst>
              <a:path w="1189" h="1042" extrusionOk="0">
                <a:moveTo>
                  <a:pt x="649" y="1"/>
                </a:moveTo>
                <a:cubicBezTo>
                  <a:pt x="272" y="1"/>
                  <a:pt x="0" y="393"/>
                  <a:pt x="171" y="753"/>
                </a:cubicBezTo>
                <a:cubicBezTo>
                  <a:pt x="257" y="932"/>
                  <a:pt x="440" y="1042"/>
                  <a:pt x="634" y="1042"/>
                </a:cubicBezTo>
                <a:cubicBezTo>
                  <a:pt x="682" y="1042"/>
                  <a:pt x="730" y="1035"/>
                  <a:pt x="778" y="1021"/>
                </a:cubicBezTo>
                <a:cubicBezTo>
                  <a:pt x="885" y="985"/>
                  <a:pt x="975" y="914"/>
                  <a:pt x="1037" y="824"/>
                </a:cubicBezTo>
                <a:lnTo>
                  <a:pt x="1037" y="824"/>
                </a:lnTo>
                <a:cubicBezTo>
                  <a:pt x="975" y="914"/>
                  <a:pt x="876" y="976"/>
                  <a:pt x="769" y="1012"/>
                </a:cubicBezTo>
                <a:cubicBezTo>
                  <a:pt x="727" y="1023"/>
                  <a:pt x="685" y="1028"/>
                  <a:pt x="643" y="1028"/>
                </a:cubicBezTo>
                <a:cubicBezTo>
                  <a:pt x="455" y="1028"/>
                  <a:pt x="279" y="918"/>
                  <a:pt x="198" y="735"/>
                </a:cubicBezTo>
                <a:cubicBezTo>
                  <a:pt x="163" y="628"/>
                  <a:pt x="154" y="512"/>
                  <a:pt x="189" y="405"/>
                </a:cubicBezTo>
                <a:cubicBezTo>
                  <a:pt x="250" y="180"/>
                  <a:pt x="453" y="38"/>
                  <a:pt x="677" y="38"/>
                </a:cubicBezTo>
                <a:cubicBezTo>
                  <a:pt x="684" y="38"/>
                  <a:pt x="691" y="39"/>
                  <a:pt x="698" y="39"/>
                </a:cubicBezTo>
                <a:cubicBezTo>
                  <a:pt x="814" y="48"/>
                  <a:pt x="921" y="92"/>
                  <a:pt x="1001" y="182"/>
                </a:cubicBezTo>
                <a:cubicBezTo>
                  <a:pt x="1091" y="262"/>
                  <a:pt x="1135" y="369"/>
                  <a:pt x="1144" y="494"/>
                </a:cubicBezTo>
                <a:cubicBezTo>
                  <a:pt x="1144" y="610"/>
                  <a:pt x="1109" y="726"/>
                  <a:pt x="1037" y="824"/>
                </a:cubicBezTo>
                <a:cubicBezTo>
                  <a:pt x="1189" y="628"/>
                  <a:pt x="1180" y="351"/>
                  <a:pt x="1019" y="164"/>
                </a:cubicBezTo>
                <a:cubicBezTo>
                  <a:pt x="939" y="74"/>
                  <a:pt x="823" y="12"/>
                  <a:pt x="698" y="3"/>
                </a:cubicBezTo>
                <a:cubicBezTo>
                  <a:pt x="682" y="2"/>
                  <a:pt x="665" y="1"/>
                  <a:pt x="649" y="1"/>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63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2864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grpSp>
        <p:nvGrpSpPr>
          <p:cNvPr id="4" name="Google Shape;51;p4"/>
          <p:cNvGrpSpPr>
            <a:grpSpLocks/>
          </p:cNvGrpSpPr>
          <p:nvPr/>
        </p:nvGrpSpPr>
        <p:grpSpPr bwMode="auto">
          <a:xfrm rot="1840727">
            <a:off x="10607675" y="593725"/>
            <a:ext cx="633413" cy="477838"/>
            <a:chOff x="2322102" y="3096168"/>
            <a:chExt cx="474595" cy="359141"/>
          </a:xfrm>
        </p:grpSpPr>
        <p:sp>
          <p:nvSpPr>
            <p:cNvPr id="5" name="Google Shape;52;p4"/>
            <p:cNvSpPr>
              <a:spLocks/>
            </p:cNvSpPr>
            <p:nvPr/>
          </p:nvSpPr>
          <p:spPr bwMode="auto">
            <a:xfrm>
              <a:off x="2322102" y="3098152"/>
              <a:ext cx="195018" cy="355183"/>
            </a:xfrm>
            <a:custGeom>
              <a:avLst/>
              <a:gdLst>
                <a:gd name="T0" fmla="*/ 2193852 w 16506"/>
                <a:gd name="T1" fmla="*/ 142 h 30062"/>
                <a:gd name="T2" fmla="*/ 1116054 w 16506"/>
                <a:gd name="T3" fmla="*/ 59465 h 30062"/>
                <a:gd name="T4" fmla="*/ 142 w 16506"/>
                <a:gd name="T5" fmla="*/ 199485 h 30062"/>
                <a:gd name="T6" fmla="*/ 127448 w 16506"/>
                <a:gd name="T7" fmla="*/ 869951 h 30062"/>
                <a:gd name="T8" fmla="*/ 831833 w 16506"/>
                <a:gd name="T9" fmla="*/ 776566 h 30062"/>
                <a:gd name="T10" fmla="*/ 831833 w 16506"/>
                <a:gd name="T11" fmla="*/ 776566 h 30062"/>
                <a:gd name="T12" fmla="*/ 793588 w 16506"/>
                <a:gd name="T13" fmla="*/ 2198054 h 30062"/>
                <a:gd name="T14" fmla="*/ 853053 w 16506"/>
                <a:gd name="T15" fmla="*/ 4132833 h 30062"/>
                <a:gd name="T16" fmla="*/ 1574334 w 16506"/>
                <a:gd name="T17" fmla="*/ 4196493 h 30062"/>
                <a:gd name="T18" fmla="*/ 1553114 w 16506"/>
                <a:gd name="T19" fmla="*/ 2198054 h 30062"/>
                <a:gd name="T20" fmla="*/ 1591229 w 16506"/>
                <a:gd name="T21" fmla="*/ 696023 h 30062"/>
                <a:gd name="T22" fmla="*/ 2304133 w 16506"/>
                <a:gd name="T23" fmla="*/ 640740 h 30062"/>
                <a:gd name="T24" fmla="*/ 2193852 w 16506"/>
                <a:gd name="T25" fmla="*/ 142 h 30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53;p4"/>
            <p:cNvSpPr>
              <a:spLocks/>
            </p:cNvSpPr>
            <p:nvPr/>
          </p:nvSpPr>
          <p:spPr bwMode="auto">
            <a:xfrm>
              <a:off x="2555352" y="3096168"/>
              <a:ext cx="241345" cy="359141"/>
            </a:xfrm>
            <a:custGeom>
              <a:avLst/>
              <a:gdLst>
                <a:gd name="T0" fmla="*/ 1506365 w 20427"/>
                <a:gd name="T1" fmla="*/ 755346 h 30397"/>
                <a:gd name="T2" fmla="*/ 1794899 w 20427"/>
                <a:gd name="T3" fmla="*/ 2524703 h 30397"/>
                <a:gd name="T4" fmla="*/ 1145795 w 20427"/>
                <a:gd name="T5" fmla="*/ 2545923 h 30397"/>
                <a:gd name="T6" fmla="*/ 1145795 w 20427"/>
                <a:gd name="T7" fmla="*/ 2545923 h 30397"/>
                <a:gd name="T8" fmla="*/ 1506365 w 20427"/>
                <a:gd name="T9" fmla="*/ 755346 h 30397"/>
                <a:gd name="T10" fmla="*/ 1031178 w 20427"/>
                <a:gd name="T11" fmla="*/ 142 h 30397"/>
                <a:gd name="T12" fmla="*/ 142 w 20427"/>
                <a:gd name="T13" fmla="*/ 4175273 h 30397"/>
                <a:gd name="T14" fmla="*/ 806291 w 20427"/>
                <a:gd name="T15" fmla="*/ 4243256 h 30397"/>
                <a:gd name="T16" fmla="*/ 1026995 w 20427"/>
                <a:gd name="T17" fmla="*/ 3161261 h 30397"/>
                <a:gd name="T18" fmla="*/ 1884103 w 20427"/>
                <a:gd name="T19" fmla="*/ 3123016 h 30397"/>
                <a:gd name="T20" fmla="*/ 2015604 w 20427"/>
                <a:gd name="T21" fmla="*/ 3924983 h 30397"/>
                <a:gd name="T22" fmla="*/ 2851491 w 20427"/>
                <a:gd name="T23" fmla="*/ 3992825 h 30397"/>
                <a:gd name="T24" fmla="*/ 2851491 w 20427"/>
                <a:gd name="T25" fmla="*/ 3992825 h 30397"/>
                <a:gd name="T26" fmla="*/ 2096146 w 20427"/>
                <a:gd name="T27" fmla="*/ 89203 h 30397"/>
                <a:gd name="T28" fmla="*/ 1031178 w 20427"/>
                <a:gd name="T29" fmla="*/ 142 h 30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27" h="30397" extrusionOk="0">
                  <a:moveTo>
                    <a:pt x="10791" y="5411"/>
                  </a:moveTo>
                  <a:lnTo>
                    <a:pt x="12858" y="18086"/>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15016" y="639"/>
                  </a:lnTo>
                  <a:lnTo>
                    <a:pt x="7387" y="1"/>
                  </a:ln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7" name="Google Shape;54;p4"/>
          <p:cNvGrpSpPr>
            <a:grpSpLocks/>
          </p:cNvGrpSpPr>
          <p:nvPr/>
        </p:nvGrpSpPr>
        <p:grpSpPr bwMode="auto">
          <a:xfrm rot="-2011107">
            <a:off x="11007725" y="5784850"/>
            <a:ext cx="779463" cy="708025"/>
            <a:chOff x="5102279" y="85540"/>
            <a:chExt cx="584731" cy="530198"/>
          </a:xfrm>
        </p:grpSpPr>
        <p:sp>
          <p:nvSpPr>
            <p:cNvPr id="8" name="Google Shape;55;p4"/>
            <p:cNvSpPr>
              <a:spLocks/>
            </p:cNvSpPr>
            <p:nvPr/>
          </p:nvSpPr>
          <p:spPr bwMode="auto">
            <a:xfrm rot="1526894">
              <a:off x="5171162" y="116490"/>
              <a:ext cx="228082" cy="372114"/>
            </a:xfrm>
            <a:custGeom>
              <a:avLst/>
              <a:gdLst>
                <a:gd name="T0" fmla="*/ 1392101 w 19302"/>
                <a:gd name="T1" fmla="*/ 666452 h 31491"/>
                <a:gd name="T2" fmla="*/ 1880253 w 19302"/>
                <a:gd name="T3" fmla="*/ 1196907 h 31491"/>
                <a:gd name="T4" fmla="*/ 853139 w 19302"/>
                <a:gd name="T5" fmla="*/ 2211320 h 31491"/>
                <a:gd name="T6" fmla="*/ 861659 w 19302"/>
                <a:gd name="T7" fmla="*/ 764056 h 31491"/>
                <a:gd name="T8" fmla="*/ 1392101 w 19302"/>
                <a:gd name="T9" fmla="*/ 666452 h 31491"/>
                <a:gd name="T10" fmla="*/ 1387918 w 19302"/>
                <a:gd name="T11" fmla="*/ 142 h 31491"/>
                <a:gd name="T12" fmla="*/ 68004 w 19302"/>
                <a:gd name="T13" fmla="*/ 297138 h 31491"/>
                <a:gd name="T14" fmla="*/ 76512 w 19302"/>
                <a:gd name="T15" fmla="*/ 1315734 h 31491"/>
                <a:gd name="T16" fmla="*/ 142 w 19302"/>
                <a:gd name="T17" fmla="*/ 4184856 h 31491"/>
                <a:gd name="T18" fmla="*/ 789460 w 19302"/>
                <a:gd name="T19" fmla="*/ 4273940 h 31491"/>
                <a:gd name="T20" fmla="*/ 844619 w 19302"/>
                <a:gd name="T21" fmla="*/ 2610245 h 31491"/>
                <a:gd name="T22" fmla="*/ 2143311 w 19302"/>
                <a:gd name="T23" fmla="*/ 4397092 h 31491"/>
                <a:gd name="T24" fmla="*/ 2695130 w 19302"/>
                <a:gd name="T25" fmla="*/ 3989647 h 31491"/>
                <a:gd name="T26" fmla="*/ 1621377 w 19302"/>
                <a:gd name="T27" fmla="*/ 2542383 h 31491"/>
                <a:gd name="T28" fmla="*/ 2584823 w 19302"/>
                <a:gd name="T29" fmla="*/ 1230844 h 31491"/>
                <a:gd name="T30" fmla="*/ 1387918 w 19302"/>
                <a:gd name="T31" fmla="*/ 142 h 314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56;p4"/>
            <p:cNvSpPr>
              <a:spLocks/>
            </p:cNvSpPr>
            <p:nvPr/>
          </p:nvSpPr>
          <p:spPr bwMode="auto">
            <a:xfrm rot="842704">
              <a:off x="5431404" y="243494"/>
              <a:ext cx="216216" cy="351258"/>
            </a:xfrm>
            <a:custGeom>
              <a:avLst/>
              <a:gdLst>
                <a:gd name="T0" fmla="*/ 1689023 w 18299"/>
                <a:gd name="T1" fmla="*/ 0 h 29728"/>
                <a:gd name="T2" fmla="*/ 1689023 w 18299"/>
                <a:gd name="T3" fmla="*/ 0 h 29728"/>
                <a:gd name="T4" fmla="*/ 1761193 w 18299"/>
                <a:gd name="T5" fmla="*/ 1952053 h 29728"/>
                <a:gd name="T6" fmla="*/ 1251900 w 18299"/>
                <a:gd name="T7" fmla="*/ 3471296 h 29728"/>
                <a:gd name="T8" fmla="*/ 785179 w 18299"/>
                <a:gd name="T9" fmla="*/ 2694636 h 29728"/>
                <a:gd name="T10" fmla="*/ 912505 w 18299"/>
                <a:gd name="T11" fmla="*/ 178288 h 29728"/>
                <a:gd name="T12" fmla="*/ 131651 w 18299"/>
                <a:gd name="T13" fmla="*/ 101911 h 29728"/>
                <a:gd name="T14" fmla="*/ 0 w 18299"/>
                <a:gd name="T15" fmla="*/ 2694636 h 29728"/>
                <a:gd name="T16" fmla="*/ 1260407 w 18299"/>
                <a:gd name="T17" fmla="*/ 4150228 h 29728"/>
                <a:gd name="T18" fmla="*/ 2554749 w 18299"/>
                <a:gd name="T19" fmla="*/ 1952053 h 29728"/>
                <a:gd name="T20" fmla="*/ 2474060 w 18299"/>
                <a:gd name="T21" fmla="*/ 80690 h 29728"/>
                <a:gd name="T22" fmla="*/ 1689023 w 18299"/>
                <a:gd name="T23" fmla="*/ 0 h 297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99" h="29728" extrusionOk="0">
                  <a:moveTo>
                    <a:pt x="12098" y="0"/>
                  </a:moveTo>
                  <a:lnTo>
                    <a:pt x="12098" y="0"/>
                  </a:lnTo>
                  <a:cubicBezTo>
                    <a:pt x="12341" y="4559"/>
                    <a:pt x="12615" y="9484"/>
                    <a:pt x="12615" y="13982"/>
                  </a:cubicBezTo>
                  <a:cubicBezTo>
                    <a:pt x="12615" y="17386"/>
                    <a:pt x="12250" y="24864"/>
                    <a:pt x="8967" y="24864"/>
                  </a:cubicBezTo>
                  <a:cubicBezTo>
                    <a:pt x="6961" y="24864"/>
                    <a:pt x="5624" y="22037"/>
                    <a:pt x="5624" y="19301"/>
                  </a:cubicBezTo>
                  <a:cubicBezTo>
                    <a:pt x="5624" y="12797"/>
                    <a:pt x="5928" y="7417"/>
                    <a:pt x="6536" y="1277"/>
                  </a:cubicBezTo>
                  <a:lnTo>
                    <a:pt x="943" y="730"/>
                  </a:lnTo>
                  <a:cubicBezTo>
                    <a:pt x="335" y="7204"/>
                    <a:pt x="0" y="12706"/>
                    <a:pt x="0" y="19301"/>
                  </a:cubicBezTo>
                  <a:cubicBezTo>
                    <a:pt x="0" y="24317"/>
                    <a:pt x="3618" y="29727"/>
                    <a:pt x="9028" y="29727"/>
                  </a:cubicBezTo>
                  <a:cubicBezTo>
                    <a:pt x="17235" y="29727"/>
                    <a:pt x="18299" y="18876"/>
                    <a:pt x="18299" y="13982"/>
                  </a:cubicBezTo>
                  <a:cubicBezTo>
                    <a:pt x="18299" y="9757"/>
                    <a:pt x="18025" y="4833"/>
                    <a:pt x="17721" y="578"/>
                  </a:cubicBezTo>
                  <a:lnTo>
                    <a:pt x="12098" y="0"/>
                  </a:ln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 name="Google Shape;57;p4"/>
          <p:cNvSpPr>
            <a:spLocks noChangeArrowheads="1"/>
          </p:cNvSpPr>
          <p:nvPr/>
        </p:nvSpPr>
        <p:spPr bwMode="auto">
          <a:xfrm>
            <a:off x="11593513" y="1414463"/>
            <a:ext cx="122237" cy="122237"/>
          </a:xfrm>
          <a:prstGeom prst="ellipse">
            <a:avLst/>
          </a:pr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11" name="Google Shape;58;p4"/>
          <p:cNvSpPr>
            <a:spLocks noChangeArrowheads="1"/>
          </p:cNvSpPr>
          <p:nvPr/>
        </p:nvSpPr>
        <p:spPr bwMode="auto">
          <a:xfrm>
            <a:off x="3232150" y="290513"/>
            <a:ext cx="122238" cy="123825"/>
          </a:xfrm>
          <a:prstGeom prst="ellipse">
            <a:avLst/>
          </a:pr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grpSp>
        <p:nvGrpSpPr>
          <p:cNvPr id="12" name="Google Shape;59;p4"/>
          <p:cNvGrpSpPr>
            <a:grpSpLocks/>
          </p:cNvGrpSpPr>
          <p:nvPr/>
        </p:nvGrpSpPr>
        <p:grpSpPr bwMode="auto">
          <a:xfrm>
            <a:off x="274638" y="111125"/>
            <a:ext cx="839787" cy="711200"/>
            <a:chOff x="5678408" y="4285242"/>
            <a:chExt cx="629316" cy="533062"/>
          </a:xfrm>
        </p:grpSpPr>
        <p:sp>
          <p:nvSpPr>
            <p:cNvPr id="13" name="Google Shape;60;p4"/>
            <p:cNvSpPr>
              <a:spLocks/>
            </p:cNvSpPr>
            <p:nvPr/>
          </p:nvSpPr>
          <p:spPr bwMode="auto">
            <a:xfrm rot="-1258647">
              <a:off x="5732063" y="4428202"/>
              <a:ext cx="280137" cy="351609"/>
            </a:xfrm>
            <a:custGeom>
              <a:avLst/>
              <a:gdLst>
                <a:gd name="T0" fmla="*/ 2172743 w 23709"/>
                <a:gd name="T1" fmla="*/ 0 h 29758"/>
                <a:gd name="T2" fmla="*/ 1599779 w 23709"/>
                <a:gd name="T3" fmla="*/ 2278688 h 29758"/>
                <a:gd name="T4" fmla="*/ 1175514 w 23709"/>
                <a:gd name="T5" fmla="*/ 250314 h 29758"/>
                <a:gd name="T6" fmla="*/ 93403 w 23709"/>
                <a:gd name="T7" fmla="*/ 165442 h 29758"/>
                <a:gd name="T8" fmla="*/ 0 w 23709"/>
                <a:gd name="T9" fmla="*/ 2028374 h 29758"/>
                <a:gd name="T10" fmla="*/ 46625 w 23709"/>
                <a:gd name="T11" fmla="*/ 4048230 h 29758"/>
                <a:gd name="T12" fmla="*/ 806240 w 23709"/>
                <a:gd name="T13" fmla="*/ 4116229 h 29758"/>
                <a:gd name="T14" fmla="*/ 683251 w 23709"/>
                <a:gd name="T15" fmla="*/ 937746 h 29758"/>
                <a:gd name="T16" fmla="*/ 683251 w 23709"/>
                <a:gd name="T17" fmla="*/ 937746 h 29758"/>
                <a:gd name="T18" fmla="*/ 729876 w 23709"/>
                <a:gd name="T19" fmla="*/ 942082 h 29758"/>
                <a:gd name="T20" fmla="*/ 1332426 w 23709"/>
                <a:gd name="T21" fmla="*/ 3670591 h 29758"/>
                <a:gd name="T22" fmla="*/ 1854429 w 23709"/>
                <a:gd name="T23" fmla="*/ 3717357 h 29758"/>
                <a:gd name="T24" fmla="*/ 2550382 w 23709"/>
                <a:gd name="T25" fmla="*/ 1014252 h 29758"/>
                <a:gd name="T26" fmla="*/ 2592824 w 23709"/>
                <a:gd name="T27" fmla="*/ 1001409 h 29758"/>
                <a:gd name="T28" fmla="*/ 2592824 w 23709"/>
                <a:gd name="T29" fmla="*/ 1001409 h 29758"/>
                <a:gd name="T30" fmla="*/ 2465499 w 23709"/>
                <a:gd name="T31" fmla="*/ 4077970 h 29758"/>
                <a:gd name="T32" fmla="*/ 3254854 w 23709"/>
                <a:gd name="T33" fmla="*/ 4154334 h 29758"/>
                <a:gd name="T34" fmla="*/ 3309998 w 23709"/>
                <a:gd name="T35" fmla="*/ 2134479 h 29758"/>
                <a:gd name="T36" fmla="*/ 3263232 w 23709"/>
                <a:gd name="T37" fmla="*/ 93402 h 29758"/>
                <a:gd name="T38" fmla="*/ 2172743 w 23709"/>
                <a:gd name="T39" fmla="*/ 0 h 297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09" h="29758" extrusionOk="0">
                  <a:moveTo>
                    <a:pt x="15563" y="0"/>
                  </a:moveTo>
                  <a:cubicBezTo>
                    <a:pt x="14438" y="5593"/>
                    <a:pt x="13192" y="10851"/>
                    <a:pt x="11459" y="16322"/>
                  </a:cubicBezTo>
                  <a:cubicBezTo>
                    <a:pt x="10517" y="10821"/>
                    <a:pt x="9696" y="6231"/>
                    <a:pt x="8420" y="1793"/>
                  </a:cubicBezTo>
                  <a:lnTo>
                    <a:pt x="669" y="1185"/>
                  </a:lnTo>
                  <a:cubicBezTo>
                    <a:pt x="152" y="5927"/>
                    <a:pt x="0" y="10183"/>
                    <a:pt x="0" y="14529"/>
                  </a:cubicBezTo>
                  <a:cubicBezTo>
                    <a:pt x="0" y="19028"/>
                    <a:pt x="182" y="23648"/>
                    <a:pt x="334" y="28997"/>
                  </a:cubicBezTo>
                  <a:lnTo>
                    <a:pt x="5775" y="29484"/>
                  </a:lnTo>
                  <a:cubicBezTo>
                    <a:pt x="5319" y="21155"/>
                    <a:pt x="5076" y="14286"/>
                    <a:pt x="4894" y="6717"/>
                  </a:cubicBezTo>
                  <a:lnTo>
                    <a:pt x="5228" y="6748"/>
                  </a:lnTo>
                  <a:cubicBezTo>
                    <a:pt x="6961" y="14012"/>
                    <a:pt x="7721" y="19119"/>
                    <a:pt x="9544" y="26292"/>
                  </a:cubicBezTo>
                  <a:lnTo>
                    <a:pt x="13283" y="26627"/>
                  </a:lnTo>
                  <a:cubicBezTo>
                    <a:pt x="15623" y="18906"/>
                    <a:pt x="16779" y="13161"/>
                    <a:pt x="18268" y="7265"/>
                  </a:cubicBezTo>
                  <a:lnTo>
                    <a:pt x="18572" y="7173"/>
                  </a:lnTo>
                  <a:cubicBezTo>
                    <a:pt x="18420" y="14408"/>
                    <a:pt x="18329" y="22219"/>
                    <a:pt x="17660" y="29210"/>
                  </a:cubicBezTo>
                  <a:lnTo>
                    <a:pt x="23314" y="29757"/>
                  </a:lnTo>
                  <a:cubicBezTo>
                    <a:pt x="23709" y="25198"/>
                    <a:pt x="23709" y="20092"/>
                    <a:pt x="23709" y="15289"/>
                  </a:cubicBezTo>
                  <a:cubicBezTo>
                    <a:pt x="23709" y="10000"/>
                    <a:pt x="23466" y="5471"/>
                    <a:pt x="23374" y="669"/>
                  </a:cubicBezTo>
                  <a:lnTo>
                    <a:pt x="15563" y="0"/>
                  </a:ln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61;p4"/>
            <p:cNvSpPr>
              <a:spLocks/>
            </p:cNvSpPr>
            <p:nvPr/>
          </p:nvSpPr>
          <p:spPr bwMode="auto">
            <a:xfrm rot="-1372242">
              <a:off x="6006039" y="4318028"/>
              <a:ext cx="241375" cy="359185"/>
            </a:xfrm>
            <a:custGeom>
              <a:avLst/>
              <a:gdLst>
                <a:gd name="T0" fmla="*/ 1506742 w 20427"/>
                <a:gd name="T1" fmla="*/ 755533 h 30397"/>
                <a:gd name="T2" fmla="*/ 1795347 w 20427"/>
                <a:gd name="T3" fmla="*/ 2525332 h 30397"/>
                <a:gd name="T4" fmla="*/ 1146079 w 20427"/>
                <a:gd name="T5" fmla="*/ 2546554 h 30397"/>
                <a:gd name="T6" fmla="*/ 1146079 w 20427"/>
                <a:gd name="T7" fmla="*/ 2546554 h 30397"/>
                <a:gd name="T8" fmla="*/ 1506742 w 20427"/>
                <a:gd name="T9" fmla="*/ 755533 h 30397"/>
                <a:gd name="T10" fmla="*/ 1031436 w 20427"/>
                <a:gd name="T11" fmla="*/ 142 h 30397"/>
                <a:gd name="T12" fmla="*/ 142 w 20427"/>
                <a:gd name="T13" fmla="*/ 4176292 h 30397"/>
                <a:gd name="T14" fmla="*/ 806498 w 20427"/>
                <a:gd name="T15" fmla="*/ 4244296 h 30397"/>
                <a:gd name="T16" fmla="*/ 1027253 w 20427"/>
                <a:gd name="T17" fmla="*/ 3162038 h 30397"/>
                <a:gd name="T18" fmla="*/ 1884573 w 20427"/>
                <a:gd name="T19" fmla="*/ 3123776 h 30397"/>
                <a:gd name="T20" fmla="*/ 2016102 w 20427"/>
                <a:gd name="T21" fmla="*/ 3925937 h 30397"/>
                <a:gd name="T22" fmla="*/ 2852200 w 20427"/>
                <a:gd name="T23" fmla="*/ 3993799 h 30397"/>
                <a:gd name="T24" fmla="*/ 2852200 w 20427"/>
                <a:gd name="T25" fmla="*/ 3993799 h 30397"/>
                <a:gd name="T26" fmla="*/ 2096667 w 20427"/>
                <a:gd name="T27" fmla="*/ 89226 h 30397"/>
                <a:gd name="T28" fmla="*/ 1031436 w 20427"/>
                <a:gd name="T29" fmla="*/ 142 h 30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27" h="30397" extrusionOk="0">
                  <a:moveTo>
                    <a:pt x="10791" y="5411"/>
                  </a:moveTo>
                  <a:lnTo>
                    <a:pt x="12858" y="18086"/>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15016" y="639"/>
                  </a:lnTo>
                  <a:lnTo>
                    <a:pt x="7387" y="1"/>
                  </a:lnTo>
                  <a:close/>
                </a:path>
              </a:pathLst>
            </a:cu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 name="Google Shape;62;p4"/>
          <p:cNvSpPr>
            <a:spLocks noChangeArrowheads="1"/>
          </p:cNvSpPr>
          <p:nvPr/>
        </p:nvSpPr>
        <p:spPr bwMode="auto">
          <a:xfrm>
            <a:off x="274638" y="1357313"/>
            <a:ext cx="122237" cy="122237"/>
          </a:xfrm>
          <a:prstGeom prst="ellipse">
            <a:avLst/>
          </a:pr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49" name="Google Shape;49;p4"/>
          <p:cNvSpPr txBox="1">
            <a:spLocks noGrp="1"/>
          </p:cNvSpPr>
          <p:nvPr>
            <p:ph type="title"/>
          </p:nvPr>
        </p:nvSpPr>
        <p:spPr>
          <a:xfrm>
            <a:off x="960000" y="593367"/>
            <a:ext cx="10272000" cy="763600"/>
          </a:xfrm>
          <a:prstGeom prst="rect">
            <a:avLst/>
          </a:prstGeom>
          <a:ln>
            <a:noFill/>
          </a:ln>
        </p:spPr>
        <p:txBody>
          <a:bodyPr spcFirstLastPara="1" lIns="121897" tIns="121897" rIns="121897" bIns="121897" anchor="t">
            <a:noAutofit/>
          </a:bodyPr>
          <a:lstStyle>
            <a:lvl1pPr lvl="0"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4"/>
          <p:cNvSpPr txBox="1">
            <a:spLocks noGrp="1"/>
          </p:cNvSpPr>
          <p:nvPr>
            <p:ph type="body" idx="1"/>
          </p:nvPr>
        </p:nvSpPr>
        <p:spPr>
          <a:xfrm>
            <a:off x="960000" y="1536633"/>
            <a:ext cx="10272000" cy="4555200"/>
          </a:xfrm>
          <a:prstGeom prst="rect">
            <a:avLst/>
          </a:prstGeom>
        </p:spPr>
        <p:txBody>
          <a:bodyPr spcFirstLastPara="1" lIns="121897" tIns="121897" rIns="121897" bIns="121897">
            <a:noAutofit/>
          </a:bodyPr>
          <a:lstStyle>
            <a:lvl1pPr marL="609585" lvl="0" indent="-457189" rtl="0">
              <a:lnSpc>
                <a:spcPct val="115000"/>
              </a:lnSpc>
              <a:spcBef>
                <a:spcPts val="0"/>
              </a:spcBef>
              <a:spcAft>
                <a:spcPts val="0"/>
              </a:spcAft>
              <a:buClr>
                <a:schemeClr val="accent1"/>
              </a:buClr>
              <a:buSzPts val="1800"/>
              <a:buFont typeface="Darker Grotesque SemiBold"/>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spTree>
    <p:extLst>
      <p:ext uri="{BB962C8B-B14F-4D97-AF65-F5344CB8AC3E}">
        <p14:creationId xmlns:p14="http://schemas.microsoft.com/office/powerpoint/2010/main" val="148527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512570" y="-582295"/>
            <a:ext cx="13532485" cy="7990840"/>
            <a:chOff x="0" y="0"/>
            <a:chExt cx="12192000" cy="6858000"/>
          </a:xfrm>
        </p:grpSpPr>
        <p:pic>
          <p:nvPicPr>
            <p:cNvPr id="8" name="图片 7"/>
            <p:cNvPicPr>
              <a:picLocks noChangeAspect="1"/>
            </p:cNvPicPr>
            <p:nvPr userDrawn="1"/>
          </p:nvPicPr>
          <p:blipFill rotWithShape="1">
            <a:blip r:embed="rId19">
              <a:extLst>
                <a:ext uri="{28A0092B-C50C-407E-A947-70E740481C1C}">
                  <a14:useLocalDpi xmlns:a14="http://schemas.microsoft.com/office/drawing/2010/main" val="0"/>
                </a:ext>
              </a:extLst>
            </a:blip>
            <a:srcRect t="5074" b="59828"/>
            <a:stretch>
              <a:fillRect/>
            </a:stretch>
          </p:blipFill>
          <p:spPr>
            <a:xfrm>
              <a:off x="0" y="0"/>
              <a:ext cx="12192000" cy="2995864"/>
            </a:xfrm>
            <a:prstGeom prst="rect">
              <a:avLst/>
            </a:prstGeom>
          </p:spPr>
        </p:pic>
        <p:pic>
          <p:nvPicPr>
            <p:cNvPr id="9" name="图片 8"/>
            <p:cNvPicPr>
              <a:picLocks noChangeAspect="1"/>
            </p:cNvPicPr>
            <p:nvPr userDrawn="1"/>
          </p:nvPicPr>
          <p:blipFill rotWithShape="1">
            <a:blip r:embed="rId19">
              <a:extLst>
                <a:ext uri="{28A0092B-C50C-407E-A947-70E740481C1C}">
                  <a14:useLocalDpi xmlns:a14="http://schemas.microsoft.com/office/drawing/2010/main" val="0"/>
                </a:ext>
              </a:extLst>
            </a:blip>
            <a:srcRect t="6483" b="59828"/>
            <a:stretch>
              <a:fillRect/>
            </a:stretch>
          </p:blipFill>
          <p:spPr>
            <a:xfrm flipV="1">
              <a:off x="0" y="3982453"/>
              <a:ext cx="12192000" cy="2875547"/>
            </a:xfrm>
            <a:prstGeom prst="rect">
              <a:avLst/>
            </a:prstGeom>
          </p:spPr>
        </p:pic>
      </p:grpSp>
      <p:sp>
        <p:nvSpPr>
          <p:cNvPr id="10" name="文本框 9"/>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slide" Target="slide3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png"/><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www.freeppt7.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63"/>
            <a:ext cx="12192000" cy="719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4"/>
          <p:cNvSpPr txBox="1">
            <a:spLocks noChangeArrowheads="1"/>
          </p:cNvSpPr>
          <p:nvPr/>
        </p:nvSpPr>
        <p:spPr bwMode="auto">
          <a:xfrm>
            <a:off x="3276600" y="3005138"/>
            <a:ext cx="42672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r>
              <a:rPr lang="en-US" altLang="en-US" sz="6600" b="1">
                <a:solidFill>
                  <a:srgbClr val="000000"/>
                </a:solidFill>
                <a:ea typeface="宋体" pitchFamily="2" charset="-122"/>
                <a:cs typeface="Times New Roman" pitchFamily="18" charset="0"/>
              </a:rPr>
              <a:t>TẬP ĐỌC</a:t>
            </a:r>
          </a:p>
          <a:p>
            <a:pPr algn="ctr" eaLnBrk="1" hangingPunct="1"/>
            <a:r>
              <a:rPr lang="en-US" altLang="en-US" sz="6600" b="1">
                <a:solidFill>
                  <a:srgbClr val="000000"/>
                </a:solidFill>
                <a:ea typeface="宋体" pitchFamily="2" charset="-122"/>
                <a:cs typeface="Times New Roman" pitchFamily="18" charset="0"/>
              </a:rPr>
              <a:t>LỚP 3</a:t>
            </a:r>
            <a:endParaRPr lang="vi-VN" altLang="en-US" sz="6600" b="1">
              <a:solidFill>
                <a:srgbClr val="000000"/>
              </a:solidFill>
              <a:ea typeface="宋体" pitchFamily="2" charset="-122"/>
              <a:cs typeface="Times New Roman" pitchFamily="18" charset="0"/>
            </a:endParaRPr>
          </a:p>
        </p:txBody>
      </p:sp>
    </p:spTree>
    <p:extLst>
      <p:ext uri="{BB962C8B-B14F-4D97-AF65-F5344CB8AC3E}">
        <p14:creationId xmlns:p14="http://schemas.microsoft.com/office/powerpoint/2010/main" val="189747890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647;p37"/>
          <p:cNvSpPr>
            <a:spLocks/>
          </p:cNvSpPr>
          <p:nvPr/>
        </p:nvSpPr>
        <p:spPr bwMode="auto">
          <a:xfrm>
            <a:off x="531813" y="1309688"/>
            <a:ext cx="10801350" cy="4935537"/>
          </a:xfrm>
          <a:custGeom>
            <a:avLst/>
            <a:gdLst>
              <a:gd name="T0" fmla="*/ 252635375 w 324000"/>
              <a:gd name="T1" fmla="*/ 1318968 h 153271"/>
              <a:gd name="T2" fmla="*/ 317588260 w 324000"/>
              <a:gd name="T3" fmla="*/ 4347830 h 153271"/>
              <a:gd name="T4" fmla="*/ 348243725 w 324000"/>
              <a:gd name="T5" fmla="*/ 16555597 h 153271"/>
              <a:gd name="T6" fmla="*/ 359548771 w 324000"/>
              <a:gd name="T7" fmla="*/ 53171619 h 153271"/>
              <a:gd name="T8" fmla="*/ 356099007 w 324000"/>
              <a:gd name="T9" fmla="*/ 112214322 h 153271"/>
              <a:gd name="T10" fmla="*/ 337185376 w 324000"/>
              <a:gd name="T11" fmla="*/ 149937783 h 153271"/>
              <a:gd name="T12" fmla="*/ 268154815 w 324000"/>
              <a:gd name="T13" fmla="*/ 155740438 h 153271"/>
              <a:gd name="T14" fmla="*/ 58769145 w 324000"/>
              <a:gd name="T15" fmla="*/ 156939135 h 153271"/>
              <a:gd name="T16" fmla="*/ 7035079 w 324000"/>
              <a:gd name="T17" fmla="*/ 128198602 h 153271"/>
              <a:gd name="T18" fmla="*/ 10983873 w 324000"/>
              <a:gd name="T19" fmla="*/ 15082126 h 153271"/>
              <a:gd name="T20" fmla="*/ 103394723 w 324000"/>
              <a:gd name="T21" fmla="*/ 1080485 h 153271"/>
              <a:gd name="T22" fmla="*/ 252635375 w 324000"/>
              <a:gd name="T23" fmla="*/ 1318968 h 153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4000" h="153271" extrusionOk="0">
                <a:moveTo>
                  <a:pt x="227315" y="1272"/>
                </a:moveTo>
                <a:cubicBezTo>
                  <a:pt x="259436" y="1797"/>
                  <a:pt x="271420" y="1744"/>
                  <a:pt x="285758" y="4193"/>
                </a:cubicBezTo>
                <a:cubicBezTo>
                  <a:pt x="300096" y="6642"/>
                  <a:pt x="307049" y="8119"/>
                  <a:pt x="313341" y="15966"/>
                </a:cubicBezTo>
                <a:cubicBezTo>
                  <a:pt x="319634" y="23814"/>
                  <a:pt x="322335" y="35903"/>
                  <a:pt x="323513" y="51278"/>
                </a:cubicBezTo>
                <a:cubicBezTo>
                  <a:pt x="324691" y="66653"/>
                  <a:pt x="323763" y="92665"/>
                  <a:pt x="320409" y="108218"/>
                </a:cubicBezTo>
                <a:cubicBezTo>
                  <a:pt x="317055" y="123771"/>
                  <a:pt x="316579" y="137602"/>
                  <a:pt x="303391" y="144598"/>
                </a:cubicBezTo>
                <a:cubicBezTo>
                  <a:pt x="290203" y="151594"/>
                  <a:pt x="283031" y="149069"/>
                  <a:pt x="241279" y="150194"/>
                </a:cubicBezTo>
                <a:cubicBezTo>
                  <a:pt x="199527" y="151319"/>
                  <a:pt x="92037" y="155777"/>
                  <a:pt x="52879" y="151350"/>
                </a:cubicBezTo>
                <a:cubicBezTo>
                  <a:pt x="13721" y="146923"/>
                  <a:pt x="13496" y="146434"/>
                  <a:pt x="6330" y="123633"/>
                </a:cubicBezTo>
                <a:cubicBezTo>
                  <a:pt x="-836" y="100832"/>
                  <a:pt x="-4567" y="34977"/>
                  <a:pt x="9883" y="14545"/>
                </a:cubicBezTo>
                <a:cubicBezTo>
                  <a:pt x="24333" y="-5887"/>
                  <a:pt x="56793" y="3254"/>
                  <a:pt x="93032" y="1042"/>
                </a:cubicBezTo>
                <a:cubicBezTo>
                  <a:pt x="129271" y="-1170"/>
                  <a:pt x="195194" y="747"/>
                  <a:pt x="227315" y="12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en-US"/>
          </a:p>
        </p:txBody>
      </p:sp>
      <p:sp>
        <p:nvSpPr>
          <p:cNvPr id="22531" name="Google Shape;650;p37"/>
          <p:cNvSpPr>
            <a:spLocks noChangeArrowheads="1"/>
          </p:cNvSpPr>
          <p:nvPr/>
        </p:nvSpPr>
        <p:spPr bwMode="auto">
          <a:xfrm>
            <a:off x="9353550" y="6465888"/>
            <a:ext cx="122238" cy="122237"/>
          </a:xfrm>
          <a:prstGeom prst="ellipse">
            <a:avLst/>
          </a:prstGeom>
          <a:solidFill>
            <a:srgbClr val="D68C60">
              <a:alpha val="20784"/>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6" name="TextBox 5">
            <a:extLst>
              <a:ext uri="{FF2B5EF4-FFF2-40B4-BE49-F238E27FC236}"/>
            </a:extLst>
          </p:cNvPr>
          <p:cNvSpPr txBox="1"/>
          <p:nvPr/>
        </p:nvSpPr>
        <p:spPr>
          <a:xfrm>
            <a:off x="3473450" y="276225"/>
            <a:ext cx="5233988" cy="942975"/>
          </a:xfrm>
          <a:prstGeom prst="rect">
            <a:avLst/>
          </a:prstGeom>
          <a:noFill/>
        </p:spPr>
        <p:txBody>
          <a:bodyPr lIns="121917" tIns="60958" rIns="121917" bIns="60958">
            <a:spAutoFit/>
          </a:bodyPr>
          <a:lstStyle/>
          <a:p>
            <a:pPr algn="ctr">
              <a:defRPr/>
            </a:pPr>
            <a:r>
              <a:rPr lang="en-US" sz="5300" b="1" dirty="0" err="1">
                <a:solidFill>
                  <a:schemeClr val="accent5">
                    <a:lumMod val="75000"/>
                  </a:schemeClr>
                </a:solidFill>
                <a:latin typeface="Times New Roman" pitchFamily="18" charset="0"/>
                <a:cs typeface="Times New Roman" pitchFamily="18" charset="0"/>
              </a:rPr>
              <a:t>Yêu</a:t>
            </a:r>
            <a:r>
              <a:rPr lang="en-US" sz="5300" b="1" dirty="0">
                <a:solidFill>
                  <a:schemeClr val="accent5">
                    <a:lumMod val="75000"/>
                  </a:schemeClr>
                </a:solidFill>
                <a:latin typeface="Times New Roman" pitchFamily="18" charset="0"/>
                <a:cs typeface="Times New Roman" pitchFamily="18" charset="0"/>
              </a:rPr>
              <a:t> </a:t>
            </a:r>
            <a:r>
              <a:rPr lang="en-US" sz="5300" b="1" dirty="0" err="1">
                <a:solidFill>
                  <a:schemeClr val="accent5">
                    <a:lumMod val="75000"/>
                  </a:schemeClr>
                </a:solidFill>
                <a:latin typeface="Times New Roman" pitchFamily="18" charset="0"/>
                <a:cs typeface="Times New Roman" pitchFamily="18" charset="0"/>
              </a:rPr>
              <a:t>cầu</a:t>
            </a:r>
            <a:r>
              <a:rPr lang="en-US" sz="5300" b="1" dirty="0">
                <a:solidFill>
                  <a:schemeClr val="accent5">
                    <a:lumMod val="75000"/>
                  </a:schemeClr>
                </a:solidFill>
                <a:latin typeface="Times New Roman" pitchFamily="18" charset="0"/>
                <a:cs typeface="Times New Roman" pitchFamily="18" charset="0"/>
              </a:rPr>
              <a:t> </a:t>
            </a:r>
            <a:r>
              <a:rPr lang="en-US" sz="5300" b="1" dirty="0" err="1">
                <a:solidFill>
                  <a:schemeClr val="accent5">
                    <a:lumMod val="75000"/>
                  </a:schemeClr>
                </a:solidFill>
                <a:latin typeface="Times New Roman" pitchFamily="18" charset="0"/>
                <a:cs typeface="Times New Roman" pitchFamily="18" charset="0"/>
              </a:rPr>
              <a:t>cần</a:t>
            </a:r>
            <a:r>
              <a:rPr lang="en-US" sz="5300" b="1" dirty="0">
                <a:solidFill>
                  <a:schemeClr val="accent5">
                    <a:lumMod val="75000"/>
                  </a:schemeClr>
                </a:solidFill>
                <a:latin typeface="Times New Roman" pitchFamily="18" charset="0"/>
                <a:cs typeface="Times New Roman" pitchFamily="18" charset="0"/>
              </a:rPr>
              <a:t> </a:t>
            </a:r>
            <a:r>
              <a:rPr lang="en-US" sz="5300" b="1" dirty="0" err="1">
                <a:solidFill>
                  <a:schemeClr val="accent5">
                    <a:lumMod val="75000"/>
                  </a:schemeClr>
                </a:solidFill>
                <a:latin typeface="Times New Roman" pitchFamily="18" charset="0"/>
                <a:cs typeface="Times New Roman" pitchFamily="18" charset="0"/>
              </a:rPr>
              <a:t>đạt</a:t>
            </a:r>
            <a:endParaRPr lang="en-US" sz="5300" b="1" dirty="0">
              <a:solidFill>
                <a:schemeClr val="accent5">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26920" t="15315" r="19212" b="13850"/>
          <a:stretch>
            <a:fillRect/>
          </a:stretch>
        </p:blipFill>
        <p:spPr bwMode="auto">
          <a:xfrm>
            <a:off x="979488" y="2119313"/>
            <a:ext cx="14589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2808288"/>
            <a:ext cx="3779837"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p:cNvPicPr>
            <a:picLocks noChangeAspect="1" noChangeArrowheads="1"/>
          </p:cNvPicPr>
          <p:nvPr/>
        </p:nvPicPr>
        <p:blipFill>
          <a:blip r:embed="rId5">
            <a:extLst>
              <a:ext uri="{28A0092B-C50C-407E-A947-70E740481C1C}">
                <a14:useLocalDpi xmlns:a14="http://schemas.microsoft.com/office/drawing/2010/main" val="0"/>
              </a:ext>
            </a:extLst>
          </a:blip>
          <a:srcRect l="31718" t="10567" r="29552" b="8940"/>
          <a:stretch>
            <a:fillRect/>
          </a:stretch>
        </p:blipFill>
        <p:spPr bwMode="auto">
          <a:xfrm>
            <a:off x="10982325" y="4037013"/>
            <a:ext cx="13541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a:extLst>
              <a:ext uri="{FF2B5EF4-FFF2-40B4-BE49-F238E27FC236}"/>
            </a:extLst>
          </p:cNvPr>
          <p:cNvSpPr/>
          <p:nvPr/>
        </p:nvSpPr>
        <p:spPr>
          <a:xfrm>
            <a:off x="2247900" y="1395413"/>
            <a:ext cx="8135938" cy="779462"/>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5732" tIns="27866" rIns="55732" bIns="27866" anchor="ctr"/>
          <a:lstStyle/>
          <a:p>
            <a:pPr algn="ctr">
              <a:defRPr/>
            </a:pPr>
            <a:r>
              <a:rPr lang="en-US" altLang="zh-CN" sz="3100" b="1" dirty="0" err="1">
                <a:solidFill>
                  <a:srgbClr val="000000"/>
                </a:solidFill>
                <a:latin typeface="Times New Roman" pitchFamily="18" charset="0"/>
                <a:ea typeface="SimSun" pitchFamily="2" charset="-122"/>
                <a:cs typeface="Times New Roman" pitchFamily="18" charset="0"/>
                <a:sym typeface="+mn-ea"/>
              </a:rPr>
              <a:t>Đọc</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đúng</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rõ</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ràng</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lưu</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loát</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toàn</a:t>
            </a:r>
            <a:r>
              <a:rPr lang="en-US" altLang="zh-CN" sz="3100" b="1" dirty="0">
                <a:solidFill>
                  <a:srgbClr val="000000"/>
                </a:solidFill>
                <a:latin typeface="Times New Roman" pitchFamily="18" charset="0"/>
                <a:ea typeface="SimSun" pitchFamily="2" charset="-122"/>
                <a:cs typeface="Times New Roman" pitchFamily="18" charset="0"/>
                <a:sym typeface="+mn-ea"/>
              </a:rPr>
              <a:t> </a:t>
            </a:r>
            <a:r>
              <a:rPr lang="en-US" altLang="zh-CN" sz="3100" b="1" dirty="0" err="1">
                <a:solidFill>
                  <a:srgbClr val="000000"/>
                </a:solidFill>
                <a:latin typeface="Times New Roman" pitchFamily="18" charset="0"/>
                <a:ea typeface="SimSun" pitchFamily="2" charset="-122"/>
                <a:cs typeface="Times New Roman" pitchFamily="18" charset="0"/>
                <a:sym typeface="+mn-ea"/>
              </a:rPr>
              <a:t>bài</a:t>
            </a:r>
            <a:r>
              <a:rPr lang="en-US" altLang="zh-CN" sz="3100" b="1" dirty="0">
                <a:solidFill>
                  <a:srgbClr val="000000"/>
                </a:solidFill>
                <a:latin typeface="Times New Roman" pitchFamily="18" charset="0"/>
                <a:ea typeface="SimSun" pitchFamily="2" charset="-122"/>
                <a:cs typeface="Times New Roman" pitchFamily="18" charset="0"/>
                <a:sym typeface="+mn-ea"/>
              </a:rPr>
              <a:t> . </a:t>
            </a:r>
            <a:endParaRPr lang="zh-CN" altLang="en-US" sz="3100" b="1" dirty="0">
              <a:solidFill>
                <a:srgbClr val="000000"/>
              </a:solidFill>
              <a:latin typeface="Times New Roman" pitchFamily="18" charset="0"/>
              <a:ea typeface="SimSun" pitchFamily="2" charset="-122"/>
              <a:cs typeface="Times New Roman" pitchFamily="18" charset="0"/>
              <a:sym typeface="+mn-ea"/>
            </a:endParaRPr>
          </a:p>
        </p:txBody>
      </p:sp>
      <p:sp>
        <p:nvSpPr>
          <p:cNvPr id="11" name="Rectangle: Rounded Corners 29">
            <a:extLst>
              <a:ext uri="{FF2B5EF4-FFF2-40B4-BE49-F238E27FC236}"/>
            </a:extLst>
          </p:cNvPr>
          <p:cNvSpPr/>
          <p:nvPr/>
        </p:nvSpPr>
        <p:spPr>
          <a:xfrm>
            <a:off x="2247900" y="2389188"/>
            <a:ext cx="8208963" cy="1093787"/>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5732" tIns="27866" rIns="55732" bIns="27866" anchor="ctr"/>
          <a:lstStyle/>
          <a:p>
            <a:pPr algn="ctr">
              <a:lnSpc>
                <a:spcPct val="120000"/>
              </a:lnSpc>
              <a:defRPr/>
            </a:pPr>
            <a:r>
              <a:rPr lang="en-US" sz="3100" b="1" dirty="0" err="1">
                <a:solidFill>
                  <a:srgbClr val="000000"/>
                </a:solidFill>
                <a:latin typeface="Times New Roman" pitchFamily="18" charset="0"/>
                <a:cs typeface="Times New Roman" pitchFamily="18" charset="0"/>
              </a:rPr>
              <a:t>Hiểu</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nghĩa</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các</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từ</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ngữ</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trong</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bài</a:t>
            </a:r>
            <a:r>
              <a:rPr lang="en-US" sz="3100" b="1" dirty="0">
                <a:solidFill>
                  <a:srgbClr val="000000"/>
                </a:solidFill>
                <a:latin typeface="Times New Roman" pitchFamily="18" charset="0"/>
                <a:cs typeface="Times New Roman" pitchFamily="18" charset="0"/>
              </a:rPr>
              <a:t> </a:t>
            </a:r>
            <a:endParaRPr lang="zh-CN" altLang="en-US" sz="3100" b="1" dirty="0">
              <a:solidFill>
                <a:srgbClr val="000000"/>
              </a:solidFill>
              <a:latin typeface="Times New Roman" pitchFamily="18" charset="0"/>
              <a:cs typeface="Times New Roman" pitchFamily="18" charset="0"/>
              <a:sym typeface="+mn-ea"/>
            </a:endParaRPr>
          </a:p>
        </p:txBody>
      </p:sp>
      <p:sp>
        <p:nvSpPr>
          <p:cNvPr id="13" name="Rectangle: Rounded Corners 30">
            <a:extLst>
              <a:ext uri="{FF2B5EF4-FFF2-40B4-BE49-F238E27FC236}"/>
            </a:extLst>
          </p:cNvPr>
          <p:cNvSpPr/>
          <p:nvPr/>
        </p:nvSpPr>
        <p:spPr>
          <a:xfrm>
            <a:off x="2247899" y="3741738"/>
            <a:ext cx="8562975" cy="1250950"/>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5732" tIns="27866" rIns="55732" bIns="27866" anchor="ctr"/>
          <a:lstStyle/>
          <a:p>
            <a:pPr algn="ctr">
              <a:lnSpc>
                <a:spcPct val="120000"/>
              </a:lnSpc>
              <a:defRPr/>
            </a:pPr>
            <a:r>
              <a:rPr lang="en-US" sz="3100" b="1" dirty="0" err="1">
                <a:solidFill>
                  <a:srgbClr val="000000"/>
                </a:solidFill>
                <a:latin typeface="Times New Roman" pitchFamily="18" charset="0"/>
                <a:cs typeface="Times New Roman" pitchFamily="18" charset="0"/>
              </a:rPr>
              <a:t>Hiểu</a:t>
            </a:r>
            <a:r>
              <a:rPr lang="en-US" sz="3100" b="1" dirty="0">
                <a:solidFill>
                  <a:srgbClr val="000000"/>
                </a:solidFill>
                <a:latin typeface="Times New Roman" pitchFamily="18" charset="0"/>
                <a:cs typeface="Times New Roman" pitchFamily="18" charset="0"/>
              </a:rPr>
              <a:t> </a:t>
            </a:r>
            <a:r>
              <a:rPr lang="en-US" sz="3100" b="1" dirty="0" err="1">
                <a:solidFill>
                  <a:srgbClr val="000000"/>
                </a:solidFill>
                <a:latin typeface="Times New Roman" pitchFamily="18" charset="0"/>
                <a:cs typeface="Times New Roman" pitchFamily="18" charset="0"/>
              </a:rPr>
              <a:t>nội</a:t>
            </a:r>
            <a:r>
              <a:rPr lang="en-US" sz="3100" b="1" dirty="0">
                <a:solidFill>
                  <a:srgbClr val="000000"/>
                </a:solidFill>
                <a:latin typeface="Times New Roman" pitchFamily="18" charset="0"/>
                <a:cs typeface="Times New Roman" pitchFamily="18" charset="0"/>
              </a:rPr>
              <a:t> </a:t>
            </a:r>
            <a:r>
              <a:rPr lang="en-US" sz="3100" b="1" dirty="0" smtClean="0">
                <a:solidFill>
                  <a:srgbClr val="000000"/>
                </a:solidFill>
                <a:latin typeface="Times New Roman" pitchFamily="18" charset="0"/>
                <a:cs typeface="Times New Roman" pitchFamily="18" charset="0"/>
              </a:rPr>
              <a:t>dung </a:t>
            </a:r>
            <a:r>
              <a:rPr lang="en-US" sz="3100" b="1" dirty="0" err="1" smtClean="0">
                <a:solidFill>
                  <a:srgbClr val="000000"/>
                </a:solidFill>
                <a:latin typeface="Times New Roman" pitchFamily="18" charset="0"/>
                <a:cs typeface="Times New Roman" pitchFamily="18" charset="0"/>
              </a:rPr>
              <a:t>của</a:t>
            </a:r>
            <a:r>
              <a:rPr lang="en-US" sz="3100" b="1" dirty="0" smtClean="0">
                <a:solidFill>
                  <a:srgbClr val="000000"/>
                </a:solidFill>
                <a:latin typeface="Times New Roman" pitchFamily="18" charset="0"/>
                <a:cs typeface="Times New Roman" pitchFamily="18" charset="0"/>
              </a:rPr>
              <a:t> </a:t>
            </a:r>
            <a:r>
              <a:rPr lang="en-US" sz="3100" b="1" dirty="0" err="1" smtClean="0">
                <a:solidFill>
                  <a:srgbClr val="000000"/>
                </a:solidFill>
                <a:latin typeface="Times New Roman" pitchFamily="18" charset="0"/>
                <a:cs typeface="Times New Roman" pitchFamily="18" charset="0"/>
              </a:rPr>
              <a:t>bài</a:t>
            </a:r>
            <a:r>
              <a:rPr lang="en-US" sz="3100" b="1" dirty="0" smtClean="0">
                <a:solidFill>
                  <a:srgbClr val="000000"/>
                </a:solidFill>
                <a:latin typeface="Times New Roman" pitchFamily="18" charset="0"/>
                <a:cs typeface="Times New Roman" pitchFamily="18" charset="0"/>
              </a:rPr>
              <a:t> </a:t>
            </a:r>
            <a:r>
              <a:rPr lang="en-US" sz="3100" b="1" dirty="0" err="1" smtClean="0">
                <a:solidFill>
                  <a:srgbClr val="000000"/>
                </a:solidFill>
                <a:latin typeface="Times New Roman" pitchFamily="18" charset="0"/>
                <a:cs typeface="Times New Roman" pitchFamily="18" charset="0"/>
              </a:rPr>
              <a:t>đọc</a:t>
            </a:r>
            <a:r>
              <a:rPr lang="en-US" sz="3100" b="1" dirty="0" smtClean="0">
                <a:solidFill>
                  <a:srgbClr val="000000"/>
                </a:solidFill>
                <a:latin typeface="Times New Roman" pitchFamily="18" charset="0"/>
                <a:cs typeface="Times New Roman" pitchFamily="18" charset="0"/>
              </a:rPr>
              <a:t> </a:t>
            </a:r>
            <a:endParaRPr lang="zh-CN" altLang="en-US" sz="3100" b="1" dirty="0">
              <a:solidFill>
                <a:srgbClr val="000000"/>
              </a:solidFill>
              <a:latin typeface="Times New Roman" pitchFamily="18" charset="0"/>
              <a:cs typeface="Times New Roman" pitchFamily="18" charset="0"/>
              <a:sym typeface="+mn-ea"/>
            </a:endParaRPr>
          </a:p>
        </p:txBody>
      </p:sp>
    </p:spTree>
    <p:extLst>
      <p:ext uri="{BB962C8B-B14F-4D97-AF65-F5344CB8AC3E}">
        <p14:creationId xmlns:p14="http://schemas.microsoft.com/office/powerpoint/2010/main" val="2169671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1+#ppt_w/2"/>
                                          </p:val>
                                        </p:tav>
                                        <p:tav tm="100000">
                                          <p:val>
                                            <p:strVal val="#ppt_x"/>
                                          </p:val>
                                        </p:tav>
                                      </p:tavLst>
                                    </p:anim>
                                    <p:anim calcmode="lin" valueType="num">
                                      <p:cBhvr additive="base">
                                        <p:cTn id="1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p:cNvSpPr>
            <a:spLocks noChangeArrowheads="1" noChangeShapeType="1" noTextEdit="1"/>
          </p:cNvSpPr>
          <p:nvPr/>
        </p:nvSpPr>
        <p:spPr bwMode="auto">
          <a:xfrm>
            <a:off x="2847474" y="914401"/>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kern="1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LUYỆN ĐỌC</a:t>
            </a:r>
          </a:p>
        </p:txBody>
      </p:sp>
      <p:pic>
        <p:nvPicPr>
          <p:cNvPr id="6" name="图片 20"/>
          <p:cNvPicPr>
            <a:picLocks noChangeAspect="1"/>
          </p:cNvPicPr>
          <p:nvPr/>
        </p:nvPicPr>
        <p:blipFill>
          <a:blip r:embed="rId2"/>
          <a:stretch>
            <a:fillRect/>
          </a:stretch>
        </p:blipFill>
        <p:spPr>
          <a:xfrm>
            <a:off x="542615" y="555458"/>
            <a:ext cx="1630363" cy="1485900"/>
          </a:xfrm>
          <a:prstGeom prst="rect">
            <a:avLst/>
          </a:prstGeom>
          <a:noFill/>
          <a:ln w="9525">
            <a:noFill/>
          </a:ln>
        </p:spPr>
      </p:pic>
      <p:pic>
        <p:nvPicPr>
          <p:cNvPr id="7" name="Picture 2" descr="Hình ảnh Vẽ Tay Hoạt Hình Thế Giới đọc Sách Ngày đọc Sách Của Trẻ Em Có Thể  được Sử Dụng Cho Minh Họa Thương Mại, Tính Cách, Con Trai, Con Gái">
            <a:extLst>
              <a:ext uri="{FF2B5EF4-FFF2-40B4-BE49-F238E27FC236}">
                <a16:creationId xmlns:a16="http://schemas.microsoft.com/office/drawing/2014/main" xmlns="" id="{034E6D5E-3735-4E78-8018-74D6FD20E6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438" l="2813" r="93125">
                        <a14:foregroundMark x1="32500" y1="12656" x2="32500" y2="12656"/>
                        <a14:foregroundMark x1="89063" y1="17188" x2="89063" y2="17188"/>
                        <a14:foregroundMark x1="93281" y1="28125" x2="93281" y2="28125"/>
                        <a14:foregroundMark x1="91406" y1="47813" x2="91406" y2="47813"/>
                        <a14:foregroundMark x1="7344" y1="54375" x2="7344" y2="54375"/>
                        <a14:foregroundMark x1="2813" y1="50625" x2="2813" y2="50625"/>
                        <a14:foregroundMark x1="56094" y1="79063" x2="56094" y2="79063"/>
                        <a14:foregroundMark x1="71094" y1="93438" x2="71094" y2="93438"/>
                        <a14:foregroundMark x1="91719" y1="22656" x2="91719" y2="22656"/>
                        <a14:foregroundMark x1="39063" y1="10781" x2="39063" y2="10781"/>
                        <a14:foregroundMark x1="30938" y1="12031" x2="30938" y2="12031"/>
                        <a14:foregroundMark x1="25781" y1="13594" x2="25781" y2="13594"/>
                        <a14:foregroundMark x1="88438" y1="65781" x2="88438" y2="65781"/>
                      </a14:backgroundRemoval>
                    </a14:imgEffect>
                  </a14:imgLayer>
                </a14:imgProps>
              </a:ext>
              <a:ext uri="{28A0092B-C50C-407E-A947-70E740481C1C}">
                <a14:useLocalDpi xmlns:a14="http://schemas.microsoft.com/office/drawing/2010/main" val="0"/>
              </a:ext>
            </a:extLst>
          </a:blip>
          <a:srcRect/>
          <a:stretch>
            <a:fillRect/>
          </a:stretch>
        </p:blipFill>
        <p:spPr bwMode="auto">
          <a:xfrm>
            <a:off x="4374486" y="2490538"/>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87086"/>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3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20"/>
        <p:cNvGrpSpPr/>
        <p:nvPr/>
      </p:nvGrpSpPr>
      <p:grpSpPr>
        <a:xfrm>
          <a:off x="0" y="0"/>
          <a:ext cx="0" cy="0"/>
          <a:chOff x="0" y="0"/>
          <a:chExt cx="0" cy="0"/>
        </a:xfrm>
      </p:grpSpPr>
      <p:sp>
        <p:nvSpPr>
          <p:cNvPr id="11521" name="Google Shape;11521;p37"/>
          <p:cNvSpPr txBox="1">
            <a:spLocks noGrp="1"/>
          </p:cNvSpPr>
          <p:nvPr>
            <p:ph type="title" idx="4294967295"/>
          </p:nvPr>
        </p:nvSpPr>
        <p:spPr>
          <a:xfrm>
            <a:off x="2798658" y="1036152"/>
            <a:ext cx="6594684" cy="776817"/>
          </a:xfrm>
          <a:prstGeom prst="rect">
            <a:avLst/>
          </a:prstGeom>
        </p:spPr>
        <p:txBody>
          <a:bodyPr spcFirstLastPara="1" wrap="square" lIns="121596" tIns="121596" rIns="121596" bIns="121596" anchor="ctr" anchorCtr="0">
            <a:noAutofit/>
          </a:bodyPr>
          <a:lstStyle/>
          <a:p>
            <a:pPr algn="ctr"/>
            <a:r>
              <a:rPr lang="en-US" sz="5900" b="1" dirty="0" err="1">
                <a:solidFill>
                  <a:srgbClr val="C00000"/>
                </a:solidFill>
                <a:latin typeface="SVN-Ready" panose="02040603050506020204" pitchFamily="18" charset="0"/>
              </a:rPr>
              <a:t>Lắng</a:t>
            </a:r>
            <a:r>
              <a:rPr lang="en-US" sz="5900" b="1" dirty="0">
                <a:solidFill>
                  <a:srgbClr val="C00000"/>
                </a:solidFill>
                <a:latin typeface="SVN-Ready" panose="02040603050506020204" pitchFamily="18" charset="0"/>
              </a:rPr>
              <a:t> </a:t>
            </a:r>
            <a:r>
              <a:rPr lang="en-US" sz="5900" b="1" dirty="0" err="1">
                <a:solidFill>
                  <a:srgbClr val="C00000"/>
                </a:solidFill>
                <a:latin typeface="SVN-Ready" panose="02040603050506020204" pitchFamily="18" charset="0"/>
              </a:rPr>
              <a:t>nghe</a:t>
            </a:r>
            <a:r>
              <a:rPr lang="en-US" sz="5900" b="1" dirty="0">
                <a:solidFill>
                  <a:srgbClr val="C00000"/>
                </a:solidFill>
                <a:latin typeface="SVN-Ready" panose="02040603050506020204" pitchFamily="18" charset="0"/>
              </a:rPr>
              <a:t> </a:t>
            </a:r>
            <a:r>
              <a:rPr lang="en-US" sz="5900" b="1" dirty="0" err="1">
                <a:solidFill>
                  <a:srgbClr val="C00000"/>
                </a:solidFill>
                <a:latin typeface="SVN-Ready" panose="02040603050506020204" pitchFamily="18" charset="0"/>
              </a:rPr>
              <a:t>đọc</a:t>
            </a:r>
            <a:r>
              <a:rPr lang="en-US" sz="5900" b="1" dirty="0">
                <a:solidFill>
                  <a:srgbClr val="C00000"/>
                </a:solidFill>
                <a:latin typeface="SVN-Ready" panose="02040603050506020204" pitchFamily="18" charset="0"/>
              </a:rPr>
              <a:t> </a:t>
            </a:r>
            <a:r>
              <a:rPr lang="en-US" sz="5900" b="1" dirty="0" err="1">
                <a:solidFill>
                  <a:srgbClr val="C00000"/>
                </a:solidFill>
                <a:latin typeface="SVN-Ready" panose="02040603050506020204" pitchFamily="18" charset="0"/>
              </a:rPr>
              <a:t>mẫu</a:t>
            </a:r>
            <a:endParaRPr sz="5900" b="1" dirty="0">
              <a:solidFill>
                <a:srgbClr val="C00000"/>
              </a:solidFill>
              <a:latin typeface="SVN-Ready" panose="02040603050506020204" pitchFamily="18" charset="0"/>
            </a:endParaRPr>
          </a:p>
        </p:txBody>
      </p:sp>
      <p:sp>
        <p:nvSpPr>
          <p:cNvPr id="11522" name="Google Shape;11522;p37"/>
          <p:cNvSpPr txBox="1">
            <a:spLocks noGrp="1"/>
          </p:cNvSpPr>
          <p:nvPr>
            <p:ph type="subTitle" idx="4294967295"/>
          </p:nvPr>
        </p:nvSpPr>
        <p:spPr>
          <a:xfrm>
            <a:off x="2274826" y="4214797"/>
            <a:ext cx="2880784" cy="1112471"/>
          </a:xfrm>
          <a:prstGeom prst="rect">
            <a:avLst/>
          </a:prstGeom>
        </p:spPr>
        <p:txBody>
          <a:bodyPr spcFirstLastPara="1" wrap="square" lIns="121596" tIns="121596" rIns="121596" bIns="121596" anchor="t" anchorCtr="0">
            <a:spAutoFit/>
          </a:bodyPr>
          <a:lstStyle/>
          <a:p>
            <a:pPr marL="0" indent="0">
              <a:buNone/>
            </a:pPr>
            <a:r>
              <a:rPr lang="en" sz="4000" b="1" dirty="0">
                <a:solidFill>
                  <a:srgbClr val="EB9B00"/>
                </a:solidFill>
                <a:latin typeface="Times New Roman" pitchFamily="18" charset="0"/>
                <a:cs typeface="Times New Roman" pitchFamily="18" charset="0"/>
              </a:rPr>
              <a:t>Mắt dõi</a:t>
            </a:r>
            <a:endParaRPr sz="4000" b="1" dirty="0">
              <a:solidFill>
                <a:srgbClr val="EB9B00"/>
              </a:solidFill>
              <a:latin typeface="Times New Roman" pitchFamily="18" charset="0"/>
              <a:cs typeface="Times New Roman" pitchFamily="18" charset="0"/>
            </a:endParaRPr>
          </a:p>
        </p:txBody>
      </p:sp>
      <p:pic>
        <p:nvPicPr>
          <p:cNvPr id="1026" name="Picture 2" descr="Mắt lấp lánh phim Hoạt hình Clip nghệ thuật - Phim Hoạt Hình Ảnh Của Đôi  Mắt png tải về - Miễn phí trong suốt Cảm Xúc png Tải về.">
            <a:extLst>
              <a:ext uri="{FF2B5EF4-FFF2-40B4-BE49-F238E27FC236}">
                <a16:creationId xmlns:a16="http://schemas.microsoft.com/office/drawing/2014/main" xmlns="" id="{57F1BE73-1ACA-4D3F-B113-729DAF655C1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3333" y1="45625" x2="63333" y2="45625"/>
                        <a14:foregroundMark x1="70667" y1="46000" x2="67556" y2="57250"/>
                        <a14:foregroundMark x1="67556" y1="57250" x2="60222" y2="52500"/>
                        <a14:foregroundMark x1="60222" y1="52500" x2="62000" y2="45125"/>
                        <a14:foregroundMark x1="69667" y1="38750" x2="75778" y2="55000"/>
                        <a14:foregroundMark x1="75778" y1="55000" x2="66333" y2="66250"/>
                        <a14:foregroundMark x1="66333" y1="66250" x2="64333" y2="64750"/>
                        <a14:foregroundMark x1="77778" y1="40625" x2="65556" y2="39375"/>
                        <a14:foregroundMark x1="65556" y1="39375" x2="57778" y2="47500"/>
                        <a14:foregroundMark x1="57778" y1="47500" x2="55889" y2="58750"/>
                        <a14:foregroundMark x1="55889" y1="58750" x2="62556" y2="66875"/>
                        <a14:foregroundMark x1="62556" y1="66875" x2="70889" y2="64625"/>
                        <a14:foregroundMark x1="70889" y1="64625" x2="79778" y2="52625"/>
                        <a14:foregroundMark x1="79778" y1="52625" x2="83556" y2="39625"/>
                        <a14:foregroundMark x1="83556" y1="39625" x2="75778" y2="33000"/>
                        <a14:foregroundMark x1="75778" y1="33000" x2="75556" y2="33000"/>
                        <a14:foregroundMark x1="79333" y1="45750" x2="79556" y2="48125"/>
                        <a14:foregroundMark x1="83222" y1="44875" x2="82778" y2="56375"/>
                        <a14:foregroundMark x1="82778" y1="56375" x2="71111" y2="65000"/>
                        <a14:foregroundMark x1="36667" y1="48375" x2="28000" y2="55875"/>
                        <a14:foregroundMark x1="28000" y1="55875" x2="18000" y2="46625"/>
                        <a14:foregroundMark x1="18000" y1="46625" x2="18000" y2="44625"/>
                        <a14:foregroundMark x1="23444" y1="39875" x2="34556" y2="38875"/>
                        <a14:foregroundMark x1="34556" y1="38875" x2="43556" y2="48625"/>
                        <a14:foregroundMark x1="43556" y1="48625" x2="45333" y2="59000"/>
                        <a14:foregroundMark x1="45333" y1="59000" x2="33778" y2="66750"/>
                        <a14:foregroundMark x1="33778" y1="66750" x2="24000" y2="65000"/>
                        <a14:foregroundMark x1="24000" y1="65000" x2="16000" y2="57000"/>
                        <a14:foregroundMark x1="16000" y1="57000" x2="15333" y2="46250"/>
                        <a14:foregroundMark x1="15333" y1="46250" x2="21667" y2="43500"/>
                        <a14:foregroundMark x1="37222" y1="48750" x2="37222" y2="48750"/>
                      </a14:backgroundRemoval>
                    </a14:imgEffect>
                  </a14:imgLayer>
                </a14:imgProps>
              </a:ext>
              <a:ext uri="{28A0092B-C50C-407E-A947-70E740481C1C}">
                <a14:useLocalDpi xmlns:a14="http://schemas.microsoft.com/office/drawing/2010/main" val="0"/>
              </a:ext>
            </a:extLst>
          </a:blip>
          <a:srcRect/>
          <a:stretch>
            <a:fillRect/>
          </a:stretch>
        </p:blipFill>
        <p:spPr bwMode="auto">
          <a:xfrm>
            <a:off x="2177987" y="2472035"/>
            <a:ext cx="2153172" cy="1913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9D724BA4-8750-4400-B94C-8EAE64194A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53" b="93929" l="10000" r="90000">
                        <a14:foregroundMark x1="34625" y1="7560" x2="48625" y2="4238"/>
                        <a14:foregroundMark x1="58398" y1="4437" x2="59875" y2="4467"/>
                        <a14:foregroundMark x1="48625" y1="4238" x2="53862" y2="4344"/>
                        <a14:foregroundMark x1="59120" y1="7423" x2="58500" y2="9851"/>
                        <a14:foregroundMark x1="59875" y1="4467" x2="59737" y2="5009"/>
                        <a14:foregroundMark x1="64875" y1="90263" x2="64875" y2="90263"/>
                        <a14:foregroundMark x1="68125" y1="93929" x2="68125" y2="93929"/>
                        <a14:backgroundMark x1="61500" y1="7102" x2="54000" y2="3895"/>
                        <a14:backgroundMark x1="59500" y1="4811" x2="59500" y2="4124"/>
                        <a14:backgroundMark x1="55250" y1="5040" x2="53750" y2="4124"/>
                      </a14:backgroundRemoval>
                    </a14:imgEffect>
                  </a14:imgLayer>
                </a14:imgProps>
              </a:ext>
            </a:extLst>
          </a:blip>
          <a:stretch>
            <a:fillRect/>
          </a:stretch>
        </p:blipFill>
        <p:spPr>
          <a:xfrm flipH="1">
            <a:off x="5375801" y="2554500"/>
            <a:ext cx="1636628" cy="1785971"/>
          </a:xfrm>
          <a:prstGeom prst="rect">
            <a:avLst/>
          </a:prstGeom>
        </p:spPr>
      </p:pic>
      <p:pic>
        <p:nvPicPr>
          <p:cNvPr id="1028" name="Picture 4" descr="Con Trỏ-vector Clip Nghệ Thuật-miễn Phí Vector Miễn Phí Tải Về">
            <a:extLst>
              <a:ext uri="{FF2B5EF4-FFF2-40B4-BE49-F238E27FC236}">
                <a16:creationId xmlns:a16="http://schemas.microsoft.com/office/drawing/2014/main" xmlns="" id="{3873CDB2-3C12-4C79-A2FE-AF43B522E3F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89086" y="1937592"/>
            <a:ext cx="1728263" cy="244837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522;p37">
            <a:extLst>
              <a:ext uri="{FF2B5EF4-FFF2-40B4-BE49-F238E27FC236}">
                <a16:creationId xmlns:a16="http://schemas.microsoft.com/office/drawing/2014/main" xmlns="" id="{4BD64A09-CB14-464B-B515-6916FF2CBF6E}"/>
              </a:ext>
            </a:extLst>
          </p:cNvPr>
          <p:cNvSpPr txBox="1">
            <a:spLocks/>
          </p:cNvSpPr>
          <p:nvPr/>
        </p:nvSpPr>
        <p:spPr>
          <a:xfrm>
            <a:off x="4674330" y="4340471"/>
            <a:ext cx="2880057" cy="861125"/>
          </a:xfrm>
          <a:prstGeom prst="rect">
            <a:avLst/>
          </a:prstGeom>
          <a:noFill/>
          <a:ln>
            <a:noFill/>
          </a:ln>
        </p:spPr>
        <p:txBody>
          <a:bodyPr spcFirstLastPara="1" wrap="square" lIns="121596" tIns="121596" rIns="121596" bIns="121596" anchor="t" anchorCtr="0">
            <a:sp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Montserrat"/>
              <a:buNone/>
              <a:defRPr sz="2394"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9pPr>
          </a:lstStyle>
          <a:p>
            <a:pPr marL="0" indent="0"/>
            <a:r>
              <a:rPr lang="en-US" sz="4000" b="1" dirty="0">
                <a:solidFill>
                  <a:srgbClr val="EB9B00"/>
                </a:solidFill>
                <a:latin typeface="Times New Roman" pitchFamily="18" charset="0"/>
                <a:cs typeface="Times New Roman" pitchFamily="18" charset="0"/>
              </a:rPr>
              <a:t>Tai </a:t>
            </a:r>
            <a:r>
              <a:rPr lang="en-US" sz="4000" b="1" dirty="0" err="1">
                <a:solidFill>
                  <a:srgbClr val="EB9B00"/>
                </a:solidFill>
                <a:latin typeface="Times New Roman" pitchFamily="18" charset="0"/>
                <a:cs typeface="Times New Roman" pitchFamily="18" charset="0"/>
              </a:rPr>
              <a:t>nghe</a:t>
            </a:r>
            <a:endParaRPr lang="en-US" sz="4000" b="1" dirty="0">
              <a:solidFill>
                <a:srgbClr val="EB9B00"/>
              </a:solidFill>
              <a:latin typeface="Times New Roman" pitchFamily="18" charset="0"/>
              <a:cs typeface="Times New Roman" pitchFamily="18" charset="0"/>
            </a:endParaRPr>
          </a:p>
        </p:txBody>
      </p:sp>
      <p:sp>
        <p:nvSpPr>
          <p:cNvPr id="8" name="Google Shape;11522;p37">
            <a:extLst>
              <a:ext uri="{FF2B5EF4-FFF2-40B4-BE49-F238E27FC236}">
                <a16:creationId xmlns:a16="http://schemas.microsoft.com/office/drawing/2014/main" xmlns="" id="{40CEF8D2-B648-458A-95B2-CF2B4A19AEC9}"/>
              </a:ext>
            </a:extLst>
          </p:cNvPr>
          <p:cNvSpPr txBox="1">
            <a:spLocks/>
          </p:cNvSpPr>
          <p:nvPr/>
        </p:nvSpPr>
        <p:spPr>
          <a:xfrm>
            <a:off x="8057072" y="4340471"/>
            <a:ext cx="2880057" cy="861125"/>
          </a:xfrm>
          <a:prstGeom prst="rect">
            <a:avLst/>
          </a:prstGeom>
          <a:noFill/>
          <a:ln>
            <a:noFill/>
          </a:ln>
        </p:spPr>
        <p:txBody>
          <a:bodyPr spcFirstLastPara="1" wrap="square" lIns="121596" tIns="121596" rIns="121596" bIns="121596" anchor="t" anchorCtr="0">
            <a:sp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Montserrat"/>
              <a:buNone/>
              <a:defRPr sz="2394"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2" b="0" i="0" u="none" strike="noStrike" cap="none">
                <a:solidFill>
                  <a:schemeClr val="dk1"/>
                </a:solidFill>
                <a:latin typeface="Montserrat"/>
                <a:ea typeface="Montserrat"/>
                <a:cs typeface="Montserrat"/>
                <a:sym typeface="Montserrat"/>
              </a:defRPr>
            </a:lvl9pPr>
          </a:lstStyle>
          <a:p>
            <a:pPr marL="0" indent="0"/>
            <a:r>
              <a:rPr lang="en-US" sz="4000" b="1" dirty="0">
                <a:solidFill>
                  <a:srgbClr val="EB9B00"/>
                </a:solidFill>
                <a:latin typeface="Times New Roman" pitchFamily="18" charset="0"/>
                <a:cs typeface="Times New Roman" pitchFamily="18" charset="0"/>
              </a:rPr>
              <a:t>Tay </a:t>
            </a:r>
            <a:r>
              <a:rPr lang="en-US" sz="4000" b="1" dirty="0" err="1">
                <a:solidFill>
                  <a:srgbClr val="EB9B00"/>
                </a:solidFill>
                <a:latin typeface="Times New Roman" pitchFamily="18" charset="0"/>
                <a:cs typeface="Times New Roman" pitchFamily="18" charset="0"/>
              </a:rPr>
              <a:t>dò</a:t>
            </a:r>
            <a:endParaRPr lang="en-US" sz="4000" b="1" dirty="0">
              <a:solidFill>
                <a:srgbClr val="EB9B00"/>
              </a:solidFill>
              <a:latin typeface="Times New Roman" pitchFamily="18" charset="0"/>
              <a:cs typeface="Times New Roman" pitchFamily="18" charset="0"/>
            </a:endParaRPr>
          </a:p>
        </p:txBody>
      </p:sp>
    </p:spTree>
    <p:extLst>
      <p:ext uri="{BB962C8B-B14F-4D97-AF65-F5344CB8AC3E}">
        <p14:creationId xmlns:p14="http://schemas.microsoft.com/office/powerpoint/2010/main" val="2371004910"/>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521"/>
                                        </p:tgtEl>
                                        <p:attrNameLst>
                                          <p:attrName>style.visibility</p:attrName>
                                        </p:attrNameLst>
                                      </p:cBhvr>
                                      <p:to>
                                        <p:strVal val="visible"/>
                                      </p:to>
                                    </p:set>
                                    <p:animEffect transition="in" filter="fade">
                                      <p:cBhvr>
                                        <p:cTn id="7" dur="1000"/>
                                        <p:tgtEl>
                                          <p:spTgt spid="11521"/>
                                        </p:tgtEl>
                                      </p:cBhvr>
                                    </p:animEffect>
                                    <p:anim calcmode="lin" valueType="num">
                                      <p:cBhvr>
                                        <p:cTn id="8" dur="1000" fill="hold"/>
                                        <p:tgtEl>
                                          <p:spTgt spid="11521"/>
                                        </p:tgtEl>
                                        <p:attrNameLst>
                                          <p:attrName>ppt_x</p:attrName>
                                        </p:attrNameLst>
                                      </p:cBhvr>
                                      <p:tavLst>
                                        <p:tav tm="0">
                                          <p:val>
                                            <p:strVal val="#ppt_x"/>
                                          </p:val>
                                        </p:tav>
                                        <p:tav tm="100000">
                                          <p:val>
                                            <p:strVal val="#ppt_x"/>
                                          </p:val>
                                        </p:tav>
                                      </p:tavLst>
                                    </p:anim>
                                    <p:anim calcmode="lin" valueType="num">
                                      <p:cBhvr>
                                        <p:cTn id="9" dur="900" decel="100000" fill="hold"/>
                                        <p:tgtEl>
                                          <p:spTgt spid="115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52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1522">
                                            <p:txEl>
                                              <p:pRg st="0" end="0"/>
                                            </p:txEl>
                                          </p:spTgt>
                                        </p:tgtEl>
                                        <p:attrNameLst>
                                          <p:attrName>style.visibility</p:attrName>
                                        </p:attrNameLst>
                                      </p:cBhvr>
                                      <p:to>
                                        <p:strVal val="visible"/>
                                      </p:to>
                                    </p:set>
                                    <p:anim calcmode="lin" valueType="num">
                                      <p:cBhvr additive="base">
                                        <p:cTn id="18" dur="500" fill="hold"/>
                                        <p:tgtEl>
                                          <p:spTgt spid="1152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22">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1" grpId="0"/>
      <p:bldP spid="11522"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3259646" y="936581"/>
            <a:ext cx="6034800" cy="1122800"/>
          </a:xfrm>
          <a:prstGeom prst="rect">
            <a:avLst/>
          </a:prstGeom>
        </p:spPr>
        <p:txBody>
          <a:bodyPr spcFirstLastPara="1" wrap="square" lIns="121897" tIns="121897" rIns="121897" bIns="121897" anchor="t" anchorCtr="0">
            <a:prstTxWarp prst="textArchUp">
              <a:avLst/>
            </a:prstTxWarp>
            <a:noAutofit/>
          </a:bodyPr>
          <a:lstStyle/>
          <a:p>
            <a:r>
              <a:rPr lang="en-US" sz="800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Hội đua voi ở Tây Nguyên</a:t>
            </a:r>
            <a:endParaRPr lang="en-US" sz="8000" dirty="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endParaRPr>
          </a:p>
        </p:txBody>
      </p:sp>
      <p:grpSp>
        <p:nvGrpSpPr>
          <p:cNvPr id="3384" name="Google Shape;3384;p36"/>
          <p:cNvGrpSpPr/>
          <p:nvPr/>
        </p:nvGrpSpPr>
        <p:grpSpPr>
          <a:xfrm>
            <a:off x="9720456" y="204399"/>
            <a:ext cx="2122236" cy="1175137"/>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44" name="Google Shape;3444;p36"/>
          <p:cNvGrpSpPr/>
          <p:nvPr/>
        </p:nvGrpSpPr>
        <p:grpSpPr>
          <a:xfrm>
            <a:off x="223211" y="4648550"/>
            <a:ext cx="1847460" cy="1970326"/>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grpSp>
      <p:sp>
        <p:nvSpPr>
          <p:cNvPr id="3511" name="Google Shape;3511;p36"/>
          <p:cNvSpPr/>
          <p:nvPr/>
        </p:nvSpPr>
        <p:spPr>
          <a:xfrm rot="5400000">
            <a:off x="11641100" y="5350867"/>
            <a:ext cx="380400" cy="5264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dirty="0"/>
          </a:p>
        </p:txBody>
      </p:sp>
      <p:sp>
        <p:nvSpPr>
          <p:cNvPr id="3512" name="Google Shape;3512;p36"/>
          <p:cNvSpPr/>
          <p:nvPr/>
        </p:nvSpPr>
        <p:spPr>
          <a:xfrm rot="5400000">
            <a:off x="11641100" y="955100"/>
            <a:ext cx="380400" cy="5264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4" name="Google Shape;3514;p36"/>
          <p:cNvSpPr/>
          <p:nvPr/>
        </p:nvSpPr>
        <p:spPr>
          <a:xfrm rot="5400000">
            <a:off x="11641100" y="1641967"/>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6" name="Google Shape;3516;p36"/>
          <p:cNvSpPr/>
          <p:nvPr/>
        </p:nvSpPr>
        <p:spPr>
          <a:xfrm rot="5400000">
            <a:off x="11641100" y="2328833"/>
            <a:ext cx="380400" cy="5264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8" name="Google Shape;3518;p36"/>
          <p:cNvSpPr/>
          <p:nvPr/>
        </p:nvSpPr>
        <p:spPr>
          <a:xfrm rot="5400000">
            <a:off x="11641100" y="3015700"/>
            <a:ext cx="380400" cy="5264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0" name="Google Shape;3520;p36"/>
          <p:cNvSpPr/>
          <p:nvPr/>
        </p:nvSpPr>
        <p:spPr>
          <a:xfrm rot="5400000">
            <a:off x="11641100" y="3702567"/>
            <a:ext cx="380400" cy="5264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2" name="Google Shape;3522;p36"/>
          <p:cNvSpPr/>
          <p:nvPr/>
        </p:nvSpPr>
        <p:spPr>
          <a:xfrm rot="5400000">
            <a:off x="11641100" y="4389433"/>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5" name="Google Shape;3525;p36"/>
          <p:cNvSpPr/>
          <p:nvPr/>
        </p:nvSpPr>
        <p:spPr>
          <a:xfrm>
            <a:off x="11795113" y="5500819"/>
            <a:ext cx="132323" cy="260933"/>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121897" tIns="121897" rIns="121897" bIns="121897" anchor="ctr" anchorCtr="0">
            <a:noAutofit/>
          </a:bodyPr>
          <a:lstStyle/>
          <a:p>
            <a:endParaRPr/>
          </a:p>
        </p:txBody>
      </p:sp>
      <p:sp>
        <p:nvSpPr>
          <p:cNvPr id="3526" name="Google Shape;3526;p36"/>
          <p:cNvSpPr/>
          <p:nvPr/>
        </p:nvSpPr>
        <p:spPr>
          <a:xfrm>
            <a:off x="11645326" y="5466380"/>
            <a:ext cx="321860" cy="142155"/>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121897" tIns="121897" rIns="121897" bIns="121897" anchor="ctr" anchorCtr="0">
            <a:noAutofit/>
          </a:bodyPr>
          <a:lstStyle/>
          <a:p>
            <a:endParaRPr/>
          </a:p>
        </p:txBody>
      </p:sp>
      <p:sp>
        <p:nvSpPr>
          <p:cNvPr id="2" name="TextBox 1"/>
          <p:cNvSpPr txBox="1"/>
          <p:nvPr/>
        </p:nvSpPr>
        <p:spPr>
          <a:xfrm>
            <a:off x="766170" y="1616399"/>
            <a:ext cx="10726364" cy="4832092"/>
          </a:xfrm>
          <a:prstGeom prst="rect">
            <a:avLst/>
          </a:prstGeom>
          <a:noFill/>
        </p:spPr>
        <p:txBody>
          <a:bodyPr wrap="square" rtlCol="0">
            <a:spAutoFit/>
          </a:bodyPr>
          <a:lstStyle/>
          <a:p>
            <a:r>
              <a:rPr lang="en-US" sz="2800" smtClean="0">
                <a:latin typeface="Times New Roman" pitchFamily="18" charset="0"/>
                <a:cs typeface="Times New Roman" pitchFamily="18" charset="0"/>
              </a:rPr>
              <a:t>   Trường đua voi là một đường rộng phẳng lì, dài hơn năm cây số. Chiêng khua trống đánh vang lừng. Voi đua từng tốp mười con dàn hàng ngang ở nơi xuất phát. Trên mỗi con voi, ngồi hai chàng man- gát. Người ngồi phía cổ có vuông vải đỏ thắm ở ngực. Người ngồi trên lưng mặc áo xanh da trời. Trông họ rất bình tĩnh vì họ thường là những người phi ngựa giởi nhất.</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Đến giờ xuất phát, chiêng trống nổi lên thì cả mười con voi lao đầu chạy. Cái dáng lầm lì, chậm chạp thường ngày bỗng dưng biến mất. Cả bầy hăng máu phóng như bay. Bụi cuốn mù mịt. Các chàng man-gát phải rất gan dạ và khéo léo điều khiển cho voi về trúng đích. Những chú voi</a:t>
            </a: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343575935"/>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3259646" y="936581"/>
            <a:ext cx="6034800" cy="1122800"/>
          </a:xfrm>
          <a:prstGeom prst="rect">
            <a:avLst/>
          </a:prstGeom>
        </p:spPr>
        <p:txBody>
          <a:bodyPr spcFirstLastPara="1" wrap="square" lIns="121897" tIns="121897" rIns="121897" bIns="121897" anchor="t" anchorCtr="0">
            <a:prstTxWarp prst="textArchUp">
              <a:avLst/>
            </a:prstTxWarp>
            <a:noAutofit/>
          </a:bodyPr>
          <a:lstStyle/>
          <a:p>
            <a:r>
              <a:rPr lang="en-US" sz="800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Hội đua voi ở Tây Nguyên</a:t>
            </a:r>
            <a:endParaRPr lang="en-US" sz="8000" dirty="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endParaRPr>
          </a:p>
        </p:txBody>
      </p:sp>
      <p:grpSp>
        <p:nvGrpSpPr>
          <p:cNvPr id="3384" name="Google Shape;3384;p36"/>
          <p:cNvGrpSpPr/>
          <p:nvPr/>
        </p:nvGrpSpPr>
        <p:grpSpPr>
          <a:xfrm>
            <a:off x="9720456" y="204399"/>
            <a:ext cx="2122236" cy="1175137"/>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44" name="Google Shape;3444;p36"/>
          <p:cNvGrpSpPr/>
          <p:nvPr/>
        </p:nvGrpSpPr>
        <p:grpSpPr>
          <a:xfrm>
            <a:off x="223211" y="4648550"/>
            <a:ext cx="1847460" cy="1970326"/>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grpSp>
      <p:sp>
        <p:nvSpPr>
          <p:cNvPr id="3511" name="Google Shape;3511;p36"/>
          <p:cNvSpPr/>
          <p:nvPr/>
        </p:nvSpPr>
        <p:spPr>
          <a:xfrm rot="5400000">
            <a:off x="11641100" y="5350867"/>
            <a:ext cx="380400" cy="5264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dirty="0"/>
          </a:p>
        </p:txBody>
      </p:sp>
      <p:sp>
        <p:nvSpPr>
          <p:cNvPr id="3512" name="Google Shape;3512;p36"/>
          <p:cNvSpPr/>
          <p:nvPr/>
        </p:nvSpPr>
        <p:spPr>
          <a:xfrm rot="5400000">
            <a:off x="11641100" y="955100"/>
            <a:ext cx="380400" cy="5264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4" name="Google Shape;3514;p36"/>
          <p:cNvSpPr/>
          <p:nvPr/>
        </p:nvSpPr>
        <p:spPr>
          <a:xfrm rot="5400000">
            <a:off x="11641100" y="1641967"/>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6" name="Google Shape;3516;p36"/>
          <p:cNvSpPr/>
          <p:nvPr/>
        </p:nvSpPr>
        <p:spPr>
          <a:xfrm rot="5400000">
            <a:off x="11641100" y="2328833"/>
            <a:ext cx="380400" cy="5264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8" name="Google Shape;3518;p36"/>
          <p:cNvSpPr/>
          <p:nvPr/>
        </p:nvSpPr>
        <p:spPr>
          <a:xfrm rot="5400000">
            <a:off x="11641100" y="3015700"/>
            <a:ext cx="380400" cy="5264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0" name="Google Shape;3520;p36"/>
          <p:cNvSpPr/>
          <p:nvPr/>
        </p:nvSpPr>
        <p:spPr>
          <a:xfrm rot="5400000">
            <a:off x="11641100" y="3702567"/>
            <a:ext cx="380400" cy="5264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2" name="Google Shape;3522;p36"/>
          <p:cNvSpPr/>
          <p:nvPr/>
        </p:nvSpPr>
        <p:spPr>
          <a:xfrm rot="5400000">
            <a:off x="11641100" y="4389433"/>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5" name="Google Shape;3525;p36"/>
          <p:cNvSpPr/>
          <p:nvPr/>
        </p:nvSpPr>
        <p:spPr>
          <a:xfrm>
            <a:off x="11795113" y="5500819"/>
            <a:ext cx="132323" cy="260933"/>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121897" tIns="121897" rIns="121897" bIns="121897" anchor="ctr" anchorCtr="0">
            <a:noAutofit/>
          </a:bodyPr>
          <a:lstStyle/>
          <a:p>
            <a:endParaRPr/>
          </a:p>
        </p:txBody>
      </p:sp>
      <p:sp>
        <p:nvSpPr>
          <p:cNvPr id="3526" name="Google Shape;3526;p36"/>
          <p:cNvSpPr/>
          <p:nvPr/>
        </p:nvSpPr>
        <p:spPr>
          <a:xfrm>
            <a:off x="11645326" y="5466380"/>
            <a:ext cx="321860" cy="142155"/>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121897" tIns="121897" rIns="121897" bIns="121897" anchor="ctr" anchorCtr="0">
            <a:noAutofit/>
          </a:bodyPr>
          <a:lstStyle/>
          <a:p>
            <a:endParaRPr/>
          </a:p>
        </p:txBody>
      </p:sp>
      <p:sp>
        <p:nvSpPr>
          <p:cNvPr id="2" name="TextBox 1"/>
          <p:cNvSpPr txBox="1"/>
          <p:nvPr/>
        </p:nvSpPr>
        <p:spPr>
          <a:xfrm>
            <a:off x="766170" y="1688591"/>
            <a:ext cx="10726364" cy="1384995"/>
          </a:xfrm>
          <a:prstGeom prst="rect">
            <a:avLst/>
          </a:prstGeom>
          <a:noFill/>
        </p:spPr>
        <p:txBody>
          <a:bodyPr wrap="square" rtlCol="0">
            <a:spAutoFit/>
          </a:bodyPr>
          <a:lstStyle/>
          <a:p>
            <a:r>
              <a:rPr lang="en-US" sz="2800">
                <a:latin typeface="Times New Roman" pitchFamily="18" charset="0"/>
                <a:cs typeface="Times New Roman" pitchFamily="18" charset="0"/>
              </a:rPr>
              <a:t>c</a:t>
            </a:r>
            <a:r>
              <a:rPr lang="en-US" sz="2800" smtClean="0">
                <a:latin typeface="Times New Roman" pitchFamily="18" charset="0"/>
                <a:cs typeface="Times New Roman" pitchFamily="18" charset="0"/>
              </a:rPr>
              <a:t>hạy đến trước tiên đều ghìm đà, huơ voi chào những khán giả đã nhiệt liệt cổ vũ, khen ngợi chúng.</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Theo Lê Tấn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166427690"/>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4154" r="64040" b="64102"/>
          <a:stretch>
            <a:fillRect/>
          </a:stretch>
        </p:blipFill>
        <p:spPr>
          <a:xfrm>
            <a:off x="1263316" y="1761654"/>
            <a:ext cx="2779295" cy="1519814"/>
          </a:xfrm>
          <a:prstGeom prst="rect">
            <a:avLst/>
          </a:prstGeom>
        </p:spPr>
      </p:pic>
      <p:sp>
        <p:nvSpPr>
          <p:cNvPr id="6" name="文本框 5"/>
          <p:cNvSpPr txBox="1"/>
          <p:nvPr/>
        </p:nvSpPr>
        <p:spPr>
          <a:xfrm>
            <a:off x="1858925" y="2105428"/>
            <a:ext cx="1730021" cy="584775"/>
          </a:xfrm>
          <a:prstGeom prst="rect">
            <a:avLst/>
          </a:prstGeom>
          <a:noFill/>
        </p:spPr>
        <p:txBody>
          <a:bodyPr wrap="square" rtlCol="0">
            <a:spAutoFit/>
          </a:bodyPr>
          <a:lstStyle/>
          <a:p>
            <a:pPr algn="ctr"/>
            <a:r>
              <a:rPr lang="en-US" altLang="zh-CN" sz="3200" b="1" smtClean="0">
                <a:solidFill>
                  <a:srgbClr val="0070C0"/>
                </a:solidFill>
                <a:latin typeface="Times New Roman" pitchFamily="18" charset="0"/>
                <a:ea typeface="华文新魏" panose="02010800040101010101" pitchFamily="2" charset="-122"/>
                <a:cs typeface="Times New Roman" pitchFamily="18" charset="0"/>
              </a:rPr>
              <a:t>Đoạn 01</a:t>
            </a:r>
            <a:endParaRPr lang="zh-CN" altLang="en-US" sz="3200" b="1" dirty="0">
              <a:solidFill>
                <a:srgbClr val="0070C0"/>
              </a:solidFill>
              <a:latin typeface="Times New Roman" pitchFamily="18" charset="0"/>
              <a:ea typeface="华文新魏" panose="02010800040101010101" pitchFamily="2" charset="-122"/>
              <a:cs typeface="Times New Roman" pitchFamily="18" charset="0"/>
            </a:endParaRP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64404" t="15385" b="63077"/>
          <a:stretch>
            <a:fillRect/>
          </a:stretch>
        </p:blipFill>
        <p:spPr>
          <a:xfrm>
            <a:off x="1416850" y="3510670"/>
            <a:ext cx="2709981" cy="1807288"/>
          </a:xfrm>
          <a:prstGeom prst="rect">
            <a:avLst/>
          </a:prstGeom>
        </p:spPr>
      </p:pic>
      <p:sp>
        <p:nvSpPr>
          <p:cNvPr id="12" name="文本框 11"/>
          <p:cNvSpPr txBox="1"/>
          <p:nvPr/>
        </p:nvSpPr>
        <p:spPr>
          <a:xfrm>
            <a:off x="1858996" y="4121926"/>
            <a:ext cx="1729950" cy="584775"/>
          </a:xfrm>
          <a:prstGeom prst="rect">
            <a:avLst/>
          </a:prstGeom>
          <a:noFill/>
        </p:spPr>
        <p:txBody>
          <a:bodyPr wrap="square" rtlCol="0">
            <a:spAutoFit/>
          </a:bodyPr>
          <a:lstStyle/>
          <a:p>
            <a:pPr algn="ctr"/>
            <a:r>
              <a:rPr lang="en-US" altLang="zh-CN" sz="3200" b="1">
                <a:solidFill>
                  <a:srgbClr val="FF0000"/>
                </a:solidFill>
                <a:latin typeface="Times New Roman" pitchFamily="18" charset="0"/>
                <a:ea typeface="华文新魏" panose="02010800040101010101" pitchFamily="2" charset="-122"/>
                <a:cs typeface="Times New Roman" pitchFamily="18" charset="0"/>
              </a:rPr>
              <a:t>Đoạn </a:t>
            </a:r>
            <a:r>
              <a:rPr lang="en-US" altLang="zh-CN" sz="3200" b="1" smtClean="0">
                <a:solidFill>
                  <a:srgbClr val="FF0000"/>
                </a:solidFill>
                <a:latin typeface="Times New Roman" pitchFamily="18" charset="0"/>
                <a:ea typeface="华文新魏" panose="02010800040101010101" pitchFamily="2" charset="-122"/>
                <a:cs typeface="Times New Roman" pitchFamily="18" charset="0"/>
              </a:rPr>
              <a:t>02</a:t>
            </a:r>
            <a:endParaRPr lang="zh-CN" altLang="en-US" sz="3200" b="1" dirty="0">
              <a:solidFill>
                <a:srgbClr val="FF0000"/>
              </a:solidFill>
              <a:latin typeface="Times New Roman" pitchFamily="18" charset="0"/>
              <a:ea typeface="华文新魏" panose="02010800040101010101" pitchFamily="2" charset="-122"/>
              <a:cs typeface="Times New Roman" pitchFamily="18" charset="0"/>
            </a:endParaRPr>
          </a:p>
        </p:txBody>
      </p:sp>
      <p:sp>
        <p:nvSpPr>
          <p:cNvPr id="25" name="Google Shape;11527;p38"/>
          <p:cNvSpPr txBox="1">
            <a:spLocks noGrp="1"/>
          </p:cNvSpPr>
          <p:nvPr>
            <p:ph type="title"/>
          </p:nvPr>
        </p:nvSpPr>
        <p:spPr>
          <a:xfrm>
            <a:off x="4494639" y="964000"/>
            <a:ext cx="3572150" cy="569400"/>
          </a:xfrm>
          <a:prstGeom prst="rect">
            <a:avLst/>
          </a:prstGeom>
        </p:spPr>
        <p:txBody>
          <a:bodyPr spcFirstLastPara="1" wrap="square" lIns="0" tIns="91199" rIns="0" bIns="91199" anchor="b" anchorCtr="0">
            <a:noAutofit/>
          </a:bodyPr>
          <a:lstStyle/>
          <a:p>
            <a:r>
              <a:rPr lang="en-US" sz="4400" dirty="0">
                <a:solidFill>
                  <a:srgbClr val="C00000"/>
                </a:solidFill>
                <a:latin typeface="Times New Roman" pitchFamily="18" charset="0"/>
                <a:cs typeface="Times New Roman" pitchFamily="18" charset="0"/>
              </a:rPr>
              <a:t>Chia </a:t>
            </a:r>
            <a:r>
              <a:rPr lang="en-US" sz="4400" dirty="0" err="1">
                <a:solidFill>
                  <a:srgbClr val="C00000"/>
                </a:solidFill>
                <a:latin typeface="Times New Roman" pitchFamily="18" charset="0"/>
                <a:cs typeface="Times New Roman" pitchFamily="18" charset="0"/>
              </a:rPr>
              <a:t>đoạn</a:t>
            </a:r>
            <a:endParaRPr sz="4400" dirty="0">
              <a:solidFill>
                <a:srgbClr val="C00000"/>
              </a:solidFill>
              <a:latin typeface="Times New Roman" pitchFamily="18" charset="0"/>
              <a:cs typeface="Times New Roman" pitchFamily="18" charset="0"/>
            </a:endParaRPr>
          </a:p>
        </p:txBody>
      </p:sp>
      <p:sp>
        <p:nvSpPr>
          <p:cNvPr id="2" name="TextBox 1"/>
          <p:cNvSpPr txBox="1"/>
          <p:nvPr/>
        </p:nvSpPr>
        <p:spPr>
          <a:xfrm>
            <a:off x="3994482" y="2189652"/>
            <a:ext cx="7315202"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Từ</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đua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đến</a:t>
            </a:r>
            <a:r>
              <a:rPr lang="en-US" sz="2800" dirty="0" smtClean="0">
                <a:solidFill>
                  <a:srgbClr val="7030A0"/>
                </a:solidFill>
                <a:latin typeface="Times New Roman" pitchFamily="18" charset="0"/>
                <a:cs typeface="Times New Roman" pitchFamily="18" charset="0"/>
              </a:rPr>
              <a:t> phi </a:t>
            </a:r>
            <a:r>
              <a:rPr lang="en-US" sz="2800" dirty="0" err="1" smtClean="0">
                <a:solidFill>
                  <a:srgbClr val="7030A0"/>
                </a:solidFill>
                <a:latin typeface="Times New Roman" pitchFamily="18" charset="0"/>
                <a:cs typeface="Times New Roman" pitchFamily="18" charset="0"/>
              </a:rPr>
              <a:t>ngựa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giỏi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nhất</a:t>
            </a:r>
            <a:r>
              <a:rPr lang="en-US" sz="2800" dirty="0" smtClean="0">
                <a:solidFill>
                  <a:srgbClr val="7030A0"/>
                </a:solidFill>
                <a:latin typeface="Times New Roman" pitchFamily="18" charset="0"/>
                <a:cs typeface="Times New Roman" pitchFamily="18" charset="0"/>
              </a:rPr>
              <a:t>.</a:t>
            </a:r>
            <a:endParaRPr lang="en-US" sz="2800" dirty="0">
              <a:solidFill>
                <a:srgbClr val="7030A0"/>
              </a:solidFill>
              <a:latin typeface="Times New Roman" pitchFamily="18" charset="0"/>
              <a:cs typeface="Times New Roman" pitchFamily="18" charset="0"/>
            </a:endParaRPr>
          </a:p>
        </p:txBody>
      </p:sp>
      <p:sp>
        <p:nvSpPr>
          <p:cNvPr id="28" name="TextBox 27"/>
          <p:cNvSpPr txBox="1"/>
          <p:nvPr/>
        </p:nvSpPr>
        <p:spPr>
          <a:xfrm>
            <a:off x="4026562" y="4182948"/>
            <a:ext cx="6184231" cy="523220"/>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Đoạn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còn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lại</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pic>
        <p:nvPicPr>
          <p:cNvPr id="29"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64404" t="15385" b="63077"/>
          <a:stretch>
            <a:fillRect/>
          </a:stretch>
        </p:blipFill>
        <p:spPr>
          <a:xfrm>
            <a:off x="1416850" y="3540914"/>
            <a:ext cx="2709981" cy="1807288"/>
          </a:xfrm>
          <a:prstGeom prst="rect">
            <a:avLst/>
          </a:prstGeom>
        </p:spPr>
      </p:pic>
      <p:sp>
        <p:nvSpPr>
          <p:cNvPr id="30" name="文本框 11"/>
          <p:cNvSpPr txBox="1"/>
          <p:nvPr/>
        </p:nvSpPr>
        <p:spPr>
          <a:xfrm>
            <a:off x="1858996" y="4152170"/>
            <a:ext cx="1729950" cy="584775"/>
          </a:xfrm>
          <a:prstGeom prst="rect">
            <a:avLst/>
          </a:prstGeom>
          <a:noFill/>
        </p:spPr>
        <p:txBody>
          <a:bodyPr wrap="square" rtlCol="0">
            <a:spAutoFit/>
          </a:bodyPr>
          <a:lstStyle/>
          <a:p>
            <a:pPr algn="ctr"/>
            <a:r>
              <a:rPr lang="en-US" altLang="zh-CN" sz="3200" b="1" dirty="0" err="1">
                <a:solidFill>
                  <a:srgbClr val="FF0000"/>
                </a:solidFill>
                <a:latin typeface="Times New Roman" pitchFamily="18" charset="0"/>
                <a:ea typeface="华文新魏" panose="02010800040101010101" pitchFamily="2" charset="-122"/>
                <a:cs typeface="Times New Roman" pitchFamily="18" charset="0"/>
              </a:rPr>
              <a:t>Đoạn</a:t>
            </a:r>
            <a:r>
              <a:rPr lang="en-US" altLang="zh-CN" sz="3200" b="1" dirty="0">
                <a:solidFill>
                  <a:srgbClr val="FF0000"/>
                </a:solidFill>
                <a:latin typeface="Times New Roman" pitchFamily="18" charset="0"/>
                <a:ea typeface="华文新魏" panose="02010800040101010101" pitchFamily="2" charset="-122"/>
                <a:cs typeface="Times New Roman" pitchFamily="18" charset="0"/>
              </a:rPr>
              <a:t> </a:t>
            </a:r>
            <a:r>
              <a:rPr lang="en-US" altLang="zh-CN" sz="3200" b="1" dirty="0" smtClean="0">
                <a:solidFill>
                  <a:srgbClr val="FF0000"/>
                </a:solidFill>
                <a:latin typeface="Times New Roman" pitchFamily="18" charset="0"/>
                <a:ea typeface="华文新魏" panose="02010800040101010101" pitchFamily="2" charset="-122"/>
                <a:cs typeface="Times New Roman" pitchFamily="18" charset="0"/>
              </a:rPr>
              <a:t>02</a:t>
            </a:r>
            <a:endParaRPr lang="zh-CN" altLang="en-US" sz="3200" b="1" dirty="0">
              <a:solidFill>
                <a:srgbClr val="FF0000"/>
              </a:solidFill>
              <a:latin typeface="Times New Roman" pitchFamily="18" charset="0"/>
              <a:ea typeface="华文新魏" panose="0201080004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3259646" y="936581"/>
            <a:ext cx="6034800" cy="1122800"/>
          </a:xfrm>
          <a:prstGeom prst="rect">
            <a:avLst/>
          </a:prstGeom>
        </p:spPr>
        <p:txBody>
          <a:bodyPr spcFirstLastPara="1" wrap="square" lIns="121897" tIns="121897" rIns="121897" bIns="121897" anchor="t" anchorCtr="0">
            <a:prstTxWarp prst="textArchUp">
              <a:avLst/>
            </a:prstTxWarp>
            <a:noAutofit/>
          </a:bodyPr>
          <a:lstStyle/>
          <a:p>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Hội</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đua</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voi</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ở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Tây</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Nguyên</a:t>
            </a:r>
            <a:endParaRPr lang="en-US" sz="8000" dirty="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endParaRPr>
          </a:p>
        </p:txBody>
      </p:sp>
      <p:grpSp>
        <p:nvGrpSpPr>
          <p:cNvPr id="3384" name="Google Shape;3384;p36"/>
          <p:cNvGrpSpPr/>
          <p:nvPr/>
        </p:nvGrpSpPr>
        <p:grpSpPr>
          <a:xfrm>
            <a:off x="9720456" y="204399"/>
            <a:ext cx="2122236" cy="1175137"/>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44" name="Google Shape;3444;p36"/>
          <p:cNvGrpSpPr/>
          <p:nvPr/>
        </p:nvGrpSpPr>
        <p:grpSpPr>
          <a:xfrm>
            <a:off x="223211" y="4648550"/>
            <a:ext cx="1847460" cy="1970326"/>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grpSp>
      <p:sp>
        <p:nvSpPr>
          <p:cNvPr id="3511" name="Google Shape;3511;p36"/>
          <p:cNvSpPr/>
          <p:nvPr/>
        </p:nvSpPr>
        <p:spPr>
          <a:xfrm rot="5400000">
            <a:off x="11641100" y="5350867"/>
            <a:ext cx="380400" cy="5264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dirty="0"/>
          </a:p>
        </p:txBody>
      </p:sp>
      <p:sp>
        <p:nvSpPr>
          <p:cNvPr id="3512" name="Google Shape;3512;p36"/>
          <p:cNvSpPr/>
          <p:nvPr/>
        </p:nvSpPr>
        <p:spPr>
          <a:xfrm rot="5400000">
            <a:off x="11641100" y="955100"/>
            <a:ext cx="380400" cy="5264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4" name="Google Shape;3514;p36"/>
          <p:cNvSpPr/>
          <p:nvPr/>
        </p:nvSpPr>
        <p:spPr>
          <a:xfrm rot="5400000">
            <a:off x="11641100" y="1641967"/>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6" name="Google Shape;3516;p36"/>
          <p:cNvSpPr/>
          <p:nvPr/>
        </p:nvSpPr>
        <p:spPr>
          <a:xfrm rot="5400000">
            <a:off x="11641100" y="2328833"/>
            <a:ext cx="380400" cy="5264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8" name="Google Shape;3518;p36"/>
          <p:cNvSpPr/>
          <p:nvPr/>
        </p:nvSpPr>
        <p:spPr>
          <a:xfrm rot="5400000">
            <a:off x="11641100" y="3015700"/>
            <a:ext cx="380400" cy="5264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0" name="Google Shape;3520;p36"/>
          <p:cNvSpPr/>
          <p:nvPr/>
        </p:nvSpPr>
        <p:spPr>
          <a:xfrm rot="5400000">
            <a:off x="11641100" y="3702567"/>
            <a:ext cx="380400" cy="5264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2" name="Google Shape;3522;p36"/>
          <p:cNvSpPr/>
          <p:nvPr/>
        </p:nvSpPr>
        <p:spPr>
          <a:xfrm rot="5400000">
            <a:off x="11641100" y="4389433"/>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5" name="Google Shape;3525;p36"/>
          <p:cNvSpPr/>
          <p:nvPr/>
        </p:nvSpPr>
        <p:spPr>
          <a:xfrm>
            <a:off x="11795113" y="5500819"/>
            <a:ext cx="132323" cy="260933"/>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121897" tIns="121897" rIns="121897" bIns="121897" anchor="ctr" anchorCtr="0">
            <a:noAutofit/>
          </a:bodyPr>
          <a:lstStyle/>
          <a:p>
            <a:endParaRPr/>
          </a:p>
        </p:txBody>
      </p:sp>
      <p:sp>
        <p:nvSpPr>
          <p:cNvPr id="3526" name="Google Shape;3526;p36"/>
          <p:cNvSpPr/>
          <p:nvPr/>
        </p:nvSpPr>
        <p:spPr>
          <a:xfrm>
            <a:off x="11645326" y="5466380"/>
            <a:ext cx="321860" cy="142155"/>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121897" tIns="121897" rIns="121897" bIns="121897" anchor="ctr" anchorCtr="0">
            <a:noAutofit/>
          </a:bodyPr>
          <a:lstStyle/>
          <a:p>
            <a:endParaRPr/>
          </a:p>
        </p:txBody>
      </p:sp>
      <p:sp>
        <p:nvSpPr>
          <p:cNvPr id="2" name="TextBox 1"/>
          <p:cNvSpPr txBox="1"/>
          <p:nvPr/>
        </p:nvSpPr>
        <p:spPr>
          <a:xfrm>
            <a:off x="766170" y="1616399"/>
            <a:ext cx="10726364" cy="4832092"/>
          </a:xfrm>
          <a:prstGeom prst="rect">
            <a:avLst/>
          </a:prstGeom>
          <a:noFill/>
        </p:spPr>
        <p:txBody>
          <a:bodyPr wrap="square" rtlCol="0">
            <a:spAutoFit/>
          </a:bodyPr>
          <a:lstStyle/>
          <a:p>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Trường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đua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voi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một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đường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rộng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phẳng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lì</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dài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hơn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năm</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cây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số</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Chiêng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khua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trống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đánh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vang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lừng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Voi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đua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từng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tốp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mười</a:t>
            </a:r>
            <a:r>
              <a:rPr lang="en-US" sz="2800" dirty="0" smtClean="0">
                <a:solidFill>
                  <a:srgbClr val="0070C0"/>
                </a:solidFill>
                <a:latin typeface="Times New Roman" pitchFamily="18" charset="0"/>
                <a:cs typeface="Times New Roman" pitchFamily="18" charset="0"/>
              </a:rPr>
              <a:t> con </a:t>
            </a:r>
            <a:r>
              <a:rPr lang="en-US" sz="2800" dirty="0" err="1" smtClean="0">
                <a:solidFill>
                  <a:srgbClr val="0070C0"/>
                </a:solidFill>
                <a:latin typeface="Times New Roman" pitchFamily="18" charset="0"/>
                <a:cs typeface="Times New Roman" pitchFamily="18" charset="0"/>
              </a:rPr>
              <a:t>dàn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hàng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ngang</a:t>
            </a:r>
            <a:r>
              <a:rPr lang="en-US" sz="2800" dirty="0" smtClean="0">
                <a:solidFill>
                  <a:srgbClr val="0070C0"/>
                </a:solidFill>
                <a:latin typeface="Times New Roman" pitchFamily="18" charset="0"/>
                <a:cs typeface="Times New Roman" pitchFamily="18" charset="0"/>
              </a:rPr>
              <a:t> ở </a:t>
            </a:r>
            <a:r>
              <a:rPr lang="en-US" sz="2800" dirty="0" err="1" smtClean="0">
                <a:solidFill>
                  <a:srgbClr val="0070C0"/>
                </a:solidFill>
                <a:latin typeface="Times New Roman" pitchFamily="18" charset="0"/>
                <a:cs typeface="Times New Roman" pitchFamily="18" charset="0"/>
              </a:rPr>
              <a:t>nơi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xuất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mỗi</a:t>
            </a:r>
            <a:r>
              <a:rPr lang="en-US" sz="2800" dirty="0" smtClean="0">
                <a:solidFill>
                  <a:srgbClr val="0070C0"/>
                </a:solidFill>
                <a:latin typeface="Times New Roman" pitchFamily="18" charset="0"/>
                <a:cs typeface="Times New Roman" pitchFamily="18" charset="0"/>
              </a:rPr>
              <a:t> con </a:t>
            </a:r>
            <a:r>
              <a:rPr lang="en-US" sz="2800" dirty="0" err="1" smtClean="0">
                <a:solidFill>
                  <a:srgbClr val="0070C0"/>
                </a:solidFill>
                <a:latin typeface="Times New Roman" pitchFamily="18" charset="0"/>
                <a:cs typeface="Times New Roman" pitchFamily="18" charset="0"/>
              </a:rPr>
              <a:t>voi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ngồi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hai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chàng</a:t>
            </a:r>
            <a:r>
              <a:rPr lang="en-US" sz="2800" dirty="0" smtClean="0">
                <a:solidFill>
                  <a:srgbClr val="0070C0"/>
                </a:solidFill>
                <a:latin typeface="Times New Roman" pitchFamily="18" charset="0"/>
                <a:cs typeface="Times New Roman" pitchFamily="18" charset="0"/>
              </a:rPr>
              <a:t> man- </a:t>
            </a:r>
            <a:r>
              <a:rPr lang="en-US" sz="2800" dirty="0" err="1" smtClean="0">
                <a:solidFill>
                  <a:srgbClr val="0070C0"/>
                </a:solidFill>
                <a:latin typeface="Times New Roman" pitchFamily="18" charset="0"/>
                <a:cs typeface="Times New Roman" pitchFamily="18" charset="0"/>
              </a:rPr>
              <a:t>gát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Người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ngồi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phía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cổ</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vuông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vải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đỏ</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thắm</a:t>
            </a:r>
            <a:r>
              <a:rPr lang="en-US" sz="2800" dirty="0" smtClean="0">
                <a:solidFill>
                  <a:srgbClr val="0070C0"/>
                </a:solidFill>
                <a:latin typeface="Times New Roman" pitchFamily="18" charset="0"/>
                <a:cs typeface="Times New Roman" pitchFamily="18" charset="0"/>
              </a:rPr>
              <a:t> ở </a:t>
            </a:r>
            <a:r>
              <a:rPr lang="en-US" sz="2800" dirty="0" err="1" smtClean="0">
                <a:solidFill>
                  <a:srgbClr val="0070C0"/>
                </a:solidFill>
                <a:latin typeface="Times New Roman" pitchFamily="18" charset="0"/>
                <a:cs typeface="Times New Roman" pitchFamily="18" charset="0"/>
              </a:rPr>
              <a:t>ngực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Người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ngồi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lưng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mặc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áo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xanh</a:t>
            </a:r>
            <a:r>
              <a:rPr lang="en-US" sz="2800" dirty="0" smtClean="0">
                <a:solidFill>
                  <a:srgbClr val="0070C0"/>
                </a:solidFill>
                <a:latin typeface="Times New Roman" pitchFamily="18" charset="0"/>
                <a:cs typeface="Times New Roman" pitchFamily="18" charset="0"/>
              </a:rPr>
              <a:t> da </a:t>
            </a:r>
            <a:r>
              <a:rPr lang="en-US" sz="2800" dirty="0" err="1" smtClean="0">
                <a:solidFill>
                  <a:srgbClr val="0070C0"/>
                </a:solidFill>
                <a:latin typeface="Times New Roman" pitchFamily="18" charset="0"/>
                <a:cs typeface="Times New Roman" pitchFamily="18" charset="0"/>
              </a:rPr>
              <a:t>trời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Trông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họ</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rất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bình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tĩnh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vì</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họ</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thường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những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người</a:t>
            </a:r>
            <a:r>
              <a:rPr lang="en-US" sz="2800" dirty="0" smtClean="0">
                <a:solidFill>
                  <a:srgbClr val="0070C0"/>
                </a:solidFill>
                <a:latin typeface="Times New Roman" pitchFamily="18" charset="0"/>
                <a:cs typeface="Times New Roman" pitchFamily="18" charset="0"/>
              </a:rPr>
              <a:t> phi </a:t>
            </a:r>
            <a:r>
              <a:rPr lang="en-US" sz="2800" dirty="0" err="1" smtClean="0">
                <a:solidFill>
                  <a:srgbClr val="0070C0"/>
                </a:solidFill>
                <a:latin typeface="Times New Roman" pitchFamily="18" charset="0"/>
                <a:cs typeface="Times New Roman" pitchFamily="18" charset="0"/>
              </a:rPr>
              <a:t>ngựa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giởi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nhất</a:t>
            </a:r>
            <a:r>
              <a:rPr lang="en-US" sz="2800" dirty="0" smtClean="0">
                <a:solidFill>
                  <a:srgbClr val="0070C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chiêng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trống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mười</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voi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đầu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lầm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chậm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bỗng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dưng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bầy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phóng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bay. </a:t>
            </a:r>
            <a:r>
              <a:rPr lang="en-US" sz="2800" dirty="0" err="1" smtClean="0">
                <a:solidFill>
                  <a:srgbClr val="FF0000"/>
                </a:solidFill>
                <a:latin typeface="Times New Roman" pitchFamily="18" charset="0"/>
                <a:cs typeface="Times New Roman" pitchFamily="18" charset="0"/>
              </a:rPr>
              <a:t>Bụi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cuốn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mịt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chàng</a:t>
            </a:r>
            <a:r>
              <a:rPr lang="en-US" sz="2800" dirty="0" smtClean="0">
                <a:solidFill>
                  <a:srgbClr val="FF0000"/>
                </a:solidFill>
                <a:latin typeface="Times New Roman" pitchFamily="18" charset="0"/>
                <a:cs typeface="Times New Roman" pitchFamily="18" charset="0"/>
              </a:rPr>
              <a:t> man-</a:t>
            </a:r>
            <a:r>
              <a:rPr lang="en-US" sz="2800" dirty="0" err="1" smtClean="0">
                <a:solidFill>
                  <a:srgbClr val="FF0000"/>
                </a:solidFill>
                <a:latin typeface="Times New Roman" pitchFamily="18" charset="0"/>
                <a:cs typeface="Times New Roman" pitchFamily="18" charset="0"/>
              </a:rPr>
              <a:t>gát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khéo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léo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khiển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voi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trúng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đích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chú</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voi</a:t>
            </a:r>
            <a:endParaRPr lang="en-US" sz="2800" dirty="0" smtClean="0">
              <a:solidFill>
                <a:srgbClr val="FF000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20324326"/>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3259646" y="936581"/>
            <a:ext cx="6034800" cy="1122800"/>
          </a:xfrm>
          <a:prstGeom prst="rect">
            <a:avLst/>
          </a:prstGeom>
        </p:spPr>
        <p:txBody>
          <a:bodyPr spcFirstLastPara="1" wrap="square" lIns="121897" tIns="121897" rIns="121897" bIns="121897" anchor="t" anchorCtr="0">
            <a:prstTxWarp prst="textArchUp">
              <a:avLst/>
            </a:prstTxWarp>
            <a:noAutofit/>
          </a:bodyPr>
          <a:lstStyle/>
          <a:p>
            <a:r>
              <a:rPr lang="en-US" sz="800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Hội đua voi ở Tây Nguyên</a:t>
            </a:r>
            <a:endParaRPr lang="en-US" sz="8000" dirty="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endParaRPr>
          </a:p>
        </p:txBody>
      </p:sp>
      <p:grpSp>
        <p:nvGrpSpPr>
          <p:cNvPr id="3384" name="Google Shape;3384;p36"/>
          <p:cNvGrpSpPr/>
          <p:nvPr/>
        </p:nvGrpSpPr>
        <p:grpSpPr>
          <a:xfrm>
            <a:off x="9720456" y="204399"/>
            <a:ext cx="2122236" cy="1175137"/>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44" name="Google Shape;3444;p36"/>
          <p:cNvGrpSpPr/>
          <p:nvPr/>
        </p:nvGrpSpPr>
        <p:grpSpPr>
          <a:xfrm>
            <a:off x="223211" y="4648550"/>
            <a:ext cx="1847460" cy="1970326"/>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grpSp>
      <p:sp>
        <p:nvSpPr>
          <p:cNvPr id="3511" name="Google Shape;3511;p36"/>
          <p:cNvSpPr/>
          <p:nvPr/>
        </p:nvSpPr>
        <p:spPr>
          <a:xfrm rot="5400000">
            <a:off x="11641100" y="5350867"/>
            <a:ext cx="380400" cy="5264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dirty="0"/>
          </a:p>
        </p:txBody>
      </p:sp>
      <p:sp>
        <p:nvSpPr>
          <p:cNvPr id="3512" name="Google Shape;3512;p36"/>
          <p:cNvSpPr/>
          <p:nvPr/>
        </p:nvSpPr>
        <p:spPr>
          <a:xfrm rot="5400000">
            <a:off x="11641100" y="955100"/>
            <a:ext cx="380400" cy="5264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4" name="Google Shape;3514;p36"/>
          <p:cNvSpPr/>
          <p:nvPr/>
        </p:nvSpPr>
        <p:spPr>
          <a:xfrm rot="5400000">
            <a:off x="11641100" y="1641967"/>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6" name="Google Shape;3516;p36"/>
          <p:cNvSpPr/>
          <p:nvPr/>
        </p:nvSpPr>
        <p:spPr>
          <a:xfrm rot="5400000">
            <a:off x="11641100" y="2328833"/>
            <a:ext cx="380400" cy="5264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8" name="Google Shape;3518;p36"/>
          <p:cNvSpPr/>
          <p:nvPr/>
        </p:nvSpPr>
        <p:spPr>
          <a:xfrm rot="5400000">
            <a:off x="11641100" y="3015700"/>
            <a:ext cx="380400" cy="5264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0" name="Google Shape;3520;p36"/>
          <p:cNvSpPr/>
          <p:nvPr/>
        </p:nvSpPr>
        <p:spPr>
          <a:xfrm rot="5400000">
            <a:off x="11641100" y="3702567"/>
            <a:ext cx="380400" cy="5264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2" name="Google Shape;3522;p36"/>
          <p:cNvSpPr/>
          <p:nvPr/>
        </p:nvSpPr>
        <p:spPr>
          <a:xfrm rot="5400000">
            <a:off x="11641100" y="4389433"/>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5" name="Google Shape;3525;p36"/>
          <p:cNvSpPr/>
          <p:nvPr/>
        </p:nvSpPr>
        <p:spPr>
          <a:xfrm>
            <a:off x="11795113" y="5500819"/>
            <a:ext cx="132323" cy="260933"/>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121897" tIns="121897" rIns="121897" bIns="121897" anchor="ctr" anchorCtr="0">
            <a:noAutofit/>
          </a:bodyPr>
          <a:lstStyle/>
          <a:p>
            <a:endParaRPr/>
          </a:p>
        </p:txBody>
      </p:sp>
      <p:sp>
        <p:nvSpPr>
          <p:cNvPr id="3526" name="Google Shape;3526;p36"/>
          <p:cNvSpPr/>
          <p:nvPr/>
        </p:nvSpPr>
        <p:spPr>
          <a:xfrm>
            <a:off x="11645326" y="5466380"/>
            <a:ext cx="321860" cy="142155"/>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121897" tIns="121897" rIns="121897" bIns="121897" anchor="ctr" anchorCtr="0">
            <a:noAutofit/>
          </a:bodyPr>
          <a:lstStyle/>
          <a:p>
            <a:endParaRPr/>
          </a:p>
        </p:txBody>
      </p:sp>
      <p:sp>
        <p:nvSpPr>
          <p:cNvPr id="2" name="TextBox 1"/>
          <p:cNvSpPr txBox="1"/>
          <p:nvPr/>
        </p:nvSpPr>
        <p:spPr>
          <a:xfrm>
            <a:off x="766170" y="1688591"/>
            <a:ext cx="10726364"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a:t>
            </a:r>
            <a:r>
              <a:rPr lang="en-US" sz="2800" smtClean="0">
                <a:solidFill>
                  <a:srgbClr val="FF0000"/>
                </a:solidFill>
                <a:latin typeface="Times New Roman" pitchFamily="18" charset="0"/>
                <a:cs typeface="Times New Roman" pitchFamily="18" charset="0"/>
              </a:rPr>
              <a:t>hạy đến trước tiên đều ghìm đà, huơ voi chào những khán giả đã nhiệt liệt cổ vũ, khen ngợi chúng.</a:t>
            </a:r>
          </a:p>
          <a:p>
            <a:r>
              <a:rPr lang="en-US" sz="280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smtClean="0">
                <a:solidFill>
                  <a:srgbClr val="7030A0"/>
                </a:solidFill>
                <a:latin typeface="Times New Roman" pitchFamily="18" charset="0"/>
                <a:cs typeface="Times New Roman" pitchFamily="18" charset="0"/>
              </a:rPr>
              <a:t>Theo Lê Tấn</a:t>
            </a:r>
            <a:endParaRPr lang="en-US" sz="2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05688521"/>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93"/>
        <p:cNvGrpSpPr/>
        <p:nvPr/>
      </p:nvGrpSpPr>
      <p:grpSpPr>
        <a:xfrm>
          <a:off x="0" y="0"/>
          <a:ext cx="0" cy="0"/>
          <a:chOff x="0" y="0"/>
          <a:chExt cx="0" cy="0"/>
        </a:xfrm>
      </p:grpSpPr>
      <p:sp>
        <p:nvSpPr>
          <p:cNvPr id="6" name="Rectangle 5">
            <a:extLst>
              <a:ext uri="{FF2B5EF4-FFF2-40B4-BE49-F238E27FC236}">
                <a16:creationId xmlns:a16="http://schemas.microsoft.com/office/drawing/2014/main" xmlns="" id="{A7647524-98B1-4755-B73C-11399058C5F4}"/>
              </a:ext>
            </a:extLst>
          </p:cNvPr>
          <p:cNvSpPr/>
          <p:nvPr/>
        </p:nvSpPr>
        <p:spPr>
          <a:xfrm>
            <a:off x="1310057" y="1731802"/>
            <a:ext cx="2387827" cy="861770"/>
          </a:xfrm>
          <a:prstGeom prst="rect">
            <a:avLst/>
          </a:prstGeom>
        </p:spPr>
        <p:txBody>
          <a:bodyPr wrap="none" lIns="121917" tIns="60958" rIns="121917" bIns="60958">
            <a:spAutoFit/>
          </a:bodyPr>
          <a:lstStyle/>
          <a:p>
            <a:r>
              <a:rPr lang="en-US" sz="4800" b="1" dirty="0" err="1">
                <a:solidFill>
                  <a:schemeClr val="accent5">
                    <a:lumMod val="50000"/>
                  </a:schemeClr>
                </a:solidFill>
                <a:latin typeface="Times New Roman" pitchFamily="18" charset="0"/>
                <a:cs typeface="Times New Roman" pitchFamily="18" charset="0"/>
              </a:rPr>
              <a:t>p</a:t>
            </a:r>
            <a:r>
              <a:rPr lang="en-US" sz="4800" b="1" dirty="0" err="1" smtClean="0">
                <a:solidFill>
                  <a:schemeClr val="accent5">
                    <a:lumMod val="50000"/>
                  </a:schemeClr>
                </a:solidFill>
                <a:latin typeface="Times New Roman" pitchFamily="18" charset="0"/>
                <a:cs typeface="Times New Roman" pitchFamily="18" charset="0"/>
              </a:rPr>
              <a:t>hẳng</a:t>
            </a:r>
            <a:r>
              <a:rPr lang="en-US" sz="4800" b="1" dirty="0" smtClean="0">
                <a:solidFill>
                  <a:schemeClr val="accent5">
                    <a:lumMod val="50000"/>
                  </a:schemeClr>
                </a:solidFill>
                <a:latin typeface="Times New Roman" pitchFamily="18" charset="0"/>
                <a:cs typeface="Times New Roman" pitchFamily="18" charset="0"/>
              </a:rPr>
              <a:t> </a:t>
            </a:r>
            <a:r>
              <a:rPr lang="en-US" sz="4800" b="1" dirty="0" err="1" smtClean="0">
                <a:solidFill>
                  <a:schemeClr val="accent5">
                    <a:lumMod val="50000"/>
                  </a:schemeClr>
                </a:solidFill>
                <a:latin typeface="Times New Roman" pitchFamily="18" charset="0"/>
                <a:cs typeface="Times New Roman" pitchFamily="18" charset="0"/>
              </a:rPr>
              <a:t>lì</a:t>
            </a:r>
            <a:endParaRPr lang="en-US" sz="4800" b="1" dirty="0">
              <a:solidFill>
                <a:schemeClr val="accent5">
                  <a:lumMod val="50000"/>
                </a:schemeClr>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E65DEEFB-4285-4CE7-8F7C-41F1BFBA5D0C}"/>
              </a:ext>
            </a:extLst>
          </p:cNvPr>
          <p:cNvSpPr/>
          <p:nvPr/>
        </p:nvSpPr>
        <p:spPr>
          <a:xfrm>
            <a:off x="1265269" y="2746312"/>
            <a:ext cx="2435917" cy="861770"/>
          </a:xfrm>
          <a:prstGeom prst="rect">
            <a:avLst/>
          </a:prstGeom>
        </p:spPr>
        <p:txBody>
          <a:bodyPr wrap="none" lIns="121917" tIns="60958" rIns="121917" bIns="60958">
            <a:spAutoFit/>
          </a:bodyPr>
          <a:lstStyle/>
          <a:p>
            <a:r>
              <a:rPr lang="en-US" sz="4800" b="1" dirty="0">
                <a:solidFill>
                  <a:schemeClr val="accent5">
                    <a:lumMod val="50000"/>
                  </a:schemeClr>
                </a:solidFill>
                <a:latin typeface="Times New Roman" pitchFamily="18" charset="0"/>
                <a:cs typeface="Times New Roman" pitchFamily="18" charset="0"/>
              </a:rPr>
              <a:t>m</a:t>
            </a:r>
            <a:r>
              <a:rPr lang="en-US" sz="4800" b="1" dirty="0" smtClean="0">
                <a:solidFill>
                  <a:schemeClr val="accent5">
                    <a:lumMod val="50000"/>
                  </a:schemeClr>
                </a:solidFill>
                <a:latin typeface="Times New Roman" pitchFamily="18" charset="0"/>
                <a:cs typeface="Times New Roman" pitchFamily="18" charset="0"/>
              </a:rPr>
              <a:t>an-</a:t>
            </a:r>
            <a:r>
              <a:rPr lang="en-US" sz="4800" b="1" dirty="0" err="1" smtClean="0">
                <a:solidFill>
                  <a:schemeClr val="accent5">
                    <a:lumMod val="50000"/>
                  </a:schemeClr>
                </a:solidFill>
                <a:latin typeface="Times New Roman" pitchFamily="18" charset="0"/>
                <a:cs typeface="Times New Roman" pitchFamily="18" charset="0"/>
              </a:rPr>
              <a:t>gát</a:t>
            </a:r>
            <a:endParaRPr lang="en-US" sz="4800" b="1" dirty="0">
              <a:solidFill>
                <a:schemeClr val="accent5">
                  <a:lumMod val="50000"/>
                </a:schemeClr>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1408194A-FC45-41C9-82C6-585720B491F5}"/>
              </a:ext>
            </a:extLst>
          </p:cNvPr>
          <p:cNvSpPr/>
          <p:nvPr/>
        </p:nvSpPr>
        <p:spPr>
          <a:xfrm>
            <a:off x="4293890" y="1692030"/>
            <a:ext cx="3546799" cy="861770"/>
          </a:xfrm>
          <a:prstGeom prst="rect">
            <a:avLst/>
          </a:prstGeom>
        </p:spPr>
        <p:txBody>
          <a:bodyPr wrap="none" lIns="121917" tIns="60958" rIns="121917" bIns="60958">
            <a:spAutoFit/>
          </a:bodyPr>
          <a:lstStyle/>
          <a:p>
            <a:r>
              <a:rPr lang="en-US" sz="4800" b="1" dirty="0" err="1">
                <a:solidFill>
                  <a:schemeClr val="accent5">
                    <a:lumMod val="50000"/>
                  </a:schemeClr>
                </a:solidFill>
                <a:latin typeface="Times New Roman" pitchFamily="18" charset="0"/>
                <a:cs typeface="Times New Roman" pitchFamily="18" charset="0"/>
              </a:rPr>
              <a:t>c</a:t>
            </a:r>
            <a:r>
              <a:rPr lang="en-US" sz="4800" b="1" dirty="0" err="1" smtClean="0">
                <a:solidFill>
                  <a:schemeClr val="accent5">
                    <a:lumMod val="50000"/>
                  </a:schemeClr>
                </a:solidFill>
                <a:latin typeface="Times New Roman" pitchFamily="18" charset="0"/>
                <a:cs typeface="Times New Roman" pitchFamily="18" charset="0"/>
              </a:rPr>
              <a:t>hiêng</a:t>
            </a:r>
            <a:r>
              <a:rPr lang="en-US" sz="4800" b="1" dirty="0" smtClean="0">
                <a:solidFill>
                  <a:schemeClr val="accent5">
                    <a:lumMod val="50000"/>
                  </a:schemeClr>
                </a:solidFill>
                <a:latin typeface="Times New Roman" pitchFamily="18" charset="0"/>
                <a:cs typeface="Times New Roman" pitchFamily="18" charset="0"/>
              </a:rPr>
              <a:t> </a:t>
            </a:r>
            <a:r>
              <a:rPr lang="en-US" sz="4800" b="1" dirty="0" err="1" smtClean="0">
                <a:solidFill>
                  <a:schemeClr val="accent5">
                    <a:lumMod val="50000"/>
                  </a:schemeClr>
                </a:solidFill>
                <a:latin typeface="Times New Roman" pitchFamily="18" charset="0"/>
                <a:cs typeface="Times New Roman" pitchFamily="18" charset="0"/>
              </a:rPr>
              <a:t>trống</a:t>
            </a:r>
            <a:endParaRPr lang="en-US" sz="4800" b="1" dirty="0">
              <a:solidFill>
                <a:schemeClr val="accent5">
                  <a:lumMod val="50000"/>
                </a:scheme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7353FC8-D6BE-44C2-B14E-C37F6725DA91}"/>
              </a:ext>
            </a:extLst>
          </p:cNvPr>
          <p:cNvSpPr/>
          <p:nvPr/>
        </p:nvSpPr>
        <p:spPr>
          <a:xfrm>
            <a:off x="4558594" y="2746312"/>
            <a:ext cx="3525725" cy="861775"/>
          </a:xfrm>
          <a:prstGeom prst="rect">
            <a:avLst/>
          </a:prstGeom>
        </p:spPr>
        <p:txBody>
          <a:bodyPr wrap="square" lIns="121917" tIns="60958" rIns="121917" bIns="60958">
            <a:spAutoFit/>
          </a:bodyPr>
          <a:lstStyle/>
          <a:p>
            <a:r>
              <a:rPr lang="en-US" sz="4800" b="1" dirty="0" err="1">
                <a:solidFill>
                  <a:schemeClr val="accent5">
                    <a:lumMod val="50000"/>
                  </a:schemeClr>
                </a:solidFill>
                <a:latin typeface="Times New Roman" pitchFamily="18" charset="0"/>
                <a:cs typeface="Times New Roman" pitchFamily="18" charset="0"/>
              </a:rPr>
              <a:t>c</a:t>
            </a:r>
            <a:r>
              <a:rPr lang="en-US" sz="4800" b="1" dirty="0" err="1" smtClean="0">
                <a:solidFill>
                  <a:schemeClr val="accent5">
                    <a:lumMod val="50000"/>
                  </a:schemeClr>
                </a:solidFill>
                <a:latin typeface="Times New Roman" pitchFamily="18" charset="0"/>
                <a:cs typeface="Times New Roman" pitchFamily="18" charset="0"/>
              </a:rPr>
              <a:t>uốn</a:t>
            </a:r>
            <a:endParaRPr lang="en-US" sz="4800" b="1" dirty="0">
              <a:solidFill>
                <a:schemeClr val="accent5">
                  <a:lumMod val="50000"/>
                </a:schemeClr>
              </a:solidFill>
              <a:latin typeface="Times New Roman" pitchFamily="18" charset="0"/>
              <a:cs typeface="Times New Roman" pitchFamily="18" charset="0"/>
            </a:endParaRPr>
          </a:p>
        </p:txBody>
      </p:sp>
      <p:sp>
        <p:nvSpPr>
          <p:cNvPr id="17" name="Google Shape;11527;p38">
            <a:extLst>
              <a:ext uri="{FF2B5EF4-FFF2-40B4-BE49-F238E27FC236}">
                <a16:creationId xmlns:a16="http://schemas.microsoft.com/office/drawing/2014/main" xmlns="" id="{BD9883FA-FFE4-4CA2-9BD8-7188D12A31F5}"/>
              </a:ext>
            </a:extLst>
          </p:cNvPr>
          <p:cNvSpPr txBox="1">
            <a:spLocks/>
          </p:cNvSpPr>
          <p:nvPr/>
        </p:nvSpPr>
        <p:spPr>
          <a:xfrm>
            <a:off x="3835243" y="761111"/>
            <a:ext cx="5044597" cy="759200"/>
          </a:xfrm>
          <a:prstGeom prst="rect">
            <a:avLst/>
          </a:prstGeom>
          <a:noFill/>
          <a:ln>
            <a:noFill/>
          </a:ln>
        </p:spPr>
        <p:txBody>
          <a:bodyPr spcFirstLastPara="1" wrap="square" lIns="0" tIns="121596" rIns="0" bIns="121596"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5900" b="1" dirty="0" err="1">
                <a:solidFill>
                  <a:srgbClr val="C00000"/>
                </a:solidFill>
                <a:latin typeface="Times New Roman" pitchFamily="18" charset="0"/>
                <a:cs typeface="Times New Roman" pitchFamily="18" charset="0"/>
              </a:rPr>
              <a:t>Luyện</a:t>
            </a:r>
            <a:r>
              <a:rPr lang="en-US" sz="5900" b="1" dirty="0">
                <a:solidFill>
                  <a:srgbClr val="C00000"/>
                </a:solidFill>
                <a:latin typeface="Times New Roman" pitchFamily="18" charset="0"/>
                <a:cs typeface="Times New Roman" pitchFamily="18" charset="0"/>
              </a:rPr>
              <a:t> </a:t>
            </a:r>
            <a:r>
              <a:rPr lang="en-US" sz="5900" b="1" dirty="0" err="1">
                <a:solidFill>
                  <a:srgbClr val="C00000"/>
                </a:solidFill>
                <a:latin typeface="Times New Roman" pitchFamily="18" charset="0"/>
                <a:cs typeface="Times New Roman" pitchFamily="18" charset="0"/>
              </a:rPr>
              <a:t>đọc</a:t>
            </a:r>
            <a:r>
              <a:rPr lang="en-US" sz="5900" b="1" dirty="0">
                <a:solidFill>
                  <a:srgbClr val="C00000"/>
                </a:solidFill>
                <a:latin typeface="Times New Roman" pitchFamily="18" charset="0"/>
                <a:cs typeface="Times New Roman" pitchFamily="18" charset="0"/>
              </a:rPr>
              <a:t> </a:t>
            </a:r>
            <a:r>
              <a:rPr lang="en-US" sz="5900" b="1" dirty="0" err="1">
                <a:solidFill>
                  <a:srgbClr val="C00000"/>
                </a:solidFill>
                <a:latin typeface="Times New Roman" pitchFamily="18" charset="0"/>
                <a:cs typeface="Times New Roman" pitchFamily="18" charset="0"/>
              </a:rPr>
              <a:t>từ</a:t>
            </a:r>
            <a:endParaRPr lang="en-US" sz="5900" b="1" dirty="0">
              <a:solidFill>
                <a:srgbClr val="C0000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1408194A-FC45-41C9-82C6-585720B491F5}"/>
              </a:ext>
            </a:extLst>
          </p:cNvPr>
          <p:cNvSpPr/>
          <p:nvPr/>
        </p:nvSpPr>
        <p:spPr>
          <a:xfrm>
            <a:off x="7879788" y="1703652"/>
            <a:ext cx="2145774" cy="861770"/>
          </a:xfrm>
          <a:prstGeom prst="rect">
            <a:avLst/>
          </a:prstGeom>
        </p:spPr>
        <p:txBody>
          <a:bodyPr wrap="none" lIns="121917" tIns="60958" rIns="121917" bIns="60958">
            <a:spAutoFit/>
          </a:bodyPr>
          <a:lstStyle/>
          <a:p>
            <a:r>
              <a:rPr lang="en-US" sz="4800" b="1" dirty="0" err="1">
                <a:solidFill>
                  <a:schemeClr val="accent5">
                    <a:lumMod val="50000"/>
                  </a:schemeClr>
                </a:solidFill>
                <a:latin typeface="Times New Roman" pitchFamily="18" charset="0"/>
                <a:cs typeface="Times New Roman" pitchFamily="18" charset="0"/>
              </a:rPr>
              <a:t>m</a:t>
            </a:r>
            <a:r>
              <a:rPr lang="en-US" sz="4800" b="1" dirty="0" err="1" smtClean="0">
                <a:solidFill>
                  <a:schemeClr val="accent5">
                    <a:lumMod val="50000"/>
                  </a:schemeClr>
                </a:solidFill>
                <a:latin typeface="Times New Roman" pitchFamily="18" charset="0"/>
                <a:cs typeface="Times New Roman" pitchFamily="18" charset="0"/>
              </a:rPr>
              <a:t>ù</a:t>
            </a:r>
            <a:r>
              <a:rPr lang="en-US" sz="4800" b="1" dirty="0" smtClean="0">
                <a:solidFill>
                  <a:schemeClr val="accent5">
                    <a:lumMod val="50000"/>
                  </a:schemeClr>
                </a:solidFill>
                <a:latin typeface="Times New Roman" pitchFamily="18" charset="0"/>
                <a:cs typeface="Times New Roman" pitchFamily="18" charset="0"/>
              </a:rPr>
              <a:t> </a:t>
            </a:r>
            <a:r>
              <a:rPr lang="en-US" sz="4800" b="1" dirty="0" err="1" smtClean="0">
                <a:solidFill>
                  <a:schemeClr val="accent5">
                    <a:lumMod val="50000"/>
                  </a:schemeClr>
                </a:solidFill>
                <a:latin typeface="Times New Roman" pitchFamily="18" charset="0"/>
                <a:cs typeface="Times New Roman" pitchFamily="18" charset="0"/>
              </a:rPr>
              <a:t>mịt</a:t>
            </a:r>
            <a:endParaRPr lang="en-US" sz="4800" b="1" dirty="0">
              <a:solidFill>
                <a:schemeClr val="accent5">
                  <a:lumMod val="50000"/>
                </a:schemeClr>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1408194A-FC45-41C9-82C6-585720B491F5}"/>
              </a:ext>
            </a:extLst>
          </p:cNvPr>
          <p:cNvSpPr/>
          <p:nvPr/>
        </p:nvSpPr>
        <p:spPr>
          <a:xfrm>
            <a:off x="7879788" y="2746317"/>
            <a:ext cx="2202585" cy="861770"/>
          </a:xfrm>
          <a:prstGeom prst="rect">
            <a:avLst/>
          </a:prstGeom>
        </p:spPr>
        <p:txBody>
          <a:bodyPr wrap="none" lIns="121917" tIns="60958" rIns="121917" bIns="60958">
            <a:spAutoFit/>
          </a:bodyPr>
          <a:lstStyle/>
          <a:p>
            <a:r>
              <a:rPr lang="en-US" sz="4800" b="1" dirty="0" err="1">
                <a:solidFill>
                  <a:schemeClr val="accent5">
                    <a:lumMod val="50000"/>
                  </a:schemeClr>
                </a:solidFill>
                <a:latin typeface="Times New Roman" pitchFamily="18" charset="0"/>
                <a:cs typeface="Times New Roman" pitchFamily="18" charset="0"/>
              </a:rPr>
              <a:t>h</a:t>
            </a:r>
            <a:r>
              <a:rPr lang="en-US" sz="4800" b="1" dirty="0" err="1" smtClean="0">
                <a:solidFill>
                  <a:schemeClr val="accent5">
                    <a:lumMod val="50000"/>
                  </a:schemeClr>
                </a:solidFill>
                <a:latin typeface="Times New Roman" pitchFamily="18" charset="0"/>
                <a:cs typeface="Times New Roman" pitchFamily="18" charset="0"/>
              </a:rPr>
              <a:t>uơ</a:t>
            </a:r>
            <a:r>
              <a:rPr lang="en-US" sz="4800" b="1" dirty="0" smtClean="0">
                <a:solidFill>
                  <a:schemeClr val="accent5">
                    <a:lumMod val="50000"/>
                  </a:schemeClr>
                </a:solidFill>
                <a:latin typeface="Times New Roman" pitchFamily="18" charset="0"/>
                <a:cs typeface="Times New Roman" pitchFamily="18" charset="0"/>
              </a:rPr>
              <a:t> </a:t>
            </a:r>
            <a:r>
              <a:rPr lang="en-US" sz="4800" b="1" dirty="0" err="1" smtClean="0">
                <a:solidFill>
                  <a:schemeClr val="accent5">
                    <a:lumMod val="50000"/>
                  </a:schemeClr>
                </a:solidFill>
                <a:latin typeface="Times New Roman" pitchFamily="18" charset="0"/>
                <a:cs typeface="Times New Roman" pitchFamily="18" charset="0"/>
              </a:rPr>
              <a:t>vòi</a:t>
            </a:r>
            <a:endParaRPr lang="en-US" sz="4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3946720"/>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7"/>
          <p:cNvSpPr>
            <a:spLocks noChangeArrowheads="1"/>
          </p:cNvSpPr>
          <p:nvPr/>
        </p:nvSpPr>
        <p:spPr bwMode="auto">
          <a:xfrm>
            <a:off x="2557045" y="1924218"/>
            <a:ext cx="7700963" cy="3280410"/>
          </a:xfrm>
          <a:prstGeom prst="wedgeRoundRectCallout">
            <a:avLst>
              <a:gd name="adj1" fmla="val -42185"/>
              <a:gd name="adj2" fmla="val 77722"/>
              <a:gd name="adj3" fmla="val 16667"/>
            </a:avLst>
          </a:prstGeom>
          <a:solidFill>
            <a:schemeClr val="accent1">
              <a:lumMod val="20000"/>
              <a:lumOff val="80000"/>
            </a:schemeClr>
          </a:solidFill>
          <a:ln w="9525">
            <a:solidFill>
              <a:schemeClr val="tx1"/>
            </a:solidFill>
            <a:miter lim="800000"/>
            <a:headEnd/>
            <a:tailEnd/>
          </a:ln>
          <a:effectLst/>
        </p:spPr>
        <p:txBody>
          <a:bodyPr wrap="none" lIns="90170" tIns="46990" rIns="90170" bIns="46990" anchor="ctr"/>
          <a:lstStyle/>
          <a:p>
            <a:pPr algn="ctr" eaLnBrk="1" hangingPunct="1"/>
            <a:endParaRPr 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sp>
        <p:nvSpPr>
          <p:cNvPr id="17" name="Subtitle 2">
            <a:extLst>
              <a:ext uri="{FF2B5EF4-FFF2-40B4-BE49-F238E27FC236}">
                <a16:creationId xmlns:a16="http://schemas.microsoft.com/office/drawing/2014/main" xmlns="" id="{E3A7C4C8-010B-47B0-B3D8-264D774B6952}"/>
              </a:ext>
            </a:extLst>
          </p:cNvPr>
          <p:cNvSpPr txBox="1">
            <a:spLocks/>
          </p:cNvSpPr>
          <p:nvPr/>
        </p:nvSpPr>
        <p:spPr>
          <a:xfrm>
            <a:off x="3531313" y="870557"/>
            <a:ext cx="5132737" cy="609232"/>
          </a:xfrm>
          <a:prstGeom prst="rect">
            <a:avLst/>
          </a:prstGeom>
          <a:noFill/>
          <a:ln>
            <a:noFill/>
          </a:ln>
        </p:spPr>
        <p:txBody>
          <a:bodyPr spcFirstLastPara="1" wrap="square" lIns="121596" tIns="121596" rIns="121596" bIns="121596"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Montserrat"/>
              <a:buNone/>
              <a:defRPr sz="2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9pPr>
          </a:lstStyle>
          <a:p>
            <a:r>
              <a:rPr lang="en-US" sz="5900" b="1" dirty="0" err="1">
                <a:solidFill>
                  <a:srgbClr val="C00000"/>
                </a:solidFill>
                <a:latin typeface="SVN-Ready" panose="02040603050506020204" pitchFamily="18" charset="0"/>
              </a:rPr>
              <a:t>Luyện</a:t>
            </a:r>
            <a:r>
              <a:rPr lang="en-US" sz="5900" b="1" dirty="0">
                <a:solidFill>
                  <a:srgbClr val="C00000"/>
                </a:solidFill>
                <a:latin typeface="SVN-Ready" panose="02040603050506020204" pitchFamily="18" charset="0"/>
              </a:rPr>
              <a:t> </a:t>
            </a:r>
            <a:r>
              <a:rPr lang="en-US" sz="5900" b="1" dirty="0" err="1">
                <a:solidFill>
                  <a:srgbClr val="C00000"/>
                </a:solidFill>
                <a:latin typeface="SVN-Ready" panose="02040603050506020204" pitchFamily="18" charset="0"/>
              </a:rPr>
              <a:t>đọc</a:t>
            </a:r>
            <a:r>
              <a:rPr lang="en-US" sz="5900" b="1" dirty="0">
                <a:solidFill>
                  <a:srgbClr val="C00000"/>
                </a:solidFill>
                <a:latin typeface="SVN-Ready" panose="02040603050506020204" pitchFamily="18" charset="0"/>
              </a:rPr>
              <a:t> </a:t>
            </a:r>
            <a:r>
              <a:rPr lang="en-US" sz="5900" b="1" dirty="0" err="1">
                <a:solidFill>
                  <a:srgbClr val="C00000"/>
                </a:solidFill>
                <a:latin typeface="SVN-Ready" panose="02040603050506020204" pitchFamily="18" charset="0"/>
              </a:rPr>
              <a:t>câu</a:t>
            </a:r>
            <a:endParaRPr lang="en-US" sz="5900" b="1" dirty="0">
              <a:solidFill>
                <a:srgbClr val="C00000"/>
              </a:solidFill>
              <a:latin typeface="SVN-Ready" panose="02040603050506020204" pitchFamily="18" charset="0"/>
            </a:endParaRPr>
          </a:p>
        </p:txBody>
      </p:sp>
      <p:sp>
        <p:nvSpPr>
          <p:cNvPr id="18" name="Text Box 8"/>
          <p:cNvSpPr txBox="1">
            <a:spLocks noChangeArrowheads="1"/>
          </p:cNvSpPr>
          <p:nvPr/>
        </p:nvSpPr>
        <p:spPr bwMode="auto">
          <a:xfrm>
            <a:off x="2141621" y="2152915"/>
            <a:ext cx="7904747" cy="2557110"/>
          </a:xfrm>
          <a:prstGeom prst="rect">
            <a:avLst/>
          </a:prstGeom>
          <a:noFill/>
          <a:ln w="9525">
            <a:noFill/>
            <a:miter lim="800000"/>
            <a:headEnd/>
            <a:tailEnd/>
          </a:ln>
          <a:effectLst/>
        </p:spPr>
        <p:txBody>
          <a:bodyPr wrap="square" lIns="90170" tIns="46990" rIns="90170" bIns="46990">
            <a:spAutoFit/>
          </a:bodyPr>
          <a:lstStyle/>
          <a:p>
            <a:pPr algn="ctr" eaLnBrk="1" hangingPunct="1"/>
            <a:r>
              <a:rPr lang="en-US" altLang="en-US" sz="3200" b="1" i="1" smtClean="0">
                <a:latin typeface="Times New Roman" pitchFamily="18" charset="0"/>
                <a:cs typeface="Times New Roman" pitchFamily="18" charset="0"/>
              </a:rPr>
              <a:t>Những </a:t>
            </a:r>
            <a:r>
              <a:rPr lang="en-US" altLang="en-US" sz="3200" b="1" i="1">
                <a:latin typeface="Times New Roman" pitchFamily="18" charset="0"/>
                <a:cs typeface="Times New Roman" pitchFamily="18" charset="0"/>
              </a:rPr>
              <a:t>chú voi chạy đến đích trước</a:t>
            </a:r>
            <a:r>
              <a:rPr lang="en-US" altLang="en-US" sz="3200" b="1" i="1">
                <a:solidFill>
                  <a:srgbClr val="0000FF"/>
                </a:solidFill>
                <a:latin typeface="Times New Roman" pitchFamily="18" charset="0"/>
                <a:cs typeface="Times New Roman" pitchFamily="18" charset="0"/>
              </a:rPr>
              <a:t> </a:t>
            </a:r>
            <a:r>
              <a:rPr lang="en-US" altLang="en-US" sz="3200" b="1" i="1">
                <a:latin typeface="Times New Roman" pitchFamily="18" charset="0"/>
                <a:cs typeface="Times New Roman" pitchFamily="18" charset="0"/>
              </a:rPr>
              <a:t>tiên </a:t>
            </a:r>
            <a:br>
              <a:rPr lang="en-US" altLang="en-US" sz="3200" b="1" i="1">
                <a:latin typeface="Times New Roman" pitchFamily="18" charset="0"/>
                <a:cs typeface="Times New Roman" pitchFamily="18" charset="0"/>
              </a:rPr>
            </a:br>
            <a:r>
              <a:rPr lang="en-US" sz="3200" b="1" i="1">
                <a:latin typeface="Times New Roman" pitchFamily="18" charset="0"/>
                <a:cs typeface="Times New Roman" pitchFamily="18" charset="0"/>
              </a:rPr>
              <a:t> </a:t>
            </a:r>
            <a:r>
              <a:rPr lang="en-US" altLang="en-US" sz="3200" b="1" i="1">
                <a:latin typeface="Times New Roman" pitchFamily="18" charset="0"/>
                <a:cs typeface="Times New Roman" pitchFamily="18" charset="0"/>
              </a:rPr>
              <a:t>đều</a:t>
            </a:r>
            <a:r>
              <a:rPr lang="en-US" altLang="en-US" sz="3200" b="1" i="1">
                <a:solidFill>
                  <a:srgbClr val="0000FF"/>
                </a:solidFill>
                <a:latin typeface="Times New Roman" pitchFamily="18" charset="0"/>
                <a:cs typeface="Times New Roman" pitchFamily="18" charset="0"/>
              </a:rPr>
              <a:t> </a:t>
            </a:r>
            <a:r>
              <a:rPr lang="en-US" altLang="en-US" sz="3200" b="1" i="1">
                <a:solidFill>
                  <a:srgbClr val="FF0000"/>
                </a:solidFill>
                <a:latin typeface="Times New Roman" pitchFamily="18" charset="0"/>
                <a:cs typeface="Times New Roman" pitchFamily="18" charset="0"/>
              </a:rPr>
              <a:t>ghìm đà</a:t>
            </a:r>
            <a:r>
              <a:rPr lang="en-US" sz="3200" b="1" i="1">
                <a:latin typeface="Times New Roman" pitchFamily="18" charset="0"/>
                <a:cs typeface="Times New Roman" pitchFamily="18" charset="0"/>
              </a:rPr>
              <a:t>,</a:t>
            </a:r>
            <a:r>
              <a:rPr lang="en-US" altLang="en-US" sz="3200" b="1" i="1">
                <a:solidFill>
                  <a:srgbClr val="FF0000"/>
                </a:solidFill>
                <a:latin typeface="Times New Roman" pitchFamily="18" charset="0"/>
                <a:cs typeface="Times New Roman" pitchFamily="18" charset="0"/>
              </a:rPr>
              <a:t> /</a:t>
            </a:r>
            <a:r>
              <a:rPr lang="en-US" sz="3200" b="1" i="1">
                <a:solidFill>
                  <a:srgbClr val="FF0000"/>
                </a:solidFill>
                <a:latin typeface="Times New Roman" pitchFamily="18" charset="0"/>
                <a:cs typeface="Times New Roman" pitchFamily="18" charset="0"/>
              </a:rPr>
              <a:t> </a:t>
            </a:r>
            <a:r>
              <a:rPr lang="en-US" altLang="en-US" sz="3200" b="1" i="1">
                <a:solidFill>
                  <a:srgbClr val="FF0000"/>
                </a:solidFill>
                <a:latin typeface="Times New Roman" pitchFamily="18" charset="0"/>
                <a:cs typeface="Times New Roman" pitchFamily="18" charset="0"/>
              </a:rPr>
              <a:t>huơ vòi /</a:t>
            </a:r>
            <a:r>
              <a:rPr lang="en-US" altLang="en-US" sz="3200" b="1" i="1">
                <a:solidFill>
                  <a:srgbClr val="0000FF"/>
                </a:solidFill>
                <a:latin typeface="Times New Roman" pitchFamily="18" charset="0"/>
                <a:cs typeface="Times New Roman" pitchFamily="18" charset="0"/>
              </a:rPr>
              <a:t> </a:t>
            </a:r>
            <a:r>
              <a:rPr lang="en-US" altLang="en-US" sz="3200" b="1" i="1">
                <a:latin typeface="Times New Roman" pitchFamily="18" charset="0"/>
                <a:cs typeface="Times New Roman" pitchFamily="18" charset="0"/>
              </a:rPr>
              <a:t>chào những</a:t>
            </a:r>
            <a:br>
              <a:rPr lang="en-US" altLang="en-US" sz="3200" b="1" i="1">
                <a:latin typeface="Times New Roman" pitchFamily="18" charset="0"/>
                <a:cs typeface="Times New Roman" pitchFamily="18" charset="0"/>
              </a:rPr>
            </a:br>
            <a:r>
              <a:rPr lang="en-US" altLang="en-US" sz="3200" b="1" i="1">
                <a:latin typeface="Times New Roman" pitchFamily="18" charset="0"/>
                <a:cs typeface="Times New Roman" pitchFamily="18" charset="0"/>
              </a:rPr>
              <a:t> khán giả</a:t>
            </a:r>
            <a:r>
              <a:rPr lang="en-US" sz="3200" b="1" i="1">
                <a:latin typeface="Times New Roman" pitchFamily="18" charset="0"/>
                <a:cs typeface="Times New Roman" pitchFamily="18" charset="0"/>
              </a:rPr>
              <a:t> </a:t>
            </a:r>
            <a:r>
              <a:rPr lang="en-US" altLang="en-US" sz="3200" b="1" i="1">
                <a:solidFill>
                  <a:srgbClr val="FF0000"/>
                </a:solidFill>
                <a:latin typeface="Times New Roman" pitchFamily="18" charset="0"/>
                <a:cs typeface="Times New Roman" pitchFamily="18" charset="0"/>
              </a:rPr>
              <a:t>/</a:t>
            </a:r>
            <a:r>
              <a:rPr lang="en-US" altLang="en-US" sz="3200" b="1" i="1">
                <a:solidFill>
                  <a:srgbClr val="0000FF"/>
                </a:solidFill>
                <a:latin typeface="Times New Roman" pitchFamily="18" charset="0"/>
                <a:cs typeface="Times New Roman" pitchFamily="18" charset="0"/>
              </a:rPr>
              <a:t> </a:t>
            </a:r>
            <a:r>
              <a:rPr lang="en-US" altLang="en-US" sz="3200" b="1" i="1">
                <a:latin typeface="Times New Roman" pitchFamily="18" charset="0"/>
                <a:cs typeface="Times New Roman" pitchFamily="18" charset="0"/>
              </a:rPr>
              <a:t>đã</a:t>
            </a:r>
            <a:r>
              <a:rPr lang="en-US" altLang="en-US" sz="3200" b="1" i="1">
                <a:solidFill>
                  <a:srgbClr val="0000FF"/>
                </a:solidFill>
                <a:latin typeface="Times New Roman" pitchFamily="18" charset="0"/>
                <a:cs typeface="Times New Roman" pitchFamily="18" charset="0"/>
              </a:rPr>
              <a:t> </a:t>
            </a:r>
            <a:r>
              <a:rPr lang="en-US" altLang="en-US" sz="3200" b="1" i="1">
                <a:solidFill>
                  <a:srgbClr val="FF0000"/>
                </a:solidFill>
                <a:latin typeface="Times New Roman" pitchFamily="18" charset="0"/>
                <a:cs typeface="Times New Roman" pitchFamily="18" charset="0"/>
              </a:rPr>
              <a:t>nhiệt liệt</a:t>
            </a:r>
            <a:r>
              <a:rPr lang="en-US" altLang="en-US" sz="3200" b="1" i="1">
                <a:solidFill>
                  <a:srgbClr val="0000FF"/>
                </a:solidFill>
                <a:latin typeface="Times New Roman" pitchFamily="18" charset="0"/>
                <a:cs typeface="Times New Roman" pitchFamily="18" charset="0"/>
              </a:rPr>
              <a:t> </a:t>
            </a:r>
            <a:r>
              <a:rPr lang="en-US" altLang="en-US" sz="3200" b="1" i="1">
                <a:latin typeface="Times New Roman" pitchFamily="18" charset="0"/>
                <a:cs typeface="Times New Roman" pitchFamily="18" charset="0"/>
              </a:rPr>
              <a:t>cổ vũ,</a:t>
            </a:r>
            <a:r>
              <a:rPr lang="en-US" sz="3200" b="1" i="1">
                <a:latin typeface="Times New Roman" pitchFamily="18" charset="0"/>
                <a:cs typeface="Times New Roman" pitchFamily="18" charset="0"/>
              </a:rPr>
              <a:t> </a:t>
            </a:r>
            <a:r>
              <a:rPr lang="en-US" sz="3200" b="1" i="1">
                <a:solidFill>
                  <a:srgbClr val="D8090F"/>
                </a:solidFill>
                <a:latin typeface="Times New Roman" pitchFamily="18" charset="0"/>
                <a:cs typeface="Times New Roman" pitchFamily="18" charset="0"/>
              </a:rPr>
              <a:t>/ </a:t>
            </a:r>
            <a:r>
              <a:rPr lang="en-US" altLang="en-US" sz="3200" b="1" i="1">
                <a:solidFill>
                  <a:srgbClr val="0000FF"/>
                </a:solidFill>
                <a:latin typeface="Times New Roman" pitchFamily="18" charset="0"/>
                <a:cs typeface="Times New Roman" pitchFamily="18" charset="0"/>
              </a:rPr>
              <a:t> </a:t>
            </a:r>
            <a:br>
              <a:rPr lang="en-US" altLang="en-US" sz="3200" b="1" i="1">
                <a:solidFill>
                  <a:srgbClr val="0000FF"/>
                </a:solidFill>
                <a:latin typeface="Times New Roman" pitchFamily="18" charset="0"/>
                <a:cs typeface="Times New Roman" pitchFamily="18" charset="0"/>
              </a:rPr>
            </a:br>
            <a:r>
              <a:rPr lang="en-US" altLang="en-US" sz="3200" b="1" i="1">
                <a:solidFill>
                  <a:srgbClr val="FF0000"/>
                </a:solidFill>
                <a:latin typeface="Times New Roman" pitchFamily="18" charset="0"/>
                <a:cs typeface="Times New Roman" pitchFamily="18" charset="0"/>
              </a:rPr>
              <a:t>khen ngợi</a:t>
            </a:r>
            <a:r>
              <a:rPr lang="en-US" altLang="en-US" sz="3200" b="1" i="1">
                <a:solidFill>
                  <a:srgbClr val="0000FF"/>
                </a:solidFill>
                <a:latin typeface="Times New Roman" pitchFamily="18" charset="0"/>
                <a:cs typeface="Times New Roman" pitchFamily="18" charset="0"/>
              </a:rPr>
              <a:t> </a:t>
            </a:r>
            <a:r>
              <a:rPr lang="en-US" altLang="en-US" sz="3200" b="1" i="1">
                <a:latin typeface="Times New Roman" pitchFamily="18" charset="0"/>
                <a:cs typeface="Times New Roman" pitchFamily="18" charset="0"/>
              </a:rPr>
              <a:t>chúng.</a:t>
            </a:r>
            <a:r>
              <a:rPr lang="en-US" altLang="en-US" sz="3200" b="1" i="1">
                <a:solidFill>
                  <a:srgbClr val="FF0000"/>
                </a:solidFill>
                <a:latin typeface="Times New Roman" pitchFamily="18" charset="0"/>
                <a:cs typeface="Times New Roman" pitchFamily="18" charset="0"/>
              </a:rPr>
              <a:t>//</a:t>
            </a:r>
            <a:r>
              <a:rPr lang="en-US" altLang="en-US" sz="3200" b="1" i="1">
                <a:latin typeface="Times New Roman" pitchFamily="18" charset="0"/>
                <a:cs typeface="Times New Roman" pitchFamily="18" charset="0"/>
              </a:rPr>
              <a:t> </a:t>
            </a:r>
          </a:p>
          <a:p>
            <a:pPr algn="ctr" eaLnBrk="1" hangingPunct="1"/>
            <a:endParaRPr lang="en-US" altLang="en-US" sz="3200" i="1"/>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extLst>
          </p:cNvPr>
          <p:cNvSpPr/>
          <p:nvPr/>
        </p:nvSpPr>
        <p:spPr>
          <a:xfrm>
            <a:off x="1703388" y="2266950"/>
            <a:ext cx="1547812" cy="1160463"/>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300" b="1">
              <a:solidFill>
                <a:prstClr val="white"/>
              </a:solidFill>
            </a:endParaRPr>
          </a:p>
        </p:txBody>
      </p:sp>
      <p:sp>
        <p:nvSpPr>
          <p:cNvPr id="21" name="Oval 20">
            <a:extLst>
              <a:ext uri="{FF2B5EF4-FFF2-40B4-BE49-F238E27FC236}"/>
            </a:extLst>
          </p:cNvPr>
          <p:cNvSpPr/>
          <p:nvPr/>
        </p:nvSpPr>
        <p:spPr>
          <a:xfrm>
            <a:off x="4119563" y="2276475"/>
            <a:ext cx="1546225"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300" b="1">
              <a:solidFill>
                <a:prstClr val="white"/>
              </a:solidFill>
            </a:endParaRPr>
          </a:p>
        </p:txBody>
      </p:sp>
      <p:sp>
        <p:nvSpPr>
          <p:cNvPr id="22" name="Oval 21">
            <a:extLst>
              <a:ext uri="{FF2B5EF4-FFF2-40B4-BE49-F238E27FC236}"/>
            </a:extLst>
          </p:cNvPr>
          <p:cNvSpPr/>
          <p:nvPr/>
        </p:nvSpPr>
        <p:spPr>
          <a:xfrm>
            <a:off x="6532563" y="2266950"/>
            <a:ext cx="1549400" cy="1160463"/>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300" b="1">
              <a:solidFill>
                <a:prstClr val="white"/>
              </a:solidFill>
            </a:endParaRPr>
          </a:p>
        </p:txBody>
      </p:sp>
      <p:sp>
        <p:nvSpPr>
          <p:cNvPr id="23" name="Oval 22">
            <a:extLst>
              <a:ext uri="{FF2B5EF4-FFF2-40B4-BE49-F238E27FC236}"/>
            </a:extLst>
          </p:cNvPr>
          <p:cNvSpPr/>
          <p:nvPr/>
        </p:nvSpPr>
        <p:spPr>
          <a:xfrm>
            <a:off x="8947150" y="2266950"/>
            <a:ext cx="1547813" cy="1160463"/>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300" b="1">
              <a:solidFill>
                <a:prstClr val="white"/>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381250"/>
            <a:ext cx="10858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2425700"/>
            <a:ext cx="10858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2439988"/>
            <a:ext cx="10858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05913" y="2468563"/>
            <a:ext cx="10858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extLst>
          </p:cNvPr>
          <p:cNvSpPr/>
          <p:nvPr/>
        </p:nvSpPr>
        <p:spPr>
          <a:xfrm>
            <a:off x="1411288" y="3429000"/>
            <a:ext cx="2133600" cy="173196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2100" b="1" dirty="0" err="1">
                <a:solidFill>
                  <a:srgbClr val="222A35"/>
                </a:solidFill>
                <a:latin typeface="Times New Roman" pitchFamily="18" charset="0"/>
                <a:ea typeface="SimSun" pitchFamily="2" charset="-122"/>
                <a:cs typeface="Times New Roman" pitchFamily="18" charset="0"/>
                <a:sym typeface="+mn-ea"/>
              </a:rPr>
              <a:t>Chuẩn</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bị</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đầy</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đủ</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sách</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vở</a:t>
            </a:r>
            <a:r>
              <a:rPr lang="en-US" altLang="zh-CN" sz="2100" b="1" dirty="0">
                <a:solidFill>
                  <a:srgbClr val="222A35"/>
                </a:solidFill>
                <a:latin typeface="Times New Roman" pitchFamily="18" charset="0"/>
                <a:ea typeface="SimSun" pitchFamily="2" charset="-122"/>
                <a:cs typeface="Times New Roman" pitchFamily="18" charset="0"/>
                <a:sym typeface="+mn-ea"/>
              </a:rPr>
              <a:t>, </a:t>
            </a:r>
          </a:p>
          <a:p>
            <a:pPr algn="ctr">
              <a:defRPr/>
            </a:pPr>
            <a:r>
              <a:rPr lang="en-US" altLang="zh-CN" sz="2100" b="1" dirty="0" err="1">
                <a:solidFill>
                  <a:srgbClr val="222A35"/>
                </a:solidFill>
                <a:latin typeface="Times New Roman" pitchFamily="18" charset="0"/>
                <a:ea typeface="SimSun" pitchFamily="2" charset="-122"/>
                <a:cs typeface="Times New Roman" pitchFamily="18" charset="0"/>
                <a:sym typeface="+mn-ea"/>
              </a:rPr>
              <a:t>đồ</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dùng</a:t>
            </a:r>
            <a:endParaRPr lang="zh-CN" altLang="en-US" sz="2100" b="1" dirty="0">
              <a:solidFill>
                <a:srgbClr val="222A35"/>
              </a:solidFill>
              <a:latin typeface="Times New Roman" pitchFamily="18" charset="0"/>
              <a:ea typeface="SimSun" pitchFamily="2" charset="-122"/>
              <a:cs typeface="Times New Roman" pitchFamily="18" charset="0"/>
              <a:sym typeface="+mn-ea"/>
            </a:endParaRPr>
          </a:p>
        </p:txBody>
      </p:sp>
      <p:sp>
        <p:nvSpPr>
          <p:cNvPr id="29" name="Rectangle: Rounded Corners 28">
            <a:extLst>
              <a:ext uri="{FF2B5EF4-FFF2-40B4-BE49-F238E27FC236}"/>
            </a:extLst>
          </p:cNvPr>
          <p:cNvSpPr/>
          <p:nvPr/>
        </p:nvSpPr>
        <p:spPr>
          <a:xfrm>
            <a:off x="3827463" y="3429000"/>
            <a:ext cx="2130425" cy="1731963"/>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lnSpc>
                <a:spcPct val="120000"/>
              </a:lnSpc>
              <a:defRPr/>
            </a:pPr>
            <a:r>
              <a:rPr lang="en-US" altLang="zh-CN" sz="2100" b="1" dirty="0" err="1">
                <a:solidFill>
                  <a:srgbClr val="222A35"/>
                </a:solidFill>
                <a:latin typeface="Times New Roman" pitchFamily="18" charset="0"/>
                <a:ea typeface="SimSun" pitchFamily="2" charset="-122"/>
                <a:cs typeface="Times New Roman" pitchFamily="18" charset="0"/>
                <a:sym typeface="+mn-ea"/>
              </a:rPr>
              <a:t>Tập</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trung</a:t>
            </a:r>
            <a:r>
              <a:rPr lang="en-US" altLang="zh-CN" sz="2100" b="1" dirty="0">
                <a:solidFill>
                  <a:srgbClr val="222A35"/>
                </a:solidFill>
                <a:latin typeface="Times New Roman" pitchFamily="18" charset="0"/>
                <a:ea typeface="SimSun" pitchFamily="2" charset="-122"/>
                <a:cs typeface="Times New Roman" pitchFamily="18" charset="0"/>
                <a:sym typeface="+mn-ea"/>
              </a:rPr>
              <a:t> </a:t>
            </a:r>
          </a:p>
          <a:p>
            <a:pPr algn="ctr">
              <a:lnSpc>
                <a:spcPct val="120000"/>
              </a:lnSpc>
              <a:defRPr/>
            </a:pPr>
            <a:r>
              <a:rPr lang="en-US" altLang="zh-CN" sz="2100" b="1" dirty="0" err="1">
                <a:solidFill>
                  <a:srgbClr val="222A35"/>
                </a:solidFill>
                <a:latin typeface="Times New Roman" pitchFamily="18" charset="0"/>
                <a:ea typeface="SimSun" pitchFamily="2" charset="-122"/>
                <a:cs typeface="Times New Roman" pitchFamily="18" charset="0"/>
                <a:sym typeface="+mn-ea"/>
              </a:rPr>
              <a:t>lắng</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nghe</a:t>
            </a:r>
            <a:endParaRPr lang="zh-CN" altLang="en-US" sz="2100" b="1" dirty="0">
              <a:solidFill>
                <a:srgbClr val="222A35"/>
              </a:solidFill>
              <a:latin typeface="Times New Roman" pitchFamily="18" charset="0"/>
              <a:ea typeface="SimSun" pitchFamily="2" charset="-122"/>
              <a:cs typeface="Times New Roman" pitchFamily="18" charset="0"/>
              <a:sym typeface="+mn-ea"/>
            </a:endParaRPr>
          </a:p>
        </p:txBody>
      </p:sp>
      <p:sp>
        <p:nvSpPr>
          <p:cNvPr id="30" name="Rectangle: Rounded Corners 29">
            <a:extLst>
              <a:ext uri="{FF2B5EF4-FFF2-40B4-BE49-F238E27FC236}"/>
            </a:extLst>
          </p:cNvPr>
          <p:cNvSpPr/>
          <p:nvPr/>
        </p:nvSpPr>
        <p:spPr>
          <a:xfrm>
            <a:off x="6240463" y="3429000"/>
            <a:ext cx="2133600" cy="1731963"/>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lnSpc>
                <a:spcPct val="120000"/>
              </a:lnSpc>
              <a:defRPr/>
            </a:pPr>
            <a:r>
              <a:rPr lang="en-US" altLang="zh-CN" sz="2100" b="1" dirty="0" err="1">
                <a:solidFill>
                  <a:srgbClr val="222A35"/>
                </a:solidFill>
                <a:latin typeface="Times New Roman" pitchFamily="18" charset="0"/>
                <a:ea typeface="SimSun" pitchFamily="2" charset="-122"/>
                <a:cs typeface="Times New Roman" pitchFamily="18" charset="0"/>
                <a:sym typeface="+mn-ea"/>
              </a:rPr>
              <a:t>Chủ</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động</a:t>
            </a:r>
            <a:r>
              <a:rPr lang="en-US" altLang="zh-CN" sz="2100" b="1" dirty="0">
                <a:solidFill>
                  <a:srgbClr val="222A35"/>
                </a:solidFill>
                <a:latin typeface="Times New Roman" pitchFamily="18" charset="0"/>
                <a:ea typeface="SimSun" pitchFamily="2" charset="-122"/>
                <a:cs typeface="Times New Roman" pitchFamily="18" charset="0"/>
                <a:sym typeface="+mn-ea"/>
              </a:rPr>
              <a:t> </a:t>
            </a:r>
          </a:p>
          <a:p>
            <a:pPr algn="ctr">
              <a:lnSpc>
                <a:spcPct val="120000"/>
              </a:lnSpc>
              <a:defRPr/>
            </a:pPr>
            <a:r>
              <a:rPr lang="en-US" altLang="zh-CN" sz="2100" b="1" dirty="0" err="1">
                <a:solidFill>
                  <a:srgbClr val="222A35"/>
                </a:solidFill>
                <a:latin typeface="Times New Roman" pitchFamily="18" charset="0"/>
                <a:ea typeface="SimSun" pitchFamily="2" charset="-122"/>
                <a:cs typeface="Times New Roman" pitchFamily="18" charset="0"/>
                <a:sym typeface="+mn-ea"/>
              </a:rPr>
              <a:t>ghi</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chép</a:t>
            </a:r>
            <a:endParaRPr lang="zh-CN" altLang="en-US" sz="2100" b="1" dirty="0">
              <a:solidFill>
                <a:srgbClr val="222A35"/>
              </a:solidFill>
              <a:latin typeface="Times New Roman" pitchFamily="18" charset="0"/>
              <a:ea typeface="SimSun" pitchFamily="2" charset="-122"/>
              <a:cs typeface="Times New Roman" pitchFamily="18" charset="0"/>
              <a:sym typeface="+mn-ea"/>
            </a:endParaRPr>
          </a:p>
        </p:txBody>
      </p:sp>
      <p:sp>
        <p:nvSpPr>
          <p:cNvPr id="31" name="Rectangle: Rounded Corners 30">
            <a:extLst>
              <a:ext uri="{FF2B5EF4-FFF2-40B4-BE49-F238E27FC236}"/>
            </a:extLst>
          </p:cNvPr>
          <p:cNvSpPr/>
          <p:nvPr/>
        </p:nvSpPr>
        <p:spPr>
          <a:xfrm>
            <a:off x="8655050" y="3429000"/>
            <a:ext cx="2132013" cy="173196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2100" b="1" dirty="0" err="1">
                <a:solidFill>
                  <a:srgbClr val="222A35"/>
                </a:solidFill>
                <a:latin typeface="Times New Roman" pitchFamily="18" charset="0"/>
                <a:ea typeface="SimSun" pitchFamily="2" charset="-122"/>
                <a:cs typeface="Times New Roman" pitchFamily="18" charset="0"/>
                <a:sym typeface="+mn-ea"/>
              </a:rPr>
              <a:t>Thực</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hành</a:t>
            </a:r>
            <a:r>
              <a:rPr lang="en-US" altLang="zh-CN" sz="2100" b="1" dirty="0">
                <a:solidFill>
                  <a:srgbClr val="222A35"/>
                </a:solidFill>
                <a:latin typeface="Times New Roman" pitchFamily="18" charset="0"/>
                <a:ea typeface="SimSun" pitchFamily="2" charset="-122"/>
                <a:cs typeface="Times New Roman" pitchFamily="18" charset="0"/>
                <a:sym typeface="+mn-ea"/>
              </a:rPr>
              <a:t> </a:t>
            </a:r>
          </a:p>
          <a:p>
            <a:pPr algn="ctr">
              <a:defRPr/>
            </a:pPr>
            <a:r>
              <a:rPr lang="en-US" altLang="zh-CN" sz="2100" b="1" dirty="0" err="1">
                <a:solidFill>
                  <a:srgbClr val="222A35"/>
                </a:solidFill>
                <a:latin typeface="Times New Roman" pitchFamily="18" charset="0"/>
                <a:ea typeface="SimSun" pitchFamily="2" charset="-122"/>
                <a:cs typeface="Times New Roman" pitchFamily="18" charset="0"/>
                <a:sym typeface="+mn-ea"/>
              </a:rPr>
              <a:t>yêu</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cầu</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của</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giáo</a:t>
            </a:r>
            <a:r>
              <a:rPr lang="en-US" altLang="zh-CN" sz="2100" b="1" dirty="0">
                <a:solidFill>
                  <a:srgbClr val="222A35"/>
                </a:solidFill>
                <a:latin typeface="Times New Roman" pitchFamily="18" charset="0"/>
                <a:ea typeface="SimSun" pitchFamily="2" charset="-122"/>
                <a:cs typeface="Times New Roman" pitchFamily="18" charset="0"/>
                <a:sym typeface="+mn-ea"/>
              </a:rPr>
              <a:t> </a:t>
            </a:r>
            <a:r>
              <a:rPr lang="en-US" altLang="zh-CN" sz="2100" b="1" dirty="0" err="1">
                <a:solidFill>
                  <a:srgbClr val="222A35"/>
                </a:solidFill>
                <a:latin typeface="Times New Roman" pitchFamily="18" charset="0"/>
                <a:ea typeface="SimSun" pitchFamily="2" charset="-122"/>
                <a:cs typeface="Times New Roman" pitchFamily="18" charset="0"/>
                <a:sym typeface="+mn-ea"/>
              </a:rPr>
              <a:t>viên</a:t>
            </a:r>
            <a:endParaRPr lang="zh-CN" altLang="en-US" sz="2100" b="1" dirty="0">
              <a:solidFill>
                <a:srgbClr val="222A35"/>
              </a:solidFill>
              <a:latin typeface="Times New Roman" pitchFamily="18" charset="0"/>
              <a:ea typeface="SimSun" pitchFamily="2" charset="-122"/>
              <a:cs typeface="Times New Roman" pitchFamily="18" charset="0"/>
              <a:sym typeface="+mn-ea"/>
            </a:endParaRPr>
          </a:p>
        </p:txBody>
      </p:sp>
      <p:cxnSp>
        <p:nvCxnSpPr>
          <p:cNvPr id="15" name="Straight Connector 14"/>
          <p:cNvCxnSpPr/>
          <p:nvPr/>
        </p:nvCxnSpPr>
        <p:spPr>
          <a:xfrm>
            <a:off x="0" y="1325563"/>
            <a:ext cx="12192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833563" y="1071563"/>
            <a:ext cx="8524875" cy="511175"/>
          </a:xfrm>
          <a:prstGeom prst="roundRect">
            <a:avLst/>
          </a:prstGeom>
          <a:solidFill>
            <a:srgbClr val="257A14"/>
          </a:solidFill>
          <a:effectLst>
            <a:outerShdw blurRad="76200" dir="18900000" sy="23000" kx="-1200000" algn="bl" rotWithShape="0">
              <a:prstClr val="black">
                <a:alpha val="20000"/>
              </a:prstClr>
            </a:outerShdw>
          </a:effectLst>
        </p:spPr>
        <p:txBody>
          <a:bodyPr lIns="91436" tIns="45718" rIns="91436" bIns="45718">
            <a:spAutoFit/>
          </a:bodyPr>
          <a:lstStyle/>
          <a:p>
            <a:pPr algn="ctr">
              <a:defRPr/>
            </a:pPr>
            <a:r>
              <a:rPr lang="en-US" altLang="zh-CN" sz="2400" b="1" dirty="0">
                <a:solidFill>
                  <a:srgbClr val="FFFFFF"/>
                </a:solidFill>
                <a:latin typeface="Times New Roman" pitchFamily="18" charset="0"/>
                <a:ea typeface="SimSun" pitchFamily="2" charset="-122"/>
                <a:cs typeface="Times New Roman" pitchFamily="18" charset="0"/>
                <a:sym typeface="+mn-lt"/>
              </a:rPr>
              <a:t>YÊU CẦU THAM GIA TIẾT HỌC</a:t>
            </a:r>
            <a:endParaRPr lang="zh-CN" altLang="en-US" sz="2400" b="1" dirty="0">
              <a:solidFill>
                <a:srgbClr val="FFFFFF"/>
              </a:solidFill>
              <a:latin typeface="Times New Roman" pitchFamily="18" charset="0"/>
              <a:ea typeface="SimSun" pitchFamily="2" charset="-122"/>
              <a:cs typeface="Times New Roman" pitchFamily="18" charset="0"/>
              <a:sym typeface="+mn-lt"/>
            </a:endParaRPr>
          </a:p>
        </p:txBody>
      </p:sp>
    </p:spTree>
    <p:extLst>
      <p:ext uri="{BB962C8B-B14F-4D97-AF65-F5344CB8AC3E}">
        <p14:creationId xmlns:p14="http://schemas.microsoft.com/office/powerpoint/2010/main" val="114821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nodeType="afterGroup">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25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childTnLst>
                          </p:cTn>
                        </p:par>
                        <p:par>
                          <p:cTn id="36" fill="hold" nodeType="afterGroup">
                            <p:stCondLst>
                              <p:cond delay="25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animEffect transition="in" filter="fade">
                                      <p:cBhvr>
                                        <p:cTn id="41" dur="250"/>
                                        <p:tgtEl>
                                          <p:spTgt spid="25"/>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250"/>
                                        <p:tgtEl>
                                          <p:spTgt spid="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nodeType="afterGroup">
                            <p:stCondLst>
                              <p:cond delay="250"/>
                            </p:stCondLst>
                            <p:childTnLst>
                              <p:par>
                                <p:cTn id="54" presetID="53" presetClass="entr" presetSubtype="16"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250" fill="hold"/>
                                        <p:tgtEl>
                                          <p:spTgt spid="26"/>
                                        </p:tgtEl>
                                        <p:attrNameLst>
                                          <p:attrName>ppt_w</p:attrName>
                                        </p:attrNameLst>
                                      </p:cBhvr>
                                      <p:tavLst>
                                        <p:tav tm="0">
                                          <p:val>
                                            <p:fltVal val="0"/>
                                          </p:val>
                                        </p:tav>
                                        <p:tav tm="100000">
                                          <p:val>
                                            <p:strVal val="#ppt_w"/>
                                          </p:val>
                                        </p:tav>
                                      </p:tavLst>
                                    </p:anim>
                                    <p:anim calcmode="lin" valueType="num">
                                      <p:cBhvr>
                                        <p:cTn id="57" dur="250" fill="hold"/>
                                        <p:tgtEl>
                                          <p:spTgt spid="26"/>
                                        </p:tgtEl>
                                        <p:attrNameLst>
                                          <p:attrName>ppt_h</p:attrName>
                                        </p:attrNameLst>
                                      </p:cBhvr>
                                      <p:tavLst>
                                        <p:tav tm="0">
                                          <p:val>
                                            <p:fltVal val="0"/>
                                          </p:val>
                                        </p:tav>
                                        <p:tav tm="100000">
                                          <p:val>
                                            <p:strVal val="#ppt_h"/>
                                          </p:val>
                                        </p:tav>
                                      </p:tavLst>
                                    </p:anim>
                                    <p:animEffect transition="in" filter="fade">
                                      <p:cBhvr>
                                        <p:cTn id="58" dur="250"/>
                                        <p:tgtEl>
                                          <p:spTgt spid="26"/>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25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fltVal val="0"/>
                                          </p:val>
                                        </p:tav>
                                        <p:tav tm="100000">
                                          <p:val>
                                            <p:strVal val="#ppt_w"/>
                                          </p:val>
                                        </p:tav>
                                      </p:tavLst>
                                    </p:anim>
                                    <p:anim calcmode="lin" valueType="num">
                                      <p:cBhvr>
                                        <p:cTn id="68" dur="250" fill="hold"/>
                                        <p:tgtEl>
                                          <p:spTgt spid="23"/>
                                        </p:tgtEl>
                                        <p:attrNameLst>
                                          <p:attrName>ppt_h</p:attrName>
                                        </p:attrNameLst>
                                      </p:cBhvr>
                                      <p:tavLst>
                                        <p:tav tm="0">
                                          <p:val>
                                            <p:fltVal val="0"/>
                                          </p:val>
                                        </p:tav>
                                        <p:tav tm="100000">
                                          <p:val>
                                            <p:strVal val="#ppt_h"/>
                                          </p:val>
                                        </p:tav>
                                      </p:tavLst>
                                    </p:anim>
                                    <p:animEffect transition="in" filter="fade">
                                      <p:cBhvr>
                                        <p:cTn id="69" dur="250"/>
                                        <p:tgtEl>
                                          <p:spTgt spid="23"/>
                                        </p:tgtEl>
                                      </p:cBhvr>
                                    </p:animEffect>
                                  </p:childTnLst>
                                </p:cTn>
                              </p:par>
                            </p:childTnLst>
                          </p:cTn>
                        </p:par>
                        <p:par>
                          <p:cTn id="70" fill="hold" nodeType="afterGroup">
                            <p:stCondLst>
                              <p:cond delay="250"/>
                            </p:stCondLst>
                            <p:childTnLst>
                              <p:par>
                                <p:cTn id="71" presetID="53" presetClass="entr" presetSubtype="16"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250" fill="hold"/>
                                        <p:tgtEl>
                                          <p:spTgt spid="27"/>
                                        </p:tgtEl>
                                        <p:attrNameLst>
                                          <p:attrName>ppt_w</p:attrName>
                                        </p:attrNameLst>
                                      </p:cBhvr>
                                      <p:tavLst>
                                        <p:tav tm="0">
                                          <p:val>
                                            <p:fltVal val="0"/>
                                          </p:val>
                                        </p:tav>
                                        <p:tav tm="100000">
                                          <p:val>
                                            <p:strVal val="#ppt_w"/>
                                          </p:val>
                                        </p:tav>
                                      </p:tavLst>
                                    </p:anim>
                                    <p:anim calcmode="lin" valueType="num">
                                      <p:cBhvr>
                                        <p:cTn id="74" dur="250" fill="hold"/>
                                        <p:tgtEl>
                                          <p:spTgt spid="27"/>
                                        </p:tgtEl>
                                        <p:attrNameLst>
                                          <p:attrName>ppt_h</p:attrName>
                                        </p:attrNameLst>
                                      </p:cBhvr>
                                      <p:tavLst>
                                        <p:tav tm="0">
                                          <p:val>
                                            <p:fltVal val="0"/>
                                          </p:val>
                                        </p:tav>
                                        <p:tav tm="100000">
                                          <p:val>
                                            <p:strVal val="#ppt_h"/>
                                          </p:val>
                                        </p:tav>
                                      </p:tavLst>
                                    </p:anim>
                                    <p:animEffect transition="in" filter="fade">
                                      <p:cBhvr>
                                        <p:cTn id="75" dur="250"/>
                                        <p:tgtEl>
                                          <p:spTgt spid="27"/>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29" grpId="0" animBg="1"/>
      <p:bldP spid="30" grpId="0" animBg="1"/>
      <p:bldP spid="3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2"/>
          <p:cNvPicPr>
            <a:picLocks noChangeAspect="1"/>
          </p:cNvPicPr>
          <p:nvPr>
            <p:custDataLst>
              <p:tags r:id="rId1"/>
            </p:custDataLst>
          </p:nvPr>
        </p:nvPicPr>
        <p:blipFill>
          <a:blip r:embed="rId3"/>
          <a:stretch>
            <a:fillRect/>
          </a:stretch>
        </p:blipFill>
        <p:spPr>
          <a:xfrm>
            <a:off x="1925052" y="735633"/>
            <a:ext cx="7952873" cy="4582795"/>
          </a:xfrm>
          <a:prstGeom prst="rect">
            <a:avLst/>
          </a:prstGeom>
          <a:noFill/>
          <a:ln w="9525">
            <a:noFill/>
          </a:ln>
        </p:spPr>
      </p:pic>
      <p:sp>
        <p:nvSpPr>
          <p:cNvPr id="13" name="文本框 26"/>
          <p:cNvSpPr txBox="1">
            <a:spLocks noChangeArrowheads="1"/>
          </p:cNvSpPr>
          <p:nvPr/>
        </p:nvSpPr>
        <p:spPr bwMode="auto">
          <a:xfrm>
            <a:off x="3508957" y="2297907"/>
            <a:ext cx="478506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buNone/>
              <a:defRPr/>
            </a:pPr>
            <a:r>
              <a:rPr lang="en-US" altLang="zh-CN" sz="4800" b="1" dirty="0" err="1" smtClean="0">
                <a:solidFill>
                  <a:srgbClr val="DC28A0"/>
                </a:solidFill>
                <a:latin typeface="Times New Roman" pitchFamily="18" charset="0"/>
                <a:ea typeface="Microsoft YaHei UI" panose="020B0503020204020204" pitchFamily="34" charset="-122"/>
                <a:cs typeface="Times New Roman" pitchFamily="18" charset="0"/>
                <a:sym typeface="+mn-lt"/>
              </a:rPr>
              <a:t>Giải</a:t>
            </a:r>
            <a:r>
              <a:rPr lang="en-US" altLang="zh-CN" sz="4800" b="1" dirty="0" smtClean="0">
                <a:solidFill>
                  <a:srgbClr val="DC28A0"/>
                </a:solidFill>
                <a:latin typeface="Times New Roman" pitchFamily="18" charset="0"/>
                <a:ea typeface="Microsoft YaHei UI" panose="020B0503020204020204" pitchFamily="34" charset="-122"/>
                <a:cs typeface="Times New Roman" pitchFamily="18" charset="0"/>
                <a:sym typeface="+mn-lt"/>
              </a:rPr>
              <a:t> </a:t>
            </a:r>
            <a:r>
              <a:rPr lang="en-US" altLang="zh-CN" sz="4800" b="1" dirty="0" err="1" smtClean="0">
                <a:solidFill>
                  <a:srgbClr val="DC28A0"/>
                </a:solidFill>
                <a:latin typeface="Times New Roman" pitchFamily="18" charset="0"/>
                <a:ea typeface="Microsoft YaHei UI" panose="020B0503020204020204" pitchFamily="34" charset="-122"/>
                <a:cs typeface="Times New Roman" pitchFamily="18" charset="0"/>
                <a:sym typeface="+mn-lt"/>
              </a:rPr>
              <a:t>nghĩa</a:t>
            </a:r>
            <a:r>
              <a:rPr lang="en-US" altLang="zh-CN" sz="4800" b="1" dirty="0" smtClean="0">
                <a:solidFill>
                  <a:srgbClr val="DC28A0"/>
                </a:solidFill>
                <a:latin typeface="Times New Roman" pitchFamily="18" charset="0"/>
                <a:ea typeface="Microsoft YaHei UI" panose="020B0503020204020204" pitchFamily="34" charset="-122"/>
                <a:cs typeface="Times New Roman" pitchFamily="18" charset="0"/>
                <a:sym typeface="+mn-lt"/>
              </a:rPr>
              <a:t> </a:t>
            </a:r>
            <a:r>
              <a:rPr lang="en-US" altLang="zh-CN" sz="4800" b="1" dirty="0" err="1" smtClean="0">
                <a:solidFill>
                  <a:srgbClr val="DC28A0"/>
                </a:solidFill>
                <a:latin typeface="Times New Roman" pitchFamily="18" charset="0"/>
                <a:ea typeface="Microsoft YaHei UI" panose="020B0503020204020204" pitchFamily="34" charset="-122"/>
                <a:cs typeface="Times New Roman" pitchFamily="18" charset="0"/>
                <a:sym typeface="+mn-lt"/>
              </a:rPr>
              <a:t>từ</a:t>
            </a:r>
            <a:endParaRPr lang="zh-CN" altLang="en-US" sz="4800" b="1" dirty="0">
              <a:solidFill>
                <a:srgbClr val="DC28A0"/>
              </a:solidFill>
              <a:latin typeface="Times New Roman" pitchFamily="18" charset="0"/>
              <a:ea typeface="Microsoft YaHei UI" panose="020B0503020204020204" pitchFamily="34" charset="-122"/>
              <a:cs typeface="Times New Roman" pitchFamily="18" charset="0"/>
              <a:sym typeface="+mn-lt"/>
            </a:endParaRPr>
          </a:p>
        </p:txBody>
      </p:sp>
      <p:pic>
        <p:nvPicPr>
          <p:cNvPr id="7173" name="图片 20"/>
          <p:cNvPicPr>
            <a:picLocks noChangeAspect="1"/>
          </p:cNvPicPr>
          <p:nvPr/>
        </p:nvPicPr>
        <p:blipFill>
          <a:blip r:embed="rId4"/>
          <a:stretch>
            <a:fillRect/>
          </a:stretch>
        </p:blipFill>
        <p:spPr>
          <a:xfrm>
            <a:off x="960755" y="986790"/>
            <a:ext cx="1630363" cy="1485900"/>
          </a:xfrm>
          <a:prstGeom prst="rect">
            <a:avLst/>
          </a:prstGeom>
          <a:noFill/>
          <a:ln w="9525">
            <a:noFill/>
          </a:ln>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00000">
            <a:off x="9232439" y="4055974"/>
            <a:ext cx="2695575" cy="7143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11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2780" t="8397" r="14625" b="7076"/>
          <a:stretch>
            <a:fillRect/>
          </a:stretch>
        </p:blipFill>
        <p:spPr>
          <a:xfrm>
            <a:off x="9587166" y="3765594"/>
            <a:ext cx="2604834" cy="2896521"/>
          </a:xfrm>
          <a:prstGeom prst="rect">
            <a:avLst/>
          </a:prstGeom>
        </p:spPr>
      </p:pic>
      <p:sp>
        <p:nvSpPr>
          <p:cNvPr id="25" name="Text Box 22">
            <a:hlinkClick r:id="rId4" action="ppaction://hlinksldjump"/>
          </p:cNvPr>
          <p:cNvSpPr txBox="1">
            <a:spLocks noChangeArrowheads="1"/>
          </p:cNvSpPr>
          <p:nvPr/>
        </p:nvSpPr>
        <p:spPr bwMode="auto">
          <a:xfrm>
            <a:off x="1271336" y="786063"/>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 </a:t>
            </a:r>
            <a:r>
              <a:rPr lang="en-US" sz="3600" dirty="0">
                <a:solidFill>
                  <a:srgbClr val="FF0000"/>
                </a:solidFill>
              </a:rPr>
              <a:t>- </a:t>
            </a:r>
            <a:r>
              <a:rPr lang="en-US" sz="3600" dirty="0" err="1">
                <a:solidFill>
                  <a:srgbClr val="FF0000"/>
                </a:solidFill>
                <a:latin typeface="Times New Roman" pitchFamily="18" charset="0"/>
              </a:rPr>
              <a:t>Trường</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đua</a:t>
            </a:r>
            <a:r>
              <a:rPr lang="en-US" sz="3600" dirty="0">
                <a:solidFill>
                  <a:srgbClr val="FF0000"/>
                </a:solidFill>
                <a:latin typeface="Times New Roman" pitchFamily="18" charset="0"/>
              </a:rPr>
              <a:t>:</a:t>
            </a:r>
            <a:endParaRPr lang="en-US" sz="3600" dirty="0">
              <a:latin typeface="Times New Roman" pitchFamily="18" charset="0"/>
            </a:endParaRPr>
          </a:p>
        </p:txBody>
      </p:sp>
      <p:sp>
        <p:nvSpPr>
          <p:cNvPr id="26" name="Text Box 22">
            <a:hlinkClick r:id="rId4" action="ppaction://hlinksldjump"/>
          </p:cNvPr>
          <p:cNvSpPr txBox="1">
            <a:spLocks noChangeArrowheads="1"/>
          </p:cNvSpPr>
          <p:nvPr/>
        </p:nvSpPr>
        <p:spPr bwMode="auto">
          <a:xfrm>
            <a:off x="3970421" y="759218"/>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0000CC"/>
                </a:solidFill>
              </a:rPr>
              <a:t> </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Nơi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diễn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ra</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cuộc</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đua</a:t>
            </a:r>
            <a:r>
              <a:rPr lang="en-US" sz="3600" dirty="0">
                <a:solidFill>
                  <a:srgbClr val="0000CC"/>
                </a:solidFill>
                <a:latin typeface="Times New Roman" pitchFamily="18" charset="0"/>
              </a:rPr>
              <a:t>.</a:t>
            </a:r>
          </a:p>
        </p:txBody>
      </p:sp>
      <p:pic>
        <p:nvPicPr>
          <p:cNvPr id="27" name="Picture 2" descr="ANd9GcR-yufmbNw_IgU0jYY3WzFlDbrvqnX2rArWooc4rvlhjmuFCrhwl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84168"/>
            <a:ext cx="82296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sp>
        <p:nvSpPr>
          <p:cNvPr id="20" name="Text Box 22">
            <a:hlinkClick r:id="rId3" action="ppaction://hlinksldjump"/>
          </p:cNvPr>
          <p:cNvSpPr txBox="1">
            <a:spLocks noChangeArrowheads="1"/>
          </p:cNvSpPr>
          <p:nvPr/>
        </p:nvSpPr>
        <p:spPr bwMode="auto">
          <a:xfrm>
            <a:off x="1507958" y="795314"/>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0000"/>
                </a:solidFill>
                <a:latin typeface="Times New Roman" pitchFamily="18" charset="0"/>
              </a:rPr>
              <a:t>- Chiêng:</a:t>
            </a:r>
            <a:endParaRPr lang="en-US" sz="3200">
              <a:latin typeface="Times New Roman" pitchFamily="18" charset="0"/>
            </a:endParaRPr>
          </a:p>
        </p:txBody>
      </p:sp>
      <p:sp>
        <p:nvSpPr>
          <p:cNvPr id="24" name="Text Box 22">
            <a:hlinkClick r:id="rId3" action="ppaction://hlinksldjump"/>
          </p:cNvPr>
          <p:cNvSpPr txBox="1">
            <a:spLocks noChangeArrowheads="1"/>
          </p:cNvSpPr>
          <p:nvPr/>
        </p:nvSpPr>
        <p:spPr bwMode="auto">
          <a:xfrm>
            <a:off x="3092115" y="795314"/>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0000CC"/>
                </a:solidFill>
                <a:latin typeface="Times New Roman" pitchFamily="18" charset="0"/>
              </a:rPr>
              <a:t>Nhạc cụ bằng đồng, hình tròn, đánh bằng dùi, âm thanh vang dội.</a:t>
            </a:r>
          </a:p>
        </p:txBody>
      </p:sp>
      <p:pic>
        <p:nvPicPr>
          <p:cNvPr id="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58" y="1981200"/>
            <a:ext cx="449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descr="ANd9GcRrEBXW0F-AIHHbgIVjMMfoNzPQ7oJiR0C5mz3DAfxgiwTLcjK__Q">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926" y="1981200"/>
            <a:ext cx="4828674" cy="4724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sp>
        <p:nvSpPr>
          <p:cNvPr id="7" name="Text Box 22">
            <a:hlinkClick r:id="rId3" action="ppaction://hlinksldjump"/>
          </p:cNvPr>
          <p:cNvSpPr txBox="1">
            <a:spLocks noChangeArrowheads="1"/>
          </p:cNvSpPr>
          <p:nvPr/>
        </p:nvSpPr>
        <p:spPr bwMode="auto">
          <a:xfrm>
            <a:off x="1507958" y="829657"/>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0000"/>
                </a:solidFill>
                <a:latin typeface="VNI-Times" pitchFamily="2" charset="0"/>
              </a:rPr>
              <a:t>- </a:t>
            </a:r>
            <a:r>
              <a:rPr lang="en-US" sz="3200">
                <a:solidFill>
                  <a:srgbClr val="FF0000"/>
                </a:solidFill>
                <a:latin typeface="Times New Roman" pitchFamily="18" charset="0"/>
              </a:rPr>
              <a:t>Man – gát:</a:t>
            </a:r>
          </a:p>
        </p:txBody>
      </p:sp>
      <p:sp>
        <p:nvSpPr>
          <p:cNvPr id="8" name="Text Box 22">
            <a:hlinkClick r:id="rId3" action="ppaction://hlinksldjump"/>
          </p:cNvPr>
          <p:cNvSpPr txBox="1">
            <a:spLocks noChangeArrowheads="1"/>
          </p:cNvSpPr>
          <p:nvPr/>
        </p:nvSpPr>
        <p:spPr bwMode="auto">
          <a:xfrm>
            <a:off x="3605472" y="851537"/>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0000CC"/>
                </a:solidFill>
                <a:latin typeface="Times New Roman" pitchFamily="18" charset="0"/>
              </a:rPr>
              <a:t>Người điều khiển voi</a:t>
            </a:r>
          </a:p>
        </p:txBody>
      </p:sp>
      <p:pic>
        <p:nvPicPr>
          <p:cNvPr id="9" name="Picture 6" descr="2012_9_20_du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636296"/>
            <a:ext cx="9849853" cy="5083592"/>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63126" y="5366084"/>
            <a:ext cx="1728874" cy="1606483"/>
          </a:xfrm>
          <a:prstGeom prst="rect">
            <a:avLst/>
          </a:prstGeom>
        </p:spPr>
      </p:pic>
    </p:spTree>
    <p:extLst>
      <p:ext uri="{BB962C8B-B14F-4D97-AF65-F5344CB8AC3E}">
        <p14:creationId xmlns:p14="http://schemas.microsoft.com/office/powerpoint/2010/main" val="3541191702"/>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grpSp>
        <p:nvGrpSpPr>
          <p:cNvPr id="5" name="组合 4"/>
          <p:cNvGrpSpPr/>
          <p:nvPr/>
        </p:nvGrpSpPr>
        <p:grpSpPr>
          <a:xfrm>
            <a:off x="9059779" y="3344778"/>
            <a:ext cx="2631386" cy="3100061"/>
            <a:chOff x="7057878" y="1307879"/>
            <a:chExt cx="3675353" cy="3958057"/>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660" t="7965" r="7192" b="48618"/>
            <a:stretch>
              <a:fillRect/>
            </a:stretch>
          </p:blipFill>
          <p:spPr>
            <a:xfrm>
              <a:off x="7405614" y="1307879"/>
              <a:ext cx="3327617" cy="3958057"/>
            </a:xfrm>
            <a:prstGeom prst="rect">
              <a:avLst/>
            </a:prstGeom>
          </p:spPr>
        </p:pic>
        <p:sp>
          <p:nvSpPr>
            <p:cNvPr id="7" name="矩形 6"/>
            <p:cNvSpPr/>
            <p:nvPr/>
          </p:nvSpPr>
          <p:spPr>
            <a:xfrm>
              <a:off x="7405614" y="4552950"/>
              <a:ext cx="6286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57878" y="3361570"/>
              <a:ext cx="6286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 Box 22">
            <a:hlinkClick r:id="rId4" action="ppaction://hlinksldjump"/>
          </p:cNvPr>
          <p:cNvSpPr txBox="1">
            <a:spLocks noChangeArrowheads="1"/>
          </p:cNvSpPr>
          <p:nvPr/>
        </p:nvSpPr>
        <p:spPr bwMode="auto">
          <a:xfrm>
            <a:off x="1507958" y="962009"/>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0000"/>
                </a:solidFill>
                <a:latin typeface="VNI-Times" pitchFamily="2" charset="0"/>
              </a:rPr>
              <a:t>- </a:t>
            </a:r>
            <a:r>
              <a:rPr lang="en-US" sz="3200" smtClean="0">
                <a:solidFill>
                  <a:srgbClr val="FF0000"/>
                </a:solidFill>
                <a:latin typeface="Times New Roman" pitchFamily="18" charset="0"/>
              </a:rPr>
              <a:t>Cổ vũ: </a:t>
            </a:r>
            <a:endParaRPr lang="en-US" sz="3200">
              <a:solidFill>
                <a:srgbClr val="FF0000"/>
              </a:solidFill>
              <a:latin typeface="Times New Roman" pitchFamily="18" charset="0"/>
            </a:endParaRPr>
          </a:p>
        </p:txBody>
      </p:sp>
      <p:sp>
        <p:nvSpPr>
          <p:cNvPr id="22" name="Text Box 22">
            <a:hlinkClick r:id="rId4" action="ppaction://hlinksldjump"/>
          </p:cNvPr>
          <p:cNvSpPr txBox="1">
            <a:spLocks noChangeArrowheads="1"/>
          </p:cNvSpPr>
          <p:nvPr/>
        </p:nvSpPr>
        <p:spPr bwMode="auto">
          <a:xfrm>
            <a:off x="3136223" y="971857"/>
            <a:ext cx="7764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0000CC"/>
                </a:solidFill>
                <a:latin typeface="Times New Roman" pitchFamily="18" charset="0"/>
              </a:rPr>
              <a:t>k</a:t>
            </a:r>
            <a:r>
              <a:rPr lang="en-US" sz="3200" smtClean="0">
                <a:solidFill>
                  <a:srgbClr val="0000CC"/>
                </a:solidFill>
                <a:latin typeface="Times New Roman" pitchFamily="18" charset="0"/>
              </a:rPr>
              <a:t>huyến khích, động viên cho hăng hái hơn.</a:t>
            </a:r>
            <a:endParaRPr lang="en-US" sz="3200">
              <a:solidFill>
                <a:srgbClr val="0000CC"/>
              </a:solidFill>
              <a:latin typeface="Times New Roman" pitchFamily="18" charset="0"/>
            </a:endParaRPr>
          </a:p>
        </p:txBody>
      </p:sp>
      <p:pic>
        <p:nvPicPr>
          <p:cNvPr id="23" name="Picture 3"/>
          <p:cNvPicPr>
            <a:picLocks noGrp="1" noChangeAspect="1" noChangeArrowheads="1"/>
          </p:cNvPicPr>
          <p:nvPr>
            <p:ph idx="1"/>
          </p:nvPr>
        </p:nvPicPr>
        <p:blipFill>
          <a:blip r:embed="rId5" cstate="print"/>
          <a:srcRect/>
          <a:stretch>
            <a:fillRect/>
          </a:stretch>
        </p:blipFill>
        <p:spPr>
          <a:xfrm>
            <a:off x="719890" y="1800771"/>
            <a:ext cx="9180513" cy="4922837"/>
          </a:xfrm>
          <a:noFill/>
        </p:spPr>
      </p:pic>
      <p:pic>
        <p:nvPicPr>
          <p:cNvPr id="26" name="Picture 3"/>
          <p:cNvPicPr>
            <a:picLocks noChangeAspect="1" noChangeArrowheads="1"/>
          </p:cNvPicPr>
          <p:nvPr/>
        </p:nvPicPr>
        <p:blipFill>
          <a:blip r:embed="rId5" cstate="print"/>
          <a:srcRect/>
          <a:stretch>
            <a:fillRect/>
          </a:stretch>
        </p:blipFill>
        <p:spPr>
          <a:xfrm>
            <a:off x="729917" y="1861756"/>
            <a:ext cx="8329861" cy="4996243"/>
          </a:xfrm>
          <a:prstGeom prst="rect">
            <a:avLst/>
          </a:prstGeom>
          <a:noFill/>
          <a:ln>
            <a:noFill/>
          </a:ln>
        </p:spPr>
      </p:pic>
    </p:spTree>
    <p:extLst>
      <p:ext uri="{BB962C8B-B14F-4D97-AF65-F5344CB8AC3E}">
        <p14:creationId xmlns:p14="http://schemas.microsoft.com/office/powerpoint/2010/main" val="4194821884"/>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2"/>
          <p:cNvPicPr>
            <a:picLocks noChangeAspect="1"/>
          </p:cNvPicPr>
          <p:nvPr>
            <p:custDataLst>
              <p:tags r:id="rId1"/>
            </p:custDataLst>
          </p:nvPr>
        </p:nvPicPr>
        <p:blipFill>
          <a:blip r:embed="rId3"/>
          <a:stretch>
            <a:fillRect/>
          </a:stretch>
        </p:blipFill>
        <p:spPr>
          <a:xfrm>
            <a:off x="1864895" y="747395"/>
            <a:ext cx="8715331" cy="4582795"/>
          </a:xfrm>
          <a:prstGeom prst="rect">
            <a:avLst/>
          </a:prstGeom>
          <a:noFill/>
          <a:ln w="9525">
            <a:noFill/>
          </a:ln>
        </p:spPr>
      </p:pic>
      <p:grpSp>
        <p:nvGrpSpPr>
          <p:cNvPr id="4" name="组合 3"/>
          <p:cNvGrpSpPr/>
          <p:nvPr/>
        </p:nvGrpSpPr>
        <p:grpSpPr>
          <a:xfrm>
            <a:off x="2489835" y="4055745"/>
            <a:ext cx="7009765" cy="2845435"/>
            <a:chOff x="2178296" y="3110568"/>
            <a:chExt cx="8289199" cy="3834581"/>
          </a:xfrm>
        </p:grpSpPr>
        <p:pic>
          <p:nvPicPr>
            <p:cNvPr id="5" name="图片 4"/>
            <p:cNvPicPr>
              <a:picLocks noChangeAspect="1"/>
            </p:cNvPicPr>
            <p:nvPr/>
          </p:nvPicPr>
          <p:blipFill>
            <a:blip r:embed="rId4"/>
            <a:stretch>
              <a:fillRect/>
            </a:stretch>
          </p:blipFill>
          <p:spPr>
            <a:xfrm>
              <a:off x="2178296" y="3110568"/>
              <a:ext cx="1600551" cy="3785532"/>
            </a:xfrm>
            <a:prstGeom prst="rect">
              <a:avLst/>
            </a:prstGeom>
          </p:spPr>
        </p:pic>
        <p:pic>
          <p:nvPicPr>
            <p:cNvPr id="6" name="图片 5"/>
            <p:cNvPicPr>
              <a:picLocks noChangeAspect="1"/>
            </p:cNvPicPr>
            <p:nvPr/>
          </p:nvPicPr>
          <p:blipFill>
            <a:blip r:embed="rId5"/>
            <a:stretch>
              <a:fillRect/>
            </a:stretch>
          </p:blipFill>
          <p:spPr>
            <a:xfrm>
              <a:off x="5920887" y="4828067"/>
              <a:ext cx="2108662" cy="2096016"/>
            </a:xfrm>
            <a:prstGeom prst="rect">
              <a:avLst/>
            </a:prstGeom>
          </p:spPr>
        </p:pic>
        <p:pic>
          <p:nvPicPr>
            <p:cNvPr id="7" name="图片 6"/>
            <p:cNvPicPr>
              <a:picLocks noChangeAspect="1"/>
            </p:cNvPicPr>
            <p:nvPr/>
          </p:nvPicPr>
          <p:blipFill>
            <a:blip r:embed="rId6"/>
            <a:stretch>
              <a:fillRect/>
            </a:stretch>
          </p:blipFill>
          <p:spPr>
            <a:xfrm>
              <a:off x="4249545" y="4747508"/>
              <a:ext cx="1524334" cy="2197641"/>
            </a:xfrm>
            <a:prstGeom prst="rect">
              <a:avLst/>
            </a:prstGeom>
          </p:spPr>
        </p:pic>
        <p:pic>
          <p:nvPicPr>
            <p:cNvPr id="8" name="图片 7"/>
            <p:cNvPicPr>
              <a:picLocks noChangeAspect="1"/>
            </p:cNvPicPr>
            <p:nvPr/>
          </p:nvPicPr>
          <p:blipFill>
            <a:blip r:embed="rId7"/>
            <a:stretch>
              <a:fillRect/>
            </a:stretch>
          </p:blipFill>
          <p:spPr>
            <a:xfrm>
              <a:off x="8689105" y="4533318"/>
              <a:ext cx="1778390" cy="2362782"/>
            </a:xfrm>
            <a:prstGeom prst="rect">
              <a:avLst/>
            </a:prstGeom>
          </p:spPr>
        </p:pic>
      </p:grpSp>
      <p:sp>
        <p:nvSpPr>
          <p:cNvPr id="13" name="文本框 26"/>
          <p:cNvSpPr txBox="1">
            <a:spLocks noChangeArrowheads="1"/>
          </p:cNvSpPr>
          <p:nvPr/>
        </p:nvSpPr>
        <p:spPr bwMode="auto">
          <a:xfrm>
            <a:off x="3545038" y="2281662"/>
            <a:ext cx="483884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buNone/>
              <a:defRPr/>
            </a:pPr>
            <a:r>
              <a:rPr lang="en-US" altLang="zh-CN" sz="4800" b="1" dirty="0" smtClean="0">
                <a:solidFill>
                  <a:srgbClr val="00B0F0"/>
                </a:solidFill>
                <a:latin typeface="Times New Roman" pitchFamily="18" charset="0"/>
                <a:ea typeface="Microsoft YaHei UI" panose="020B0503020204020204" pitchFamily="34" charset="-122"/>
                <a:cs typeface="Times New Roman" pitchFamily="18" charset="0"/>
                <a:sym typeface="+mn-lt"/>
              </a:rPr>
              <a:t>TÌM HIỂU BÀI</a:t>
            </a:r>
            <a:endParaRPr lang="zh-CN" altLang="en-US" sz="4800" b="1" dirty="0">
              <a:solidFill>
                <a:srgbClr val="00B0F0"/>
              </a:solidFill>
              <a:latin typeface="Times New Roman" pitchFamily="18" charset="0"/>
              <a:ea typeface="Microsoft YaHei UI" panose="020B0503020204020204" pitchFamily="34" charset="-122"/>
              <a:cs typeface="Times New Roman" pitchFamily="18" charset="0"/>
              <a:sym typeface="+mn-lt"/>
            </a:endParaRPr>
          </a:p>
        </p:txBody>
      </p:sp>
      <p:pic>
        <p:nvPicPr>
          <p:cNvPr id="7173" name="图片 20"/>
          <p:cNvPicPr>
            <a:picLocks noChangeAspect="1"/>
          </p:cNvPicPr>
          <p:nvPr/>
        </p:nvPicPr>
        <p:blipFill>
          <a:blip r:embed="rId8"/>
          <a:stretch>
            <a:fillRect/>
          </a:stretch>
        </p:blipFill>
        <p:spPr>
          <a:xfrm>
            <a:off x="960755" y="986790"/>
            <a:ext cx="1630363" cy="1485900"/>
          </a:xfrm>
          <a:prstGeom prst="rect">
            <a:avLst/>
          </a:prstGeom>
          <a:noFill/>
          <a:ln w="9525">
            <a:noFill/>
          </a:ln>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400000">
            <a:off x="9232439" y="4055974"/>
            <a:ext cx="2695575" cy="7143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347788" y="1214985"/>
            <a:ext cx="2695575" cy="714375"/>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a:fillRect/>
          </a:stretch>
        </p:blipFill>
        <p:spPr>
          <a:xfrm>
            <a:off x="0" y="1155399"/>
            <a:ext cx="10347205" cy="5801642"/>
          </a:xfrm>
          <a:prstGeom prst="rect">
            <a:avLst/>
          </a:prstGeom>
          <a:effectLst>
            <a:outerShdw blurRad="50800" dist="63500" dir="5400000" sx="102000" sy="102000" algn="ctr" rotWithShape="0">
              <a:srgbClr val="000000">
                <a:alpha val="43137"/>
              </a:srgbClr>
            </a:outerShdw>
          </a:effectLst>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9523" t="22571" r="24106" b="28666"/>
          <a:stretch>
            <a:fillRect/>
          </a:stretch>
        </p:blipFill>
        <p:spPr>
          <a:xfrm>
            <a:off x="7822526" y="3141381"/>
            <a:ext cx="3420979" cy="3716619"/>
          </a:xfrm>
          <a:prstGeom prst="rect">
            <a:avLst/>
          </a:prstGeom>
        </p:spPr>
      </p:pic>
      <p:sp>
        <p:nvSpPr>
          <p:cNvPr id="9" name="Text Box 4"/>
          <p:cNvSpPr txBox="1">
            <a:spLocks noChangeArrowheads="1"/>
          </p:cNvSpPr>
          <p:nvPr/>
        </p:nvSpPr>
        <p:spPr bwMode="auto">
          <a:xfrm>
            <a:off x="1318836" y="735390"/>
            <a:ext cx="108731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3200" b="0" u="sng">
                <a:solidFill>
                  <a:srgbClr val="FF0000"/>
                </a:solidFill>
                <a:latin typeface="Times New Roman" pitchFamily="18" charset="0"/>
                <a:cs typeface="Times New Roman" pitchFamily="18" charset="0"/>
              </a:rPr>
              <a:t>Câu 1</a:t>
            </a:r>
            <a:r>
              <a:rPr lang="en-US" sz="3200" b="0">
                <a:solidFill>
                  <a:srgbClr val="FF0000"/>
                </a:solidFill>
                <a:latin typeface="Times New Roman" pitchFamily="18" charset="0"/>
                <a:cs typeface="Times New Roman" pitchFamily="18" charset="0"/>
              </a:rPr>
              <a:t>: Tìm những chi tiết tả công việc chuẩn bị cho cuộc đua?</a:t>
            </a:r>
          </a:p>
        </p:txBody>
      </p:sp>
      <p:sp>
        <p:nvSpPr>
          <p:cNvPr id="10" name="Rectangle 5"/>
          <p:cNvSpPr>
            <a:spLocks noChangeArrowheads="1"/>
          </p:cNvSpPr>
          <p:nvPr/>
        </p:nvSpPr>
        <p:spPr bwMode="auto">
          <a:xfrm>
            <a:off x="1271331" y="2158339"/>
            <a:ext cx="654919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0"/>
              </a:spcBef>
            </a:pPr>
            <a:r>
              <a:rPr lang="en-US" sz="2800" b="0" i="1">
                <a:solidFill>
                  <a:srgbClr val="0000CC"/>
                </a:solidFill>
              </a:rPr>
              <a:t>    </a:t>
            </a:r>
            <a:r>
              <a:rPr lang="en-US" sz="3200" b="1" i="1" smtClean="0">
                <a:solidFill>
                  <a:srgbClr val="0000CC"/>
                </a:solidFill>
                <a:latin typeface="Times New Roman" pitchFamily="18" charset="0"/>
                <a:cs typeface="Times New Roman" pitchFamily="18" charset="0"/>
              </a:rPr>
              <a:t>Chiêng khua trống đánh vang lừng, voi </a:t>
            </a:r>
            <a:r>
              <a:rPr lang="en-US" sz="3200" b="1" i="1">
                <a:solidFill>
                  <a:srgbClr val="0000CC"/>
                </a:solidFill>
                <a:latin typeface="Times New Roman" pitchFamily="18" charset="0"/>
                <a:cs typeface="Times New Roman" pitchFamily="18" charset="0"/>
              </a:rPr>
              <a:t>đua từng tốp mười con dàn hàng ngang ở nơi xuất phát. Hai chàng man-gát điều khiển ngồi trên lưng voi. Họ ăn mặc đẹp, dáng vẻ rất bình tĩnh vì họ vốn là những người phi ngựa giỏi nhất.</a:t>
            </a:r>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325979" y="1230215"/>
            <a:ext cx="2695575" cy="714375"/>
          </a:xfrm>
          <a:prstGeom prst="rect">
            <a:avLst/>
          </a:prstGeom>
        </p:spPr>
      </p:pic>
      <p:sp>
        <p:nvSpPr>
          <p:cNvPr id="27" name="Text Box 3"/>
          <p:cNvSpPr txBox="1">
            <a:spLocks noChangeArrowheads="1"/>
          </p:cNvSpPr>
          <p:nvPr/>
        </p:nvSpPr>
        <p:spPr bwMode="auto">
          <a:xfrm>
            <a:off x="2666999" y="1002628"/>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u="sng">
                <a:solidFill>
                  <a:srgbClr val="FF0000"/>
                </a:solidFill>
                <a:latin typeface="Times New Roman" pitchFamily="18" charset="0"/>
                <a:cs typeface="Times New Roman" pitchFamily="18" charset="0"/>
              </a:rPr>
              <a:t>Câu 2</a:t>
            </a:r>
            <a:r>
              <a:rPr lang="en-US" sz="3200">
                <a:solidFill>
                  <a:srgbClr val="FF0000"/>
                </a:solidFill>
                <a:latin typeface="Times New Roman" pitchFamily="18" charset="0"/>
                <a:cs typeface="Times New Roman" pitchFamily="18" charset="0"/>
              </a:rPr>
              <a:t>: Cuộc đua diễn ra như thế nào?</a:t>
            </a:r>
          </a:p>
        </p:txBody>
      </p:sp>
      <p:sp>
        <p:nvSpPr>
          <p:cNvPr id="28" name="Rectangle 4"/>
          <p:cNvSpPr>
            <a:spLocks noChangeArrowheads="1"/>
          </p:cNvSpPr>
          <p:nvPr/>
        </p:nvSpPr>
        <p:spPr bwMode="auto">
          <a:xfrm>
            <a:off x="878305" y="1994833"/>
            <a:ext cx="108284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0"/>
              </a:spcBef>
            </a:pPr>
            <a:r>
              <a:rPr lang="en-US" sz="2800" b="1" i="1">
                <a:solidFill>
                  <a:srgbClr val="0000CC"/>
                </a:solidFill>
              </a:rPr>
              <a:t>    </a:t>
            </a:r>
            <a:r>
              <a:rPr lang="en-US" sz="3600" b="1" i="1">
                <a:solidFill>
                  <a:srgbClr val="7030A0"/>
                </a:solidFill>
                <a:latin typeface="Times New Roman" pitchFamily="18" charset="0"/>
                <a:cs typeface="Times New Roman" pitchFamily="18" charset="0"/>
              </a:rPr>
              <a:t>Chiêng trống nổi lên, cả mười con voi lao </a:t>
            </a:r>
            <a:r>
              <a:rPr lang="en-US" sz="3600" b="1" i="1" smtClean="0">
                <a:solidFill>
                  <a:srgbClr val="7030A0"/>
                </a:solidFill>
                <a:latin typeface="Times New Roman" pitchFamily="18" charset="0"/>
                <a:cs typeface="Times New Roman" pitchFamily="18" charset="0"/>
              </a:rPr>
              <a:t>đầu chạy , cả bầy hăng máu </a:t>
            </a:r>
            <a:r>
              <a:rPr lang="en-US" sz="3600" b="1" i="1">
                <a:solidFill>
                  <a:srgbClr val="7030A0"/>
                </a:solidFill>
                <a:latin typeface="Times New Roman" pitchFamily="18" charset="0"/>
                <a:cs typeface="Times New Roman" pitchFamily="18" charset="0"/>
              </a:rPr>
              <a:t>phóng như bay. Bụi cuốn mù mịt. Các chàng </a:t>
            </a:r>
            <a:r>
              <a:rPr lang="en-US" sz="3600" b="1" i="1" smtClean="0">
                <a:solidFill>
                  <a:srgbClr val="7030A0"/>
                </a:solidFill>
                <a:latin typeface="Times New Roman" pitchFamily="18" charset="0"/>
                <a:cs typeface="Times New Roman" pitchFamily="18" charset="0"/>
              </a:rPr>
              <a:t>man-gát </a:t>
            </a:r>
            <a:r>
              <a:rPr lang="en-US" sz="3600" b="1" i="1">
                <a:solidFill>
                  <a:srgbClr val="7030A0"/>
                </a:solidFill>
                <a:latin typeface="Times New Roman" pitchFamily="18" charset="0"/>
                <a:cs typeface="Times New Roman" pitchFamily="18" charset="0"/>
              </a:rPr>
              <a:t>phải rất gan dạ và khéo léo điều khiển cho voi về trúng đích.</a:t>
            </a:r>
          </a:p>
        </p:txBody>
      </p:sp>
      <p:pic>
        <p:nvPicPr>
          <p:cNvPr id="29" name="图片 16" descr="2223be3d229db37d30f334096b9151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3684" y="3540955"/>
            <a:ext cx="3168316" cy="29814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9464111" y="1204402"/>
            <a:ext cx="2714456" cy="71437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7294" t="7312" r="32213" b="28914"/>
          <a:stretch>
            <a:fillRect/>
          </a:stretch>
        </p:blipFill>
        <p:spPr>
          <a:xfrm>
            <a:off x="237890" y="1800772"/>
            <a:ext cx="2886075" cy="4286250"/>
          </a:xfrm>
          <a:prstGeom prst="rect">
            <a:avLst/>
          </a:prstGeom>
        </p:spPr>
      </p:pic>
      <p:sp>
        <p:nvSpPr>
          <p:cNvPr id="8" name="Text Box 5"/>
          <p:cNvSpPr txBox="1">
            <a:spLocks noChangeArrowheads="1"/>
          </p:cNvSpPr>
          <p:nvPr/>
        </p:nvSpPr>
        <p:spPr bwMode="auto">
          <a:xfrm>
            <a:off x="2001252" y="976814"/>
            <a:ext cx="91399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3200" u="sng">
                <a:solidFill>
                  <a:srgbClr val="FF0000"/>
                </a:solidFill>
                <a:latin typeface="Times New Roman" pitchFamily="18" charset="0"/>
                <a:cs typeface="Times New Roman" pitchFamily="18" charset="0"/>
              </a:rPr>
              <a:t>Câu 3</a:t>
            </a:r>
            <a:r>
              <a:rPr lang="en-US" sz="3200">
                <a:solidFill>
                  <a:srgbClr val="FF0000"/>
                </a:solidFill>
                <a:latin typeface="Times New Roman" pitchFamily="18" charset="0"/>
                <a:cs typeface="Times New Roman" pitchFamily="18" charset="0"/>
              </a:rPr>
              <a:t>: Voi đua  có cử chỉ gì ngộ nghĩnh, dễ thương?</a:t>
            </a:r>
          </a:p>
        </p:txBody>
      </p:sp>
      <p:sp>
        <p:nvSpPr>
          <p:cNvPr id="9" name="Text Box 6"/>
          <p:cNvSpPr txBox="1">
            <a:spLocks noChangeArrowheads="1"/>
          </p:cNvSpPr>
          <p:nvPr/>
        </p:nvSpPr>
        <p:spPr bwMode="auto">
          <a:xfrm>
            <a:off x="3123965" y="2558500"/>
            <a:ext cx="8382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400" b="1" i="1">
                <a:solidFill>
                  <a:srgbClr val="0070C0"/>
                </a:solidFill>
                <a:latin typeface="Times New Roman" pitchFamily="18" charset="0"/>
                <a:cs typeface="Times New Roman" pitchFamily="18" charset="0"/>
              </a:rPr>
              <a:t>      Những chú voi chạy đến đích trước tiên đều ghìm đà, huơ vòi chào những khán giả đã nhiệt liệt cổ vũ, khen ngợi chúng.</a:t>
            </a:r>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634615" y="666114"/>
            <a:ext cx="7291438" cy="5277485"/>
          </a:xfrm>
          <a:prstGeom prst="rect">
            <a:avLst/>
          </a:prstGeom>
          <a:noFill/>
          <a:ln w="9525">
            <a:noFill/>
          </a:ln>
        </p:spPr>
      </p:pic>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6"/>
          <a:stretch>
            <a:fillRect/>
          </a:stretch>
        </p:blipFill>
        <p:spPr>
          <a:xfrm>
            <a:off x="8743994" y="1106905"/>
            <a:ext cx="3955373" cy="661279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3">
            <a:hlinkClick r:id="rId7"/>
            <a:extLst>
              <a:ext uri="{FF2B5EF4-FFF2-40B4-BE49-F238E27FC236}">
                <a16:creationId xmlns="" xmlns:a16="http://schemas.microsoft.com/office/drawing/2014/main" id="{B0B230B1-0EE0-41D2-A2C0-D295A480BD90}"/>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7">
                  <a:extLst>
                    <a:ext uri="{A12FA001-AC4F-418D-AE19-62706E023703}">
                      <ahyp:hlinkClr xmlns:ahyp="http://schemas.microsoft.com/office/drawing/2018/hyperlinkcolor" xmlns="" val="tx"/>
                    </a:ext>
                  </a:extLst>
                </a:hlinkClick>
              </a:rPr>
              <a:t>https://www.freeppt7.com</a:t>
            </a:r>
            <a:endParaRPr lang="ko-KR" altLang="en-US" sz="1000" dirty="0">
              <a:solidFill>
                <a:schemeClr val="tx1">
                  <a:lumMod val="75000"/>
                  <a:lumOff val="25000"/>
                </a:schemeClr>
              </a:solidFill>
              <a:cs typeface="Arial" pitchFamily="34" charset="0"/>
            </a:endParaRPr>
          </a:p>
        </p:txBody>
      </p:sp>
      <p:sp>
        <p:nvSpPr>
          <p:cNvPr id="12" name="Text Box 14"/>
          <p:cNvSpPr txBox="1">
            <a:spLocks noChangeArrowheads="1"/>
          </p:cNvSpPr>
          <p:nvPr/>
        </p:nvSpPr>
        <p:spPr bwMode="auto">
          <a:xfrm>
            <a:off x="3296653" y="2243027"/>
            <a:ext cx="571499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u="sng" dirty="0" err="1">
                <a:solidFill>
                  <a:srgbClr val="FF0000"/>
                </a:solidFill>
                <a:latin typeface="Times New Roman" pitchFamily="18" charset="0"/>
              </a:rPr>
              <a:t>Nội</a:t>
            </a:r>
            <a:r>
              <a:rPr lang="en-US" sz="3600" b="1" u="sng" dirty="0">
                <a:solidFill>
                  <a:srgbClr val="FF0000"/>
                </a:solidFill>
                <a:latin typeface="Times New Roman" pitchFamily="18" charset="0"/>
              </a:rPr>
              <a:t> dung:</a:t>
            </a:r>
            <a:r>
              <a:rPr lang="en-US" sz="3600" b="1" dirty="0">
                <a:solidFill>
                  <a:srgbClr val="FF0000"/>
                </a:solidFill>
                <a:latin typeface="Times New Roman" pitchFamily="18" charset="0"/>
              </a:rPr>
              <a:t> </a:t>
            </a:r>
            <a:endParaRPr lang="en-US" sz="3600" b="1" dirty="0" smtClean="0">
              <a:solidFill>
                <a:srgbClr val="FF0000"/>
              </a:solidFill>
              <a:latin typeface="Times New Roman" pitchFamily="18" charset="0"/>
            </a:endParaRPr>
          </a:p>
          <a:p>
            <a:pPr eaLnBrk="1" hangingPunct="1"/>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Bài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văn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tả</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và</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kể</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lại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hội</a:t>
            </a:r>
            <a:r>
              <a:rPr lang="en-US" sz="3200" b="1" dirty="0" smtClean="0">
                <a:solidFill>
                  <a:srgbClr val="0000CC"/>
                </a:solidFill>
                <a:latin typeface="Times New Roman" pitchFamily="18" charset="0"/>
              </a:rPr>
              <a:t> </a:t>
            </a:r>
            <a:r>
              <a:rPr lang="en-US" sz="3200" b="1" dirty="0" err="1">
                <a:solidFill>
                  <a:srgbClr val="0000CC"/>
                </a:solidFill>
                <a:latin typeface="Times New Roman" pitchFamily="18" charset="0"/>
              </a:rPr>
              <a:t>đua</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voi</a:t>
            </a:r>
            <a:r>
              <a:rPr lang="en-US" sz="3200" b="1" dirty="0">
                <a:solidFill>
                  <a:srgbClr val="0000CC"/>
                </a:solidFill>
                <a:latin typeface="Times New Roman" pitchFamily="18" charset="0"/>
              </a:rPr>
              <a:t> ở </a:t>
            </a:r>
            <a:r>
              <a:rPr lang="en-US" sz="3200" b="1" dirty="0" err="1">
                <a:solidFill>
                  <a:srgbClr val="0000CC"/>
                </a:solidFill>
                <a:latin typeface="Times New Roman" pitchFamily="18" charset="0"/>
              </a:rPr>
              <a:t>Tây</a:t>
            </a:r>
            <a:r>
              <a:rPr lang="en-US" sz="3200" b="1" dirty="0">
                <a:solidFill>
                  <a:srgbClr val="0000CC"/>
                </a:solidFill>
                <a:latin typeface="Times New Roman" pitchFamily="18" charset="0"/>
              </a:rPr>
              <a:t> </a:t>
            </a:r>
            <a:r>
              <a:rPr lang="en-US" sz="3200" b="1" dirty="0" err="1" smtClean="0">
                <a:solidFill>
                  <a:srgbClr val="0000CC"/>
                </a:solidFill>
                <a:latin typeface="Times New Roman" pitchFamily="18" charset="0"/>
              </a:rPr>
              <a:t>Nguyên</a:t>
            </a:r>
            <a:r>
              <a:rPr lang="en-US" sz="3200" b="1" dirty="0">
                <a:solidFill>
                  <a:srgbClr val="0000CC"/>
                </a:solidFill>
                <a:latin typeface="Times New Roman" pitchFamily="18" charset="0"/>
              </a:rPr>
              <a:t> </a:t>
            </a:r>
            <a:r>
              <a:rPr lang="en-US" sz="3200" b="1" dirty="0" err="1" smtClean="0">
                <a:solidFill>
                  <a:srgbClr val="0000CC"/>
                </a:solidFill>
                <a:latin typeface="Times New Roman" pitchFamily="18" charset="0"/>
              </a:rPr>
              <a:t>rất</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độc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đáo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thú</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vị</a:t>
            </a:r>
            <a:r>
              <a:rPr lang="en-US" sz="3200" b="1" dirty="0">
                <a:solidFill>
                  <a:srgbClr val="0000CC"/>
                </a:solidFill>
                <a:latin typeface="Times New Roman" pitchFamily="18" charset="0"/>
              </a:rPr>
              <a:t> </a:t>
            </a:r>
            <a:r>
              <a:rPr lang="en-US" sz="3200" b="1" dirty="0" err="1" smtClean="0">
                <a:solidFill>
                  <a:srgbClr val="0000CC"/>
                </a:solidFill>
                <a:latin typeface="Times New Roman" pitchFamily="18" charset="0"/>
              </a:rPr>
              <a:t>này</a:t>
            </a:r>
            <a:r>
              <a:rPr lang="en-US" sz="3200" b="1" dirty="0" smtClean="0">
                <a:solidFill>
                  <a:srgbClr val="0000CC"/>
                </a:solidFill>
                <a:latin typeface="Times New Roman" pitchFamily="18" charset="0"/>
              </a:rPr>
              <a:t>.</a:t>
            </a:r>
            <a:endParaRPr lang="en-US" sz="3200" b="1" dirty="0">
              <a:solidFill>
                <a:srgbClr val="0000CC"/>
              </a:solidFill>
              <a:latin typeface="Times New Roman" pitchFamily="18" charset="0"/>
            </a:endParaRPr>
          </a:p>
        </p:txBody>
      </p:sp>
    </p:spTree>
    <p:extLst>
      <p:ext uri="{BB962C8B-B14F-4D97-AF65-F5344CB8AC3E}">
        <p14:creationId xmlns:p14="http://schemas.microsoft.com/office/powerpoint/2010/main" val="1660154124"/>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5738" y="3954463"/>
            <a:ext cx="1717675"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6388"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18444"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8447"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5"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40813" y="3259138"/>
            <a:ext cx="1238250"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6788" y="811213"/>
            <a:ext cx="1762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7613" y="598488"/>
            <a:ext cx="885825"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58938" y="1216025"/>
            <a:ext cx="539750"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7" tIns="28785" rIns="57537" bIns="28785" anchor="ctr"/>
          <a:lstStyle/>
          <a:p>
            <a:pPr algn="ctr" defTabSz="767029">
              <a:defRPr/>
            </a:pPr>
            <a:endParaRPr lang="zh-CN" altLang="en-US" sz="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479349" y="3006461"/>
            <a:ext cx="3674864" cy="904518"/>
          </a:xfrm>
          <a:prstGeom prst="rect">
            <a:avLst/>
          </a:prstGeom>
          <a:noFill/>
        </p:spPr>
        <p:txBody>
          <a:bodyPr wrap="none" lIns="57537" tIns="28785" rIns="57537" bIns="28785">
            <a:spAutoFit/>
            <a:scene3d>
              <a:camera prst="orthographicFront"/>
              <a:lightRig rig="soft" dir="t">
                <a:rot lat="0" lon="0" rev="15600000"/>
              </a:lightRig>
            </a:scene3d>
            <a:sp3d extrusionH="57150" prstMaterial="softEdge">
              <a:bevelT w="25400" h="38100"/>
            </a:sp3d>
          </a:bodyPr>
          <a:lstStyle/>
          <a:p>
            <a:pPr algn="ctr" defTabSz="767029">
              <a:defRPr/>
            </a:pPr>
            <a:r>
              <a:rPr lang="en-US" sz="55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55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55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55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8443"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01813" y="2728913"/>
            <a:ext cx="781843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161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3091198" y="1345669"/>
            <a:ext cx="6034800" cy="1122800"/>
          </a:xfrm>
          <a:prstGeom prst="rect">
            <a:avLst/>
          </a:prstGeom>
        </p:spPr>
        <p:txBody>
          <a:bodyPr spcFirstLastPara="1" wrap="square" lIns="121897" tIns="121897" rIns="121897" bIns="121897" anchor="t" anchorCtr="0">
            <a:prstTxWarp prst="textArchUp">
              <a:avLst/>
            </a:prstTxWarp>
            <a:noAutofit/>
          </a:bodyPr>
          <a:lstStyle/>
          <a:p>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Luyện</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đọc</a:t>
            </a:r>
            <a:r>
              <a:rPr lang="en-US" sz="8000" dirty="0"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 </a:t>
            </a:r>
            <a:r>
              <a:rPr lang="en-US" sz="8000" dirty="0" err="1" smtClean="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rPr>
              <a:t>lại</a:t>
            </a:r>
            <a:endParaRPr lang="en-US" sz="8000" dirty="0">
              <a:ln>
                <a:solidFill>
                  <a:srgbClr val="070401"/>
                </a:solidFill>
              </a:ln>
              <a:solidFill>
                <a:srgbClr val="EC4940"/>
              </a:solidFill>
              <a:effectLst>
                <a:glow rad="228600">
                  <a:schemeClr val="accent6">
                    <a:satMod val="175000"/>
                    <a:alpha val="40000"/>
                  </a:schemeClr>
                </a:glow>
              </a:effectLst>
              <a:latin typeface="Times New Roman" pitchFamily="18" charset="0"/>
              <a:cs typeface="Times New Roman" pitchFamily="18" charset="0"/>
            </a:endParaRPr>
          </a:p>
        </p:txBody>
      </p:sp>
      <p:grpSp>
        <p:nvGrpSpPr>
          <p:cNvPr id="3384" name="Google Shape;3384;p36"/>
          <p:cNvGrpSpPr/>
          <p:nvPr/>
        </p:nvGrpSpPr>
        <p:grpSpPr>
          <a:xfrm>
            <a:off x="9720456" y="204399"/>
            <a:ext cx="2122236" cy="1175137"/>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44" name="Google Shape;3444;p36"/>
          <p:cNvGrpSpPr/>
          <p:nvPr/>
        </p:nvGrpSpPr>
        <p:grpSpPr>
          <a:xfrm>
            <a:off x="223211" y="4648550"/>
            <a:ext cx="1847460" cy="1970326"/>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endParaRPr/>
            </a:p>
          </p:txBody>
        </p:sp>
      </p:grpSp>
      <p:sp>
        <p:nvSpPr>
          <p:cNvPr id="3511" name="Google Shape;3511;p36"/>
          <p:cNvSpPr/>
          <p:nvPr/>
        </p:nvSpPr>
        <p:spPr>
          <a:xfrm rot="5400000">
            <a:off x="11641100" y="5350867"/>
            <a:ext cx="380400" cy="5264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dirty="0"/>
          </a:p>
        </p:txBody>
      </p:sp>
      <p:sp>
        <p:nvSpPr>
          <p:cNvPr id="3512" name="Google Shape;3512;p36"/>
          <p:cNvSpPr/>
          <p:nvPr/>
        </p:nvSpPr>
        <p:spPr>
          <a:xfrm rot="5400000">
            <a:off x="11641100" y="955100"/>
            <a:ext cx="380400" cy="5264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4" name="Google Shape;3514;p36"/>
          <p:cNvSpPr/>
          <p:nvPr/>
        </p:nvSpPr>
        <p:spPr>
          <a:xfrm rot="5400000">
            <a:off x="11641100" y="1641967"/>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6" name="Google Shape;3516;p36"/>
          <p:cNvSpPr/>
          <p:nvPr/>
        </p:nvSpPr>
        <p:spPr>
          <a:xfrm rot="5400000">
            <a:off x="11641100" y="2328833"/>
            <a:ext cx="380400" cy="5264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18" name="Google Shape;3518;p36"/>
          <p:cNvSpPr/>
          <p:nvPr/>
        </p:nvSpPr>
        <p:spPr>
          <a:xfrm rot="5400000">
            <a:off x="11641100" y="3015700"/>
            <a:ext cx="380400" cy="5264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0" name="Google Shape;3520;p36"/>
          <p:cNvSpPr/>
          <p:nvPr/>
        </p:nvSpPr>
        <p:spPr>
          <a:xfrm rot="5400000">
            <a:off x="11641100" y="3702567"/>
            <a:ext cx="380400" cy="5264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2" name="Google Shape;3522;p36"/>
          <p:cNvSpPr/>
          <p:nvPr/>
        </p:nvSpPr>
        <p:spPr>
          <a:xfrm rot="5400000">
            <a:off x="11641100" y="4389433"/>
            <a:ext cx="380400" cy="5264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121897" tIns="121897" rIns="121897" bIns="121897" anchor="ctr" anchorCtr="0">
            <a:noAutofit/>
          </a:bodyPr>
          <a:lstStyle/>
          <a:p>
            <a:endParaRPr/>
          </a:p>
        </p:txBody>
      </p:sp>
      <p:sp>
        <p:nvSpPr>
          <p:cNvPr id="3525" name="Google Shape;3525;p36"/>
          <p:cNvSpPr/>
          <p:nvPr/>
        </p:nvSpPr>
        <p:spPr>
          <a:xfrm>
            <a:off x="11795113" y="5500819"/>
            <a:ext cx="132323" cy="260933"/>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121897" tIns="121897" rIns="121897" bIns="121897" anchor="ctr" anchorCtr="0">
            <a:noAutofit/>
          </a:bodyPr>
          <a:lstStyle/>
          <a:p>
            <a:endParaRPr/>
          </a:p>
        </p:txBody>
      </p:sp>
      <p:sp>
        <p:nvSpPr>
          <p:cNvPr id="3526" name="Google Shape;3526;p36"/>
          <p:cNvSpPr/>
          <p:nvPr/>
        </p:nvSpPr>
        <p:spPr>
          <a:xfrm>
            <a:off x="11645326" y="5466380"/>
            <a:ext cx="321860" cy="142155"/>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121897" tIns="121897" rIns="121897" bIns="121897" anchor="ctr" anchorCtr="0">
            <a:noAutofit/>
          </a:bodyPr>
          <a:lstStyle/>
          <a:p>
            <a:endParaRPr/>
          </a:p>
        </p:txBody>
      </p:sp>
      <p:sp>
        <p:nvSpPr>
          <p:cNvPr id="2" name="TextBox 1"/>
          <p:cNvSpPr txBox="1"/>
          <p:nvPr/>
        </p:nvSpPr>
        <p:spPr>
          <a:xfrm>
            <a:off x="704707" y="2174889"/>
            <a:ext cx="10726364" cy="3231654"/>
          </a:xfrm>
          <a:prstGeom prst="rect">
            <a:avLst/>
          </a:prstGeom>
          <a:noFill/>
        </p:spPr>
        <p:txBody>
          <a:bodyPr wrap="square" rtlCol="0">
            <a:spAutoFit/>
          </a:bodyPr>
          <a:lstStyle/>
          <a:p>
            <a:pPr algn="ctr"/>
            <a:r>
              <a:rPr lang="en-US" sz="3600" dirty="0" smtClean="0">
                <a:solidFill>
                  <a:srgbClr val="0070C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Hội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đua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voi</a:t>
            </a:r>
            <a:r>
              <a:rPr lang="en-US" sz="3600" dirty="0" smtClean="0">
                <a:solidFill>
                  <a:srgbClr val="FF0000"/>
                </a:solidFill>
                <a:latin typeface="Times New Roman" pitchFamily="18" charset="0"/>
                <a:cs typeface="Times New Roman" pitchFamily="18" charset="0"/>
              </a:rPr>
              <a:t> ở </a:t>
            </a:r>
            <a:r>
              <a:rPr lang="en-US" sz="3600" dirty="0" err="1" smtClean="0">
                <a:solidFill>
                  <a:srgbClr val="FF0000"/>
                </a:solidFill>
                <a:latin typeface="Times New Roman" pitchFamily="18" charset="0"/>
                <a:cs typeface="Times New Roman" pitchFamily="18" charset="0"/>
              </a:rPr>
              <a:t>Tây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Nguyên</a:t>
            </a:r>
            <a:endParaRPr lang="en-US" sz="3600" dirty="0" smtClean="0">
              <a:solidFill>
                <a:srgbClr val="FF0000"/>
              </a:solidFill>
              <a:latin typeface="Times New Roman" pitchFamily="18" charset="0"/>
              <a:cs typeface="Times New Roman" pitchFamily="18" charset="0"/>
            </a:endParaRPr>
          </a:p>
          <a:p>
            <a:r>
              <a:rPr lang="en-US" sz="2800" dirty="0" err="1" smtClean="0">
                <a:solidFill>
                  <a:srgbClr val="7030A0"/>
                </a:solidFill>
                <a:latin typeface="Times New Roman" pitchFamily="18" charset="0"/>
                <a:cs typeface="Times New Roman" pitchFamily="18" charset="0"/>
              </a:rPr>
              <a:t>Trường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đua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voi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một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rộng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phẳng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lì</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dài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hơn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năm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cây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số</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Chiêng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khua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trống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đánh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vang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lừng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Voi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đua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từng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tốp</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mười</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dàn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hàng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ngang</a:t>
            </a:r>
            <a:r>
              <a:rPr lang="en-US" sz="2800" dirty="0" smtClean="0">
                <a:solidFill>
                  <a:srgbClr val="7030A0"/>
                </a:solidFill>
                <a:latin typeface="Times New Roman" pitchFamily="18" charset="0"/>
                <a:cs typeface="Times New Roman" pitchFamily="18" charset="0"/>
              </a:rPr>
              <a:t> ở </a:t>
            </a:r>
            <a:r>
              <a:rPr lang="en-US" sz="2800" dirty="0" err="1" smtClean="0">
                <a:solidFill>
                  <a:srgbClr val="7030A0"/>
                </a:solidFill>
                <a:latin typeface="Times New Roman" pitchFamily="18" charset="0"/>
                <a:cs typeface="Times New Roman" pitchFamily="18" charset="0"/>
              </a:rPr>
              <a:t>nơi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xuất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phát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Trên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mỗi</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voi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ngồi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hai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chàng</a:t>
            </a:r>
            <a:r>
              <a:rPr lang="en-US" sz="2800" dirty="0" smtClean="0">
                <a:solidFill>
                  <a:srgbClr val="7030A0"/>
                </a:solidFill>
                <a:latin typeface="Times New Roman" pitchFamily="18" charset="0"/>
                <a:cs typeface="Times New Roman" pitchFamily="18" charset="0"/>
              </a:rPr>
              <a:t> man- </a:t>
            </a:r>
            <a:r>
              <a:rPr lang="en-US" sz="2800" dirty="0" err="1" smtClean="0">
                <a:solidFill>
                  <a:srgbClr val="7030A0"/>
                </a:solidFill>
                <a:latin typeface="Times New Roman" pitchFamily="18" charset="0"/>
                <a:cs typeface="Times New Roman" pitchFamily="18" charset="0"/>
              </a:rPr>
              <a:t>gát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Người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ngồi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phía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cổ</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vuông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vải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đỏ</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thắm</a:t>
            </a:r>
            <a:r>
              <a:rPr lang="en-US" sz="2800" dirty="0" smtClean="0">
                <a:solidFill>
                  <a:srgbClr val="7030A0"/>
                </a:solidFill>
                <a:latin typeface="Times New Roman" pitchFamily="18" charset="0"/>
                <a:cs typeface="Times New Roman" pitchFamily="18" charset="0"/>
              </a:rPr>
              <a:t> ở </a:t>
            </a:r>
            <a:r>
              <a:rPr lang="en-US" sz="2800" dirty="0" err="1" smtClean="0">
                <a:solidFill>
                  <a:srgbClr val="7030A0"/>
                </a:solidFill>
                <a:latin typeface="Times New Roman" pitchFamily="18" charset="0"/>
                <a:cs typeface="Times New Roman" pitchFamily="18" charset="0"/>
              </a:rPr>
              <a:t>ngực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Người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ngồi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trên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mặc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áo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xanh</a:t>
            </a:r>
            <a:r>
              <a:rPr lang="en-US" sz="2800" dirty="0" smtClean="0">
                <a:solidFill>
                  <a:srgbClr val="7030A0"/>
                </a:solidFill>
                <a:latin typeface="Times New Roman" pitchFamily="18" charset="0"/>
                <a:cs typeface="Times New Roman" pitchFamily="18" charset="0"/>
              </a:rPr>
              <a:t> da </a:t>
            </a:r>
            <a:r>
              <a:rPr lang="en-US" sz="2800" dirty="0" err="1" smtClean="0">
                <a:solidFill>
                  <a:srgbClr val="7030A0"/>
                </a:solidFill>
                <a:latin typeface="Times New Roman" pitchFamily="18" charset="0"/>
                <a:cs typeface="Times New Roman" pitchFamily="18" charset="0"/>
              </a:rPr>
              <a:t>trời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họ</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rất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bình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tĩnh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vì</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họ</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người</a:t>
            </a:r>
            <a:r>
              <a:rPr lang="en-US" sz="2800" dirty="0" smtClean="0">
                <a:solidFill>
                  <a:srgbClr val="7030A0"/>
                </a:solidFill>
                <a:latin typeface="Times New Roman" pitchFamily="18" charset="0"/>
                <a:cs typeface="Times New Roman" pitchFamily="18" charset="0"/>
              </a:rPr>
              <a:t> phi </a:t>
            </a:r>
            <a:r>
              <a:rPr lang="en-US" sz="2800" dirty="0" err="1" smtClean="0">
                <a:solidFill>
                  <a:srgbClr val="7030A0"/>
                </a:solidFill>
                <a:latin typeface="Times New Roman" pitchFamily="18" charset="0"/>
                <a:cs typeface="Times New Roman" pitchFamily="18" charset="0"/>
              </a:rPr>
              <a:t>ngựa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giởi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nhất</a:t>
            </a:r>
            <a:r>
              <a:rPr lang="en-US" sz="2800" dirty="0" smtClean="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533192092"/>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33926" y="1560612"/>
            <a:ext cx="10479506" cy="2383495"/>
            <a:chOff x="6281452" y="2396205"/>
            <a:chExt cx="4554558" cy="1780297"/>
          </a:xfrm>
        </p:grpSpPr>
        <p:pic>
          <p:nvPicPr>
            <p:cNvPr id="7" name="图片 6"/>
            <p:cNvPicPr>
              <a:picLocks noChangeAspect="1"/>
            </p:cNvPicPr>
            <p:nvPr/>
          </p:nvPicPr>
          <p:blipFill>
            <a:blip r:embed="rId2"/>
            <a:stretch>
              <a:fillRect/>
            </a:stretch>
          </p:blipFill>
          <p:spPr>
            <a:xfrm>
              <a:off x="6281452" y="2396205"/>
              <a:ext cx="1054489" cy="1048165"/>
            </a:xfrm>
            <a:prstGeom prst="rect">
              <a:avLst/>
            </a:prstGeom>
          </p:spPr>
        </p:pic>
        <p:grpSp>
          <p:nvGrpSpPr>
            <p:cNvPr id="11" name="组合 10"/>
            <p:cNvGrpSpPr/>
            <p:nvPr/>
          </p:nvGrpSpPr>
          <p:grpSpPr>
            <a:xfrm>
              <a:off x="7335942" y="2728217"/>
              <a:ext cx="3500068" cy="1448285"/>
              <a:chOff x="2311938" y="2965026"/>
              <a:chExt cx="3500068" cy="1448285"/>
            </a:xfrm>
          </p:grpSpPr>
          <p:sp>
            <p:nvSpPr>
              <p:cNvPr id="12" name="文本框 1"/>
              <p:cNvSpPr txBox="1">
                <a:spLocks noChangeArrowheads="1"/>
              </p:cNvSpPr>
              <p:nvPr/>
            </p:nvSpPr>
            <p:spPr bwMode="auto">
              <a:xfrm>
                <a:off x="2311938" y="2965026"/>
                <a:ext cx="3500068" cy="144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6000" b="1" dirty="0" err="1" smtClean="0">
                    <a:solidFill>
                      <a:srgbClr val="FF8D41"/>
                    </a:solidFill>
                    <a:latin typeface="Times New Roman" pitchFamily="18" charset="0"/>
                    <a:ea typeface="Microsoft YaHei UI" panose="020B0503020204020204" pitchFamily="34" charset="-122"/>
                    <a:cs typeface="Times New Roman" pitchFamily="18" charset="0"/>
                    <a:sym typeface="+mn-lt"/>
                  </a:rPr>
                  <a:t>Một</a:t>
                </a:r>
                <a:r>
                  <a:rPr lang="en-US" altLang="zh-CN" sz="6000" b="1" dirty="0" smtClean="0">
                    <a:solidFill>
                      <a:srgbClr val="FF8D41"/>
                    </a:solidFill>
                    <a:latin typeface="Times New Roman" pitchFamily="18" charset="0"/>
                    <a:ea typeface="Microsoft YaHei UI" panose="020B0503020204020204" pitchFamily="34" charset="-122"/>
                    <a:cs typeface="Times New Roman" pitchFamily="18" charset="0"/>
                    <a:sym typeface="+mn-lt"/>
                  </a:rPr>
                  <a:t> </a:t>
                </a:r>
                <a:r>
                  <a:rPr lang="en-US" altLang="zh-CN" sz="6000" b="1" dirty="0" err="1" smtClean="0">
                    <a:solidFill>
                      <a:srgbClr val="FF8D41"/>
                    </a:solidFill>
                    <a:latin typeface="Times New Roman" pitchFamily="18" charset="0"/>
                    <a:ea typeface="Microsoft YaHei UI" panose="020B0503020204020204" pitchFamily="34" charset="-122"/>
                    <a:cs typeface="Times New Roman" pitchFamily="18" charset="0"/>
                    <a:sym typeface="+mn-lt"/>
                  </a:rPr>
                  <a:t>số</a:t>
                </a:r>
                <a:r>
                  <a:rPr lang="en-US" altLang="zh-CN" sz="6000" b="1" dirty="0" smtClean="0">
                    <a:solidFill>
                      <a:srgbClr val="FF8D41"/>
                    </a:solidFill>
                    <a:latin typeface="Times New Roman" pitchFamily="18" charset="0"/>
                    <a:ea typeface="Microsoft YaHei UI" panose="020B0503020204020204" pitchFamily="34" charset="-122"/>
                    <a:cs typeface="Times New Roman" pitchFamily="18" charset="0"/>
                    <a:sym typeface="+mn-lt"/>
                  </a:rPr>
                  <a:t> </a:t>
                </a:r>
                <a:r>
                  <a:rPr lang="en-US" altLang="zh-CN" sz="6000" b="1" dirty="0" err="1" smtClean="0">
                    <a:solidFill>
                      <a:srgbClr val="FF8D41"/>
                    </a:solidFill>
                    <a:latin typeface="Times New Roman" pitchFamily="18" charset="0"/>
                    <a:ea typeface="Microsoft YaHei UI" panose="020B0503020204020204" pitchFamily="34" charset="-122"/>
                    <a:cs typeface="Times New Roman" pitchFamily="18" charset="0"/>
                    <a:sym typeface="+mn-lt"/>
                  </a:rPr>
                  <a:t>lễ</a:t>
                </a:r>
                <a:r>
                  <a:rPr lang="en-US" altLang="zh-CN" sz="6000" b="1" dirty="0" smtClean="0">
                    <a:solidFill>
                      <a:srgbClr val="FF8D41"/>
                    </a:solidFill>
                    <a:latin typeface="Times New Roman" pitchFamily="18" charset="0"/>
                    <a:ea typeface="Microsoft YaHei UI" panose="020B0503020204020204" pitchFamily="34" charset="-122"/>
                    <a:cs typeface="Times New Roman" pitchFamily="18" charset="0"/>
                    <a:sym typeface="+mn-lt"/>
                  </a:rPr>
                  <a:t> </a:t>
                </a:r>
                <a:r>
                  <a:rPr lang="en-US" altLang="zh-CN" sz="6000" b="1" dirty="0" err="1" smtClean="0">
                    <a:solidFill>
                      <a:srgbClr val="FF8D41"/>
                    </a:solidFill>
                    <a:latin typeface="Times New Roman" pitchFamily="18" charset="0"/>
                    <a:ea typeface="Microsoft YaHei UI" panose="020B0503020204020204" pitchFamily="34" charset="-122"/>
                    <a:cs typeface="Times New Roman" pitchFamily="18" charset="0"/>
                    <a:sym typeface="+mn-lt"/>
                  </a:rPr>
                  <a:t>hội</a:t>
                </a:r>
                <a:r>
                  <a:rPr lang="en-US" altLang="zh-CN" sz="6000" b="1" dirty="0" smtClean="0">
                    <a:solidFill>
                      <a:srgbClr val="FF8D41"/>
                    </a:solidFill>
                    <a:latin typeface="Times New Roman" pitchFamily="18" charset="0"/>
                    <a:ea typeface="Microsoft YaHei UI" panose="020B0503020204020204" pitchFamily="34" charset="-122"/>
                    <a:cs typeface="Times New Roman" pitchFamily="18" charset="0"/>
                    <a:sym typeface="+mn-lt"/>
                  </a:rPr>
                  <a:t> ở </a:t>
                </a:r>
                <a:r>
                  <a:rPr lang="en-US" altLang="zh-CN" sz="6000" b="1" dirty="0" err="1" smtClean="0">
                    <a:solidFill>
                      <a:srgbClr val="FF8D41"/>
                    </a:solidFill>
                    <a:latin typeface="Times New Roman" pitchFamily="18" charset="0"/>
                    <a:ea typeface="Microsoft YaHei UI" panose="020B0503020204020204" pitchFamily="34" charset="-122"/>
                    <a:cs typeface="Times New Roman" pitchFamily="18" charset="0"/>
                    <a:sym typeface="+mn-lt"/>
                  </a:rPr>
                  <a:t>nước</a:t>
                </a:r>
                <a:r>
                  <a:rPr lang="en-US" altLang="zh-CN" sz="6000" b="1" dirty="0" smtClean="0">
                    <a:solidFill>
                      <a:srgbClr val="FF8D41"/>
                    </a:solidFill>
                    <a:latin typeface="Times New Roman" pitchFamily="18" charset="0"/>
                    <a:ea typeface="Microsoft YaHei UI" panose="020B0503020204020204" pitchFamily="34" charset="-122"/>
                    <a:cs typeface="Times New Roman" pitchFamily="18" charset="0"/>
                    <a:sym typeface="+mn-lt"/>
                  </a:rPr>
                  <a:t> ta</a:t>
                </a:r>
                <a:endParaRPr lang="zh-CN" altLang="en-US" sz="6000" b="1" dirty="0">
                  <a:solidFill>
                    <a:srgbClr val="FF8D41"/>
                  </a:solidFill>
                  <a:latin typeface="Times New Roman" pitchFamily="18" charset="0"/>
                  <a:ea typeface="Microsoft YaHei UI" panose="020B0503020204020204" pitchFamily="34" charset="-122"/>
                  <a:cs typeface="Times New Roman" pitchFamily="18" charset="0"/>
                  <a:sym typeface="+mn-lt"/>
                </a:endParaRPr>
              </a:p>
            </p:txBody>
          </p:sp>
          <p:sp>
            <p:nvSpPr>
              <p:cNvPr id="13" name="矩形 12"/>
              <p:cNvSpPr/>
              <p:nvPr/>
            </p:nvSpPr>
            <p:spPr>
              <a:xfrm>
                <a:off x="2638269" y="3072817"/>
                <a:ext cx="2952906" cy="337080"/>
              </a:xfrm>
              <a:prstGeom prst="rect">
                <a:avLst/>
              </a:prstGeom>
            </p:spPr>
            <p:txBody>
              <a:bodyPr wrap="square">
                <a:spAutoFit/>
              </a:bodyPr>
              <a:lstStyle/>
              <a:p>
                <a:pPr>
                  <a:lnSpc>
                    <a:spcPct val="150000"/>
                  </a:lnSpc>
                  <a:defRPr/>
                </a:pPr>
                <a:r>
                  <a:rPr lang="zh-CN" altLang="en-US" sz="1200" b="1" spc="300" dirty="0">
                    <a:solidFill>
                      <a:srgbClr val="7C913F"/>
                    </a:solidFill>
                    <a:latin typeface="Microsoft YaHei UI" panose="020B0503020204020204" pitchFamily="34" charset="-122"/>
                    <a:ea typeface="Microsoft YaHei UI" panose="020B0503020204020204" pitchFamily="34" charset="-122"/>
                    <a:sym typeface="微软雅黑" panose="020B0503020204020204" charset="-122"/>
                  </a:rPr>
                  <a:t> </a:t>
                </a:r>
              </a:p>
            </p:txBody>
          </p:sp>
        </p:gr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4075" y="463015"/>
            <a:ext cx="2447925" cy="21951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 Box 14"/>
          <p:cNvSpPr txBox="1">
            <a:spLocks noChangeArrowheads="1"/>
          </p:cNvSpPr>
          <p:nvPr/>
        </p:nvSpPr>
        <p:spPr bwMode="auto">
          <a:xfrm>
            <a:off x="839459" y="673413"/>
            <a:ext cx="27432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err="1" smtClean="0">
                <a:solidFill>
                  <a:srgbClr val="FF0000"/>
                </a:solidFill>
                <a:latin typeface="Times New Roman" pitchFamily="18" charset="0"/>
                <a:cs typeface="Times New Roman" pitchFamily="18" charset="0"/>
              </a:rPr>
              <a:t>Lễ</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hội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Gò</a:t>
            </a:r>
            <a:endParaRPr lang="en-US" sz="3200" dirty="0" smtClean="0">
              <a:solidFill>
                <a:srgbClr val="FF0000"/>
              </a:solidFill>
              <a:latin typeface="Times New Roman" pitchFamily="18" charset="0"/>
              <a:cs typeface="Times New Roman" pitchFamily="18" charset="0"/>
            </a:endParaRPr>
          </a:p>
          <a:p>
            <a:pPr eaLnBrk="1" hangingPunct="1"/>
            <a:endParaRPr lang="en-US" sz="500" dirty="0" smtClean="0">
              <a:solidFill>
                <a:srgbClr val="FF3399"/>
              </a:solidFill>
              <a:latin typeface="Times New Roman" pitchFamily="18" charset="0"/>
              <a:cs typeface="Times New Roman" pitchFamily="18" charset="0"/>
            </a:endParaRPr>
          </a:p>
          <a:p>
            <a:pPr eaLnBrk="1" hangingPunct="1"/>
            <a:r>
              <a:rPr lang="en-US" sz="2800" b="0" dirty="0" err="1" smtClean="0">
                <a:solidFill>
                  <a:srgbClr val="0000CC"/>
                </a:solidFill>
                <a:latin typeface="Times New Roman" pitchFamily="18" charset="0"/>
                <a:cs typeface="Times New Roman" pitchFamily="18" charset="0"/>
              </a:rPr>
              <a:t>Tổ</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chức</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vào</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ngày</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mùng</a:t>
            </a:r>
            <a:r>
              <a:rPr lang="en-US" sz="2800" b="0" dirty="0" smtClean="0">
                <a:solidFill>
                  <a:srgbClr val="0000CC"/>
                </a:solidFill>
                <a:latin typeface="Times New Roman" pitchFamily="18" charset="0"/>
                <a:cs typeface="Times New Roman" pitchFamily="18" charset="0"/>
              </a:rPr>
              <a:t> 1 </a:t>
            </a:r>
            <a:r>
              <a:rPr lang="en-US" sz="2800" b="0" dirty="0" err="1" smtClean="0">
                <a:solidFill>
                  <a:srgbClr val="0000CC"/>
                </a:solidFill>
                <a:latin typeface="Times New Roman" pitchFamily="18" charset="0"/>
                <a:cs typeface="Times New Roman" pitchFamily="18" charset="0"/>
              </a:rPr>
              <a:t>tết</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Âm</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lịch</a:t>
            </a:r>
            <a:r>
              <a:rPr lang="en-US" sz="2800" b="0" dirty="0" smtClean="0">
                <a:solidFill>
                  <a:srgbClr val="0000CC"/>
                </a:solidFill>
                <a:latin typeface="Times New Roman" pitchFamily="18" charset="0"/>
                <a:cs typeface="Times New Roman" pitchFamily="18" charset="0"/>
              </a:rPr>
              <a:t> ở </a:t>
            </a:r>
            <a:r>
              <a:rPr lang="en-US" sz="2800" b="0" dirty="0" err="1" smtClean="0">
                <a:solidFill>
                  <a:srgbClr val="0000CC"/>
                </a:solidFill>
                <a:latin typeface="Times New Roman" pitchFamily="18" charset="0"/>
                <a:cs typeface="Times New Roman" pitchFamily="18" charset="0"/>
              </a:rPr>
              <a:t>thôn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Phong</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Thạnh</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thị</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trấn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Tuy</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Phước</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huyện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Tuy</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Phước.Đây</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chủ</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yếu</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là</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họp</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chợ</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mua</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bán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đầu</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năm</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lấy</a:t>
            </a:r>
            <a:r>
              <a:rPr lang="en-US" sz="2800" b="0" dirty="0" smtClean="0">
                <a:solidFill>
                  <a:srgbClr val="0000CC"/>
                </a:solidFill>
                <a:latin typeface="Times New Roman" pitchFamily="18" charset="0"/>
                <a:cs typeface="Times New Roman" pitchFamily="18" charset="0"/>
              </a:rPr>
              <a:t> may </a:t>
            </a:r>
            <a:r>
              <a:rPr lang="en-US" sz="2800" b="0" dirty="0" err="1" smtClean="0">
                <a:solidFill>
                  <a:srgbClr val="0000CC"/>
                </a:solidFill>
                <a:latin typeface="Times New Roman" pitchFamily="18" charset="0"/>
                <a:cs typeface="Times New Roman" pitchFamily="18" charset="0"/>
              </a:rPr>
              <a:t>mắn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cho</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cả</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năm</a:t>
            </a:r>
            <a:r>
              <a:rPr lang="en-US" sz="2800" b="0" dirty="0" smtClean="0">
                <a:solidFill>
                  <a:srgbClr val="0000CC"/>
                </a:solidFill>
                <a:latin typeface="Times New Roman" pitchFamily="18" charset="0"/>
                <a:cs typeface="Times New Roman" pitchFamily="18" charset="0"/>
              </a:rPr>
              <a:t>.  </a:t>
            </a:r>
            <a:endParaRPr lang="en-US" sz="2800" b="0" dirty="0">
              <a:solidFill>
                <a:srgbClr val="0000CC"/>
              </a:solidFill>
              <a:latin typeface="Times New Roman" pitchFamily="18" charset="0"/>
              <a:cs typeface="Times New Roman" pitchFamily="18" charset="0"/>
            </a:endParaRPr>
          </a:p>
        </p:txBody>
      </p:sp>
      <p:pic>
        <p:nvPicPr>
          <p:cNvPr id="20" name="Picture 5" descr="Le%20hoi%20Cho%20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547" y="650872"/>
            <a:ext cx="6324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57601"/>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0000" flipH="1">
            <a:off x="-1203151" y="1443584"/>
            <a:ext cx="2695575" cy="714375"/>
          </a:xfrm>
          <a:prstGeom prst="rect">
            <a:avLst/>
          </a:prstGeom>
        </p:spPr>
      </p:pic>
      <p:sp>
        <p:nvSpPr>
          <p:cNvPr id="20" name="Text Box 14"/>
          <p:cNvSpPr txBox="1">
            <a:spLocks noChangeArrowheads="1"/>
          </p:cNvSpPr>
          <p:nvPr/>
        </p:nvSpPr>
        <p:spPr bwMode="auto">
          <a:xfrm>
            <a:off x="1416850" y="741085"/>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err="1">
                <a:solidFill>
                  <a:srgbClr val="FF0000"/>
                </a:solidFill>
                <a:latin typeface="Times New Roman" pitchFamily="18" charset="0"/>
              </a:rPr>
              <a:t>Lễ</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hội</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cầu</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ngư</a:t>
            </a:r>
            <a:endParaRPr lang="en-US" sz="3600" dirty="0">
              <a:solidFill>
                <a:srgbClr val="FF0000"/>
              </a:solidFill>
              <a:latin typeface="Times New Roman" pitchFamily="18" charset="0"/>
            </a:endParaRPr>
          </a:p>
        </p:txBody>
      </p:sp>
      <p:sp>
        <p:nvSpPr>
          <p:cNvPr id="21" name="Rectangle 7"/>
          <p:cNvSpPr>
            <a:spLocks noChangeArrowheads="1"/>
          </p:cNvSpPr>
          <p:nvPr/>
        </p:nvSpPr>
        <p:spPr bwMode="auto">
          <a:xfrm>
            <a:off x="144636" y="1484652"/>
            <a:ext cx="6412832" cy="440120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eaLnBrk="0" hangingPunct="0">
              <a:spcBef>
                <a:spcPct val="0"/>
              </a:spcBef>
            </a:pPr>
            <a:r>
              <a:rPr lang="en-US" sz="2800">
                <a:solidFill>
                  <a:srgbClr val="0000CC"/>
                </a:solidFill>
                <a:latin typeface="Times New Roman" pitchFamily="18" charset="0"/>
                <a:cs typeface="Times New Roman" pitchFamily="18" charset="0"/>
              </a:rPr>
              <a:t>Lễ hội diễn ra trong thời gian 03 ngày đêm. Ngày đầu tiên diễn ra nghi thức lễ cúng trần thiết bài vị, rồi tiến hành nghi lễ nghinh thần, lễ an thần. Ngày thứ hai diễn ra nghi thức đại lễ tế thần. Ngày thứ ba là phần hội gồm có: Chèo bả trạo, hội xây chầu hát bội, hát dân ca và các trò chơi dân gian của ngư dân miền biển, phần này có sự đan xen trong thời gian hành lễ ở ngày đầu tiên và ngày thứ hai. </a:t>
            </a:r>
          </a:p>
        </p:txBody>
      </p:sp>
      <p:pic>
        <p:nvPicPr>
          <p:cNvPr id="22" name="Picture 5" descr="55%20%20-Le%20hoi%20Cau%20ngu%20(%20De%20Gi%20-%20Phu%20Cat%20-%20Binh%20Dinh%20)%20-%20Anh%20Dao%20Tien%20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468" y="990600"/>
            <a:ext cx="5644967"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770120" y="3077528"/>
            <a:ext cx="2041525" cy="914400"/>
          </a:xfrm>
          <a:prstGeom prst="rect">
            <a:avLst/>
          </a:prstGeom>
          <a:ln w="12700">
            <a:miter lim="400000"/>
          </a:ln>
        </p:spPr>
        <p:txBody>
          <a:bodyPr lIns="96000" tIns="96000" rIns="96000" bIns="9600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Text Box 14"/>
          <p:cNvSpPr txBox="1">
            <a:spLocks noChangeArrowheads="1"/>
          </p:cNvSpPr>
          <p:nvPr/>
        </p:nvSpPr>
        <p:spPr bwMode="auto">
          <a:xfrm>
            <a:off x="489265" y="906384"/>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err="1">
                <a:solidFill>
                  <a:srgbClr val="FF0000"/>
                </a:solidFill>
                <a:latin typeface="Times New Roman" pitchFamily="18" charset="0"/>
              </a:rPr>
              <a:t>Lễ</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hội</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Đống</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Đa</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Tây</a:t>
            </a:r>
            <a:r>
              <a:rPr lang="en-US" sz="3200" dirty="0">
                <a:solidFill>
                  <a:srgbClr val="FF0000"/>
                </a:solidFill>
                <a:latin typeface="Times New Roman" pitchFamily="18" charset="0"/>
              </a:rPr>
              <a:t> </a:t>
            </a:r>
            <a:r>
              <a:rPr lang="en-US" sz="3200" dirty="0" err="1" smtClean="0">
                <a:solidFill>
                  <a:srgbClr val="FF0000"/>
                </a:solidFill>
                <a:latin typeface="Times New Roman" pitchFamily="18" charset="0"/>
              </a:rPr>
              <a:t>Sơn</a:t>
            </a:r>
            <a:endParaRPr lang="en-US" sz="3200" dirty="0">
              <a:solidFill>
                <a:srgbClr val="FF0000"/>
              </a:solidFill>
              <a:latin typeface="Times New Roman" pitchFamily="18" charset="0"/>
            </a:endParaRPr>
          </a:p>
        </p:txBody>
      </p:sp>
      <p:sp>
        <p:nvSpPr>
          <p:cNvPr id="27" name="Rectangle 5"/>
          <p:cNvSpPr>
            <a:spLocks noChangeArrowheads="1"/>
          </p:cNvSpPr>
          <p:nvPr/>
        </p:nvSpPr>
        <p:spPr bwMode="auto">
          <a:xfrm>
            <a:off x="613612" y="1641902"/>
            <a:ext cx="4264792" cy="378565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eaLnBrk="0" hangingPunct="0">
              <a:spcBef>
                <a:spcPct val="0"/>
              </a:spcBef>
            </a:pPr>
            <a:r>
              <a:rPr lang="en-US" sz="3000" b="0">
                <a:solidFill>
                  <a:srgbClr val="0000CC"/>
                </a:solidFill>
                <a:latin typeface="Times New Roman" pitchFamily="18" charset="0"/>
                <a:cs typeface="Times New Roman" pitchFamily="18" charset="0"/>
              </a:rPr>
              <a:t>Đây là lễ hội lớn để tưởng nhớ các thủ lĩnh của phong trào Tây Sơn, đặc biệt là người anh hùng áo vải Quang Trung </a:t>
            </a:r>
          </a:p>
          <a:p>
            <a:pPr algn="just" eaLnBrk="0" hangingPunct="0">
              <a:spcBef>
                <a:spcPct val="0"/>
              </a:spcBef>
            </a:pPr>
            <a:r>
              <a:rPr lang="en-US" sz="3000" b="0">
                <a:solidFill>
                  <a:srgbClr val="0000CC"/>
                </a:solidFill>
                <a:latin typeface="Times New Roman" pitchFamily="18" charset="0"/>
                <a:cs typeface="Times New Roman" pitchFamily="18" charset="0"/>
              </a:rPr>
              <a:t>– Nguyễn Huệ và kỷ niệm chiến thắng Ngọc Hồi - Đống Đa (năm 1789). </a:t>
            </a:r>
          </a:p>
        </p:txBody>
      </p:sp>
      <p:pic>
        <p:nvPicPr>
          <p:cNvPr id="28" name="Picture 3" descr="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699" y="1219200"/>
            <a:ext cx="62484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to="" calcmode="lin" valueType="num">
                                      <p:cBhvr>
                                        <p:cTn id="10" dur="1" fill="hold"/>
                                        <p:tgtEl>
                                          <p:spTgt spid="2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96736" y="1560612"/>
            <a:ext cx="7942614" cy="1403303"/>
            <a:chOff x="6281452" y="2396205"/>
            <a:chExt cx="4333727" cy="1048165"/>
          </a:xfrm>
        </p:grpSpPr>
        <p:pic>
          <p:nvPicPr>
            <p:cNvPr id="7" name="图片 6"/>
            <p:cNvPicPr>
              <a:picLocks noChangeAspect="1"/>
            </p:cNvPicPr>
            <p:nvPr/>
          </p:nvPicPr>
          <p:blipFill>
            <a:blip r:embed="rId2"/>
            <a:stretch>
              <a:fillRect/>
            </a:stretch>
          </p:blipFill>
          <p:spPr>
            <a:xfrm>
              <a:off x="6281452" y="2396205"/>
              <a:ext cx="1054489" cy="1048165"/>
            </a:xfrm>
            <a:prstGeom prst="rect">
              <a:avLst/>
            </a:prstGeom>
          </p:spPr>
        </p:pic>
        <p:sp>
          <p:nvSpPr>
            <p:cNvPr id="13" name="矩形 12"/>
            <p:cNvSpPr/>
            <p:nvPr/>
          </p:nvSpPr>
          <p:spPr>
            <a:xfrm>
              <a:off x="7662273" y="2836008"/>
              <a:ext cx="2952906" cy="337080"/>
            </a:xfrm>
            <a:prstGeom prst="rect">
              <a:avLst/>
            </a:prstGeom>
          </p:spPr>
          <p:txBody>
            <a:bodyPr wrap="square">
              <a:spAutoFit/>
            </a:bodyPr>
            <a:lstStyle/>
            <a:p>
              <a:pPr>
                <a:lnSpc>
                  <a:spcPct val="150000"/>
                </a:lnSpc>
                <a:defRPr/>
              </a:pPr>
              <a:r>
                <a:rPr lang="zh-CN" altLang="en-US" sz="1200" b="1" spc="300" dirty="0">
                  <a:solidFill>
                    <a:srgbClr val="7C913F"/>
                  </a:solidFill>
                  <a:latin typeface="Microsoft YaHei UI" panose="020B0503020204020204" pitchFamily="34" charset="-122"/>
                  <a:ea typeface="Microsoft YaHei UI" panose="020B0503020204020204" pitchFamily="34" charset="-122"/>
                  <a:sym typeface="微软雅黑" panose="020B0503020204020204" charset="-122"/>
                </a:rPr>
                <a:t> </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4075" y="463015"/>
            <a:ext cx="2447925" cy="2195195"/>
          </a:xfrm>
          <a:prstGeom prst="rect">
            <a:avLst/>
          </a:prstGeom>
        </p:spPr>
      </p:pic>
      <p:sp>
        <p:nvSpPr>
          <p:cNvPr id="8" name="WordArt 4"/>
          <p:cNvSpPr>
            <a:spLocks noChangeArrowheads="1" noChangeShapeType="1"/>
          </p:cNvSpPr>
          <p:nvPr/>
        </p:nvSpPr>
        <p:spPr bwMode="auto">
          <a:xfrm>
            <a:off x="3738563" y="1231232"/>
            <a:ext cx="5341937" cy="1647825"/>
          </a:xfrm>
          <a:prstGeom prst="rect">
            <a:avLst/>
          </a:prstGeom>
        </p:spPr>
        <p:txBody>
          <a:bodyPr wrap="none" fromWordArt="1">
            <a:prstTxWarp prst="textWave1">
              <a:avLst>
                <a:gd name="adj1" fmla="val 13005"/>
                <a:gd name="adj2" fmla="val 0"/>
              </a:avLst>
            </a:prstTxWarp>
          </a:bodyPr>
          <a:lstStyle/>
          <a:p>
            <a:pPr algn="ctr"/>
            <a:r>
              <a:rPr lang="en-US" sz="3200" kern="10" dirty="0">
                <a:ln w="9525">
                  <a:noFill/>
                  <a:round/>
                  <a:headEnd/>
                  <a:tailEnd/>
                </a:ln>
                <a:solidFill>
                  <a:srgbClr val="0000FF"/>
                </a:solidFill>
                <a:effectLst>
                  <a:outerShdw dist="53882" dir="2700000" algn="ctr" rotWithShape="0">
                    <a:srgbClr val="C0C0C0">
                      <a:alpha val="76999"/>
                    </a:srgbClr>
                  </a:outerShdw>
                </a:effectLst>
                <a:latin typeface="Times New Roman"/>
                <a:cs typeface="Times New Roman"/>
              </a:rPr>
              <a:t>CỦNG CỐ -  DẶN DÒ</a:t>
            </a:r>
          </a:p>
        </p:txBody>
      </p:sp>
      <p:sp>
        <p:nvSpPr>
          <p:cNvPr id="9" name="Text Box 14"/>
          <p:cNvSpPr txBox="1">
            <a:spLocks noChangeArrowheads="1"/>
          </p:cNvSpPr>
          <p:nvPr/>
        </p:nvSpPr>
        <p:spPr bwMode="auto">
          <a:xfrm>
            <a:off x="2792412" y="2963915"/>
            <a:ext cx="6951663" cy="1754188"/>
          </a:xfrm>
          <a:prstGeom prst="rect">
            <a:avLst/>
          </a:prstGeom>
          <a:noFill/>
          <a:ln w="9525">
            <a:noFill/>
            <a:miter lim="800000"/>
            <a:headEnd/>
            <a:tailEnd/>
          </a:ln>
        </p:spPr>
        <p:txBody>
          <a:bodyPr>
            <a:spAutoFit/>
          </a:bodyPr>
          <a:lstStyle/>
          <a:p>
            <a:pPr eaLnBrk="1" hangingPunct="1"/>
            <a:r>
              <a:rPr lang="en-US" altLang="en-US" sz="3600" b="1" i="1">
                <a:latin typeface="Times New Roman" pitchFamily="18" charset="0"/>
                <a:cs typeface="Times New Roman" pitchFamily="18" charset="0"/>
              </a:rPr>
              <a:t>- Về nhà đọc lại bài .</a:t>
            </a:r>
          </a:p>
          <a:p>
            <a:pPr eaLnBrk="1" hangingPunct="1"/>
            <a:r>
              <a:rPr lang="en-US" altLang="en-US" sz="3600" b="1" i="1">
                <a:latin typeface="Times New Roman" pitchFamily="18" charset="0"/>
                <a:cs typeface="Times New Roman" pitchFamily="18" charset="0"/>
              </a:rPr>
              <a:t>- Xem trước bài: “</a:t>
            </a:r>
            <a:r>
              <a:rPr lang="en-US" sz="3600" b="1" i="1">
                <a:solidFill>
                  <a:srgbClr val="FF0000"/>
                </a:solidFill>
                <a:latin typeface="Times New Roman" pitchFamily="18" charset="0"/>
                <a:cs typeface="Times New Roman" pitchFamily="18" charset="0"/>
              </a:rPr>
              <a:t>Sự tích lễ hội Chử Đồng Tử</a:t>
            </a:r>
            <a:r>
              <a:rPr lang="en-US" altLang="en-US" sz="3600" b="1" i="1">
                <a:latin typeface="Times New Roman" pitchFamily="18" charset="0"/>
                <a:cs typeface="Times New Roman" pitchFamily="18" charset="0"/>
              </a:rPr>
              <a:t>”.</a:t>
            </a:r>
          </a:p>
        </p:txBody>
      </p:sp>
    </p:spTree>
    <p:extLst>
      <p:ext uri="{BB962C8B-B14F-4D97-AF65-F5344CB8AC3E}">
        <p14:creationId xmlns:p14="http://schemas.microsoft.com/office/powerpoint/2010/main" val="3013906650"/>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9869">
            <a:off x="2489380" y="-812536"/>
            <a:ext cx="7933950" cy="6943725"/>
          </a:xfrm>
          <a:prstGeom prst="rect">
            <a:avLst/>
          </a:prstGeom>
        </p:spPr>
      </p:pic>
      <p:grpSp>
        <p:nvGrpSpPr>
          <p:cNvPr id="4" name="组合 3"/>
          <p:cNvGrpSpPr/>
          <p:nvPr/>
        </p:nvGrpSpPr>
        <p:grpSpPr>
          <a:xfrm>
            <a:off x="2489835" y="4055745"/>
            <a:ext cx="7009765" cy="2845435"/>
            <a:chOff x="2178296" y="3110568"/>
            <a:chExt cx="8289199" cy="3834581"/>
          </a:xfrm>
        </p:grpSpPr>
        <p:pic>
          <p:nvPicPr>
            <p:cNvPr id="5" name="图片 4"/>
            <p:cNvPicPr>
              <a:picLocks noChangeAspect="1"/>
            </p:cNvPicPr>
            <p:nvPr/>
          </p:nvPicPr>
          <p:blipFill>
            <a:blip r:embed="rId3"/>
            <a:stretch>
              <a:fillRect/>
            </a:stretch>
          </p:blipFill>
          <p:spPr>
            <a:xfrm>
              <a:off x="2178296" y="3110568"/>
              <a:ext cx="1600551" cy="3785532"/>
            </a:xfrm>
            <a:prstGeom prst="rect">
              <a:avLst/>
            </a:prstGeom>
          </p:spPr>
        </p:pic>
        <p:pic>
          <p:nvPicPr>
            <p:cNvPr id="6" name="图片 5"/>
            <p:cNvPicPr>
              <a:picLocks noChangeAspect="1"/>
            </p:cNvPicPr>
            <p:nvPr/>
          </p:nvPicPr>
          <p:blipFill>
            <a:blip r:embed="rId4"/>
            <a:stretch>
              <a:fillRect/>
            </a:stretch>
          </p:blipFill>
          <p:spPr>
            <a:xfrm>
              <a:off x="5920887" y="4828067"/>
              <a:ext cx="2108662" cy="2096016"/>
            </a:xfrm>
            <a:prstGeom prst="rect">
              <a:avLst/>
            </a:prstGeom>
          </p:spPr>
        </p:pic>
        <p:pic>
          <p:nvPicPr>
            <p:cNvPr id="7" name="图片 6"/>
            <p:cNvPicPr>
              <a:picLocks noChangeAspect="1"/>
            </p:cNvPicPr>
            <p:nvPr/>
          </p:nvPicPr>
          <p:blipFill>
            <a:blip r:embed="rId5"/>
            <a:stretch>
              <a:fillRect/>
            </a:stretch>
          </p:blipFill>
          <p:spPr>
            <a:xfrm>
              <a:off x="4249545" y="4747508"/>
              <a:ext cx="1524334" cy="2197641"/>
            </a:xfrm>
            <a:prstGeom prst="rect">
              <a:avLst/>
            </a:prstGeom>
          </p:spPr>
        </p:pic>
        <p:pic>
          <p:nvPicPr>
            <p:cNvPr id="8" name="图片 7"/>
            <p:cNvPicPr>
              <a:picLocks noChangeAspect="1"/>
            </p:cNvPicPr>
            <p:nvPr/>
          </p:nvPicPr>
          <p:blipFill>
            <a:blip r:embed="rId6"/>
            <a:stretch>
              <a:fillRect/>
            </a:stretch>
          </p:blipFill>
          <p:spPr>
            <a:xfrm>
              <a:off x="8689105" y="4533318"/>
              <a:ext cx="1778390" cy="2362782"/>
            </a:xfrm>
            <a:prstGeom prst="rect">
              <a:avLst/>
            </a:prstGeom>
          </p:spPr>
        </p:pic>
      </p:grpSp>
      <p:pic>
        <p:nvPicPr>
          <p:cNvPr id="7173" name="图片 20"/>
          <p:cNvPicPr>
            <a:picLocks noChangeAspect="1"/>
          </p:cNvPicPr>
          <p:nvPr/>
        </p:nvPicPr>
        <p:blipFill>
          <a:blip r:embed="rId7"/>
          <a:stretch>
            <a:fillRect/>
          </a:stretch>
        </p:blipFill>
        <p:spPr>
          <a:xfrm>
            <a:off x="960755" y="986790"/>
            <a:ext cx="1630363" cy="1485900"/>
          </a:xfrm>
          <a:prstGeom prst="rect">
            <a:avLst/>
          </a:prstGeom>
          <a:noFill/>
          <a:ln w="9525">
            <a:noFill/>
          </a:ln>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00000">
            <a:off x="9232439" y="4055974"/>
            <a:ext cx="2695575" cy="714375"/>
          </a:xfrm>
          <a:prstGeom prst="rect">
            <a:avLst/>
          </a:prstGeom>
        </p:spPr>
      </p:pic>
      <p:sp>
        <p:nvSpPr>
          <p:cNvPr id="12" name="Text Box 4"/>
          <p:cNvSpPr txBox="1">
            <a:spLocks noChangeArrowheads="1"/>
          </p:cNvSpPr>
          <p:nvPr/>
        </p:nvSpPr>
        <p:spPr bwMode="auto">
          <a:xfrm>
            <a:off x="3417663" y="1729740"/>
            <a:ext cx="5329989" cy="600164"/>
          </a:xfrm>
          <a:prstGeom prst="rect">
            <a:avLst/>
          </a:prstGeom>
          <a:noFill/>
          <a:ln w="9525">
            <a:noFill/>
            <a:miter lim="800000"/>
            <a:headEnd/>
            <a:tailEnd/>
          </a:ln>
          <a:effectLst/>
        </p:spPr>
        <p:txBody>
          <a:bodyPr wrap="square">
            <a:spAutoFit/>
          </a:bodyPr>
          <a:lstStyle/>
          <a:p>
            <a:pPr algn="ctr" eaLnBrk="1" hangingPunct="1"/>
            <a:r>
              <a:rPr lang="en-US" sz="3300" b="1" i="1">
                <a:solidFill>
                  <a:srgbClr val="CE292F"/>
                </a:solidFill>
                <a:latin typeface="Times New Roman" pitchFamily="18" charset="0"/>
                <a:cs typeface="Times New Roman" pitchFamily="18" charset="0"/>
              </a:rPr>
              <a:t>Tiết học đến đây </a:t>
            </a:r>
            <a:r>
              <a:rPr lang="en-US" sz="3300" b="1" i="1" smtClean="0">
                <a:solidFill>
                  <a:srgbClr val="CE292F"/>
                </a:solidFill>
                <a:latin typeface="Times New Roman" pitchFamily="18" charset="0"/>
                <a:cs typeface="Times New Roman" pitchFamily="18" charset="0"/>
              </a:rPr>
              <a:t>là kết thúc</a:t>
            </a:r>
            <a:endParaRPr lang="en-US" sz="3300" b="1" i="1">
              <a:solidFill>
                <a:srgbClr val="CE292F"/>
              </a:solidFill>
              <a:latin typeface="Times New Roman" pitchFamily="18" charset="0"/>
              <a:cs typeface="Times New Roman" pitchFamily="18" charset="0"/>
            </a:endParaRPr>
          </a:p>
        </p:txBody>
      </p:sp>
      <p:sp>
        <p:nvSpPr>
          <p:cNvPr id="16" name="Text Box 6"/>
          <p:cNvSpPr txBox="1">
            <a:spLocks noChangeArrowheads="1"/>
          </p:cNvSpPr>
          <p:nvPr/>
        </p:nvSpPr>
        <p:spPr bwMode="auto">
          <a:xfrm>
            <a:off x="3412341" y="2820970"/>
            <a:ext cx="4105275" cy="1096962"/>
          </a:xfrm>
          <a:prstGeom prst="rect">
            <a:avLst/>
          </a:prstGeom>
          <a:noFill/>
          <a:ln w="9525">
            <a:noFill/>
            <a:miter lim="800000"/>
            <a:headEnd/>
            <a:tailEnd/>
          </a:ln>
          <a:effectLst/>
        </p:spPr>
        <p:txBody>
          <a:bodyPr wrap="none">
            <a:spAutoFit/>
          </a:bodyPr>
          <a:lstStyle/>
          <a:p>
            <a:pPr algn="ctr" eaLnBrk="1" hangingPunct="1"/>
            <a:r>
              <a:rPr lang="en-US" sz="3300" b="1" i="1">
                <a:solidFill>
                  <a:srgbClr val="CE292F"/>
                </a:solidFill>
                <a:latin typeface="Times New Roman" pitchFamily="18" charset="0"/>
                <a:cs typeface="Times New Roman" pitchFamily="18" charset="0"/>
              </a:rPr>
              <a:t>Chúc các em học sinh </a:t>
            </a:r>
            <a:br>
              <a:rPr lang="en-US" sz="3300" b="1" i="1">
                <a:solidFill>
                  <a:srgbClr val="CE292F"/>
                </a:solidFill>
                <a:latin typeface="Times New Roman" pitchFamily="18" charset="0"/>
                <a:cs typeface="Times New Roman" pitchFamily="18" charset="0"/>
              </a:rPr>
            </a:br>
            <a:r>
              <a:rPr lang="en-US" sz="3300" b="1" i="1">
                <a:solidFill>
                  <a:srgbClr val="CE292F"/>
                </a:solidFill>
                <a:latin typeface="Times New Roman" pitchFamily="18" charset="0"/>
                <a:cs typeface="Times New Roman" pitchFamily="18" charset="0"/>
              </a:rPr>
              <a:t>học giỏi, chăm ngoan</a:t>
            </a:r>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lide6"/>
          <p:cNvPicPr>
            <a:picLocks noChangeAspect="1" noChangeArrowheads="1"/>
          </p:cNvPicPr>
          <p:nvPr/>
        </p:nvPicPr>
        <p:blipFill>
          <a:blip r:embed="rId2" cstate="print"/>
          <a:srcRect/>
          <a:stretch>
            <a:fillRect/>
          </a:stretch>
        </p:blipFill>
        <p:spPr bwMode="auto">
          <a:xfrm>
            <a:off x="1295317" y="1366922"/>
            <a:ext cx="9178925" cy="5632450"/>
          </a:xfrm>
          <a:prstGeom prst="rect">
            <a:avLst/>
          </a:prstGeom>
          <a:noFill/>
          <a:ln w="9525">
            <a:noFill/>
            <a:miter lim="800000"/>
            <a:headEnd/>
            <a:tailEnd/>
          </a:ln>
          <a:effectLst/>
        </p:spPr>
      </p:pic>
      <p:sp>
        <p:nvSpPr>
          <p:cNvPr id="6" name="Text Box 3"/>
          <p:cNvSpPr txBox="1">
            <a:spLocks noChangeArrowheads="1"/>
          </p:cNvSpPr>
          <p:nvPr/>
        </p:nvSpPr>
        <p:spPr bwMode="auto">
          <a:xfrm>
            <a:off x="260684" y="629653"/>
            <a:ext cx="1890902" cy="587340"/>
          </a:xfrm>
          <a:prstGeom prst="rect">
            <a:avLst/>
          </a:prstGeom>
          <a:solidFill>
            <a:srgbClr val="0000FF">
              <a:alpha val="18823"/>
            </a:srgbClr>
          </a:solidFill>
          <a:ln w="9525">
            <a:noFill/>
            <a:miter lim="800000"/>
            <a:headEnd/>
            <a:tailEnd/>
          </a:ln>
        </p:spPr>
        <p:txBody>
          <a:bodyPr wrap="none" lIns="90170" tIns="46990" rIns="90170" bIns="46990">
            <a:spAutoFit/>
          </a:bodyPr>
          <a:lstStyle/>
          <a:p>
            <a:pPr eaLnBrk="1" hangingPunct="1"/>
            <a:r>
              <a:rPr lang="en-US" sz="3200" b="1" dirty="0" err="1" smtClean="0">
                <a:solidFill>
                  <a:srgbClr val="0033CC"/>
                </a:solidFill>
                <a:latin typeface="Times New Roman" pitchFamily="18" charset="0"/>
                <a:cs typeface="Times New Roman" pitchFamily="18" charset="0"/>
              </a:rPr>
              <a:t>Ôn</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bài</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cũ</a:t>
            </a: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4700819"/>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2871955" y="1580983"/>
            <a:ext cx="6011862" cy="2952750"/>
          </a:xfrm>
          <a:prstGeom prst="cloudCallout">
            <a:avLst>
              <a:gd name="adj1" fmla="val -43750"/>
              <a:gd name="adj2" fmla="val 70000"/>
            </a:avLst>
          </a:prstGeom>
          <a:solidFill>
            <a:srgbClr val="3366FF">
              <a:alpha val="10980"/>
            </a:srgbClr>
          </a:solidFill>
          <a:ln w="9525">
            <a:solidFill>
              <a:schemeClr val="tx1"/>
            </a:solidFill>
            <a:round/>
            <a:headEnd/>
            <a:tailEnd/>
          </a:ln>
          <a:effectLst/>
        </p:spPr>
        <p:txBody>
          <a:bodyPr wrap="none" lIns="90170" tIns="46990" rIns="90170" bIns="46990" anchor="ctr"/>
          <a:lstStyle/>
          <a:p>
            <a:pPr algn="ctr" eaLnBrk="1" hangingPunct="1"/>
            <a:r>
              <a:rPr lang="en-US" sz="3200">
                <a:solidFill>
                  <a:srgbClr val="0033CC"/>
                </a:solidFill>
                <a:latin typeface="Times New Roman" pitchFamily="18" charset="0"/>
                <a:cs typeface="Times New Roman" pitchFamily="18" charset="0"/>
              </a:rPr>
              <a:t>    </a:t>
            </a:r>
            <a:r>
              <a:rPr lang="en-US" sz="3200" b="1">
                <a:solidFill>
                  <a:srgbClr val="0033CC"/>
                </a:solidFill>
                <a:latin typeface="Times New Roman" pitchFamily="18" charset="0"/>
                <a:cs typeface="Times New Roman" pitchFamily="18" charset="0"/>
              </a:rPr>
              <a:t>Tìm những chi tiết miêu tả </a:t>
            </a:r>
            <a:br>
              <a:rPr lang="en-US" sz="3200" b="1">
                <a:solidFill>
                  <a:srgbClr val="0033CC"/>
                </a:solidFill>
                <a:latin typeface="Times New Roman" pitchFamily="18" charset="0"/>
                <a:cs typeface="Times New Roman" pitchFamily="18" charset="0"/>
              </a:rPr>
            </a:br>
            <a:r>
              <a:rPr lang="en-US" sz="3200" b="1">
                <a:solidFill>
                  <a:srgbClr val="0033CC"/>
                </a:solidFill>
                <a:latin typeface="Times New Roman" pitchFamily="18" charset="0"/>
                <a:cs typeface="Times New Roman" pitchFamily="18" charset="0"/>
              </a:rPr>
              <a:t>cảnh tượng</a:t>
            </a:r>
            <a:br>
              <a:rPr lang="en-US" sz="3200" b="1">
                <a:solidFill>
                  <a:srgbClr val="0033CC"/>
                </a:solidFill>
                <a:latin typeface="Times New Roman" pitchFamily="18" charset="0"/>
                <a:cs typeface="Times New Roman" pitchFamily="18" charset="0"/>
              </a:rPr>
            </a:br>
            <a:r>
              <a:rPr lang="en-US" sz="3200" b="1">
                <a:solidFill>
                  <a:srgbClr val="0033CC"/>
                </a:solidFill>
                <a:latin typeface="Times New Roman" pitchFamily="18" charset="0"/>
                <a:cs typeface="Times New Roman" pitchFamily="18" charset="0"/>
              </a:rPr>
              <a:t>sôi động của hội vật.</a:t>
            </a:r>
          </a:p>
        </p:txBody>
      </p:sp>
      <p:sp>
        <p:nvSpPr>
          <p:cNvPr id="5" name="Text Box 3"/>
          <p:cNvSpPr txBox="1">
            <a:spLocks noChangeArrowheads="1"/>
          </p:cNvSpPr>
          <p:nvPr/>
        </p:nvSpPr>
        <p:spPr bwMode="auto">
          <a:xfrm>
            <a:off x="296778" y="316832"/>
            <a:ext cx="1890902" cy="587340"/>
          </a:xfrm>
          <a:prstGeom prst="rect">
            <a:avLst/>
          </a:prstGeom>
          <a:solidFill>
            <a:srgbClr val="0000FF">
              <a:alpha val="18823"/>
            </a:srgbClr>
          </a:solidFill>
          <a:ln w="9525">
            <a:noFill/>
            <a:miter lim="800000"/>
            <a:headEnd/>
            <a:tailEnd/>
          </a:ln>
        </p:spPr>
        <p:txBody>
          <a:bodyPr wrap="none" lIns="90170" tIns="46990" rIns="90170" bIns="46990">
            <a:spAutoFit/>
          </a:bodyPr>
          <a:lstStyle/>
          <a:p>
            <a:pPr eaLnBrk="1" hangingPunct="1"/>
            <a:r>
              <a:rPr lang="en-US" sz="3200" b="1" dirty="0" err="1" smtClean="0">
                <a:solidFill>
                  <a:srgbClr val="0033CC"/>
                </a:solidFill>
                <a:latin typeface="Times New Roman" pitchFamily="18" charset="0"/>
                <a:cs typeface="Times New Roman" pitchFamily="18" charset="0"/>
              </a:rPr>
              <a:t>Ôn</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bài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cũ</a:t>
            </a: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28383476"/>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2105526" y="1580983"/>
            <a:ext cx="6778291" cy="2952750"/>
          </a:xfrm>
          <a:prstGeom prst="cloudCallout">
            <a:avLst>
              <a:gd name="adj1" fmla="val -43750"/>
              <a:gd name="adj2" fmla="val 70000"/>
            </a:avLst>
          </a:prstGeom>
          <a:solidFill>
            <a:srgbClr val="3366FF">
              <a:alpha val="10980"/>
            </a:srgbClr>
          </a:solidFill>
          <a:ln w="9525">
            <a:solidFill>
              <a:schemeClr val="tx1"/>
            </a:solidFill>
            <a:round/>
            <a:headEnd/>
            <a:tailEnd/>
          </a:ln>
          <a:effectLst/>
        </p:spPr>
        <p:txBody>
          <a:bodyPr wrap="none" lIns="90170" tIns="46990" rIns="90170" bIns="46990" anchor="ctr"/>
          <a:lstStyle/>
          <a:p>
            <a:pPr algn="ctr" eaLnBrk="1" hangingPunct="1"/>
            <a:r>
              <a:rPr lang="en-US" sz="3200" dirty="0" smtClean="0">
                <a:solidFill>
                  <a:srgbClr val="0033CC"/>
                </a:solidFill>
                <a:latin typeface="Times New Roman" pitchFamily="18" charset="0"/>
                <a:cs typeface="Times New Roman" pitchFamily="18" charset="0"/>
              </a:rPr>
              <a:t>Theo </a:t>
            </a:r>
            <a:r>
              <a:rPr lang="en-US" sz="3200" dirty="0" err="1" smtClean="0">
                <a:solidFill>
                  <a:srgbClr val="0033CC"/>
                </a:solidFill>
                <a:latin typeface="Times New Roman" pitchFamily="18" charset="0"/>
                <a:cs typeface="Times New Roman" pitchFamily="18" charset="0"/>
              </a:rPr>
              <a:t>em</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vì</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sao</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ông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Cản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Ngũ</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thắng</a:t>
            </a:r>
            <a:r>
              <a:rPr lang="en-US" sz="3200" dirty="0" smtClean="0">
                <a:solidFill>
                  <a:srgbClr val="0033CC"/>
                </a:solidFill>
                <a:latin typeface="Times New Roman" pitchFamily="18" charset="0"/>
                <a:cs typeface="Times New Roman" pitchFamily="18" charset="0"/>
              </a:rPr>
              <a:t>?</a:t>
            </a:r>
            <a:endParaRPr lang="en-US" sz="3200" b="1" dirty="0">
              <a:solidFill>
                <a:srgbClr val="0033CC"/>
              </a:solidFill>
              <a:latin typeface="Times New Roman" pitchFamily="18" charset="0"/>
              <a:cs typeface="Times New Roman" pitchFamily="18" charset="0"/>
            </a:endParaRPr>
          </a:p>
        </p:txBody>
      </p:sp>
      <p:sp>
        <p:nvSpPr>
          <p:cNvPr id="5" name="Text Box 3"/>
          <p:cNvSpPr txBox="1">
            <a:spLocks noChangeArrowheads="1"/>
          </p:cNvSpPr>
          <p:nvPr/>
        </p:nvSpPr>
        <p:spPr bwMode="auto">
          <a:xfrm>
            <a:off x="393031" y="749969"/>
            <a:ext cx="1890902" cy="587340"/>
          </a:xfrm>
          <a:prstGeom prst="rect">
            <a:avLst/>
          </a:prstGeom>
          <a:solidFill>
            <a:srgbClr val="0000FF">
              <a:alpha val="18823"/>
            </a:srgbClr>
          </a:solidFill>
          <a:ln w="9525">
            <a:noFill/>
            <a:miter lim="800000"/>
            <a:headEnd/>
            <a:tailEnd/>
          </a:ln>
        </p:spPr>
        <p:txBody>
          <a:bodyPr wrap="none" lIns="90170" tIns="46990" rIns="90170" bIns="46990">
            <a:spAutoFit/>
          </a:bodyPr>
          <a:lstStyle/>
          <a:p>
            <a:pPr eaLnBrk="1" hangingPunct="1"/>
            <a:r>
              <a:rPr lang="en-US" sz="3200" b="1" dirty="0" err="1" smtClean="0">
                <a:solidFill>
                  <a:srgbClr val="0033CC"/>
                </a:solidFill>
                <a:latin typeface="Times New Roman" pitchFamily="18" charset="0"/>
                <a:cs typeface="Times New Roman" pitchFamily="18" charset="0"/>
              </a:rPr>
              <a:t>Ôn</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bài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cũ</a:t>
            </a: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884995131"/>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9869">
            <a:off x="705900" y="-957422"/>
            <a:ext cx="11497476" cy="7326630"/>
          </a:xfrm>
          <a:prstGeom prst="rect">
            <a:avLst/>
          </a:prstGeom>
        </p:spPr>
      </p:pic>
      <p:grpSp>
        <p:nvGrpSpPr>
          <p:cNvPr id="4" name="组合 3"/>
          <p:cNvGrpSpPr/>
          <p:nvPr/>
        </p:nvGrpSpPr>
        <p:grpSpPr>
          <a:xfrm>
            <a:off x="2489835" y="4055745"/>
            <a:ext cx="7009765" cy="2845435"/>
            <a:chOff x="2178296" y="3110568"/>
            <a:chExt cx="8289199" cy="3834581"/>
          </a:xfrm>
        </p:grpSpPr>
        <p:pic>
          <p:nvPicPr>
            <p:cNvPr id="5" name="图片 4"/>
            <p:cNvPicPr>
              <a:picLocks noChangeAspect="1"/>
            </p:cNvPicPr>
            <p:nvPr/>
          </p:nvPicPr>
          <p:blipFill>
            <a:blip r:embed="rId3"/>
            <a:stretch>
              <a:fillRect/>
            </a:stretch>
          </p:blipFill>
          <p:spPr>
            <a:xfrm>
              <a:off x="2178296" y="3110568"/>
              <a:ext cx="1600551" cy="3785532"/>
            </a:xfrm>
            <a:prstGeom prst="rect">
              <a:avLst/>
            </a:prstGeom>
          </p:spPr>
        </p:pic>
        <p:pic>
          <p:nvPicPr>
            <p:cNvPr id="6" name="图片 5"/>
            <p:cNvPicPr>
              <a:picLocks noChangeAspect="1"/>
            </p:cNvPicPr>
            <p:nvPr/>
          </p:nvPicPr>
          <p:blipFill>
            <a:blip r:embed="rId4"/>
            <a:stretch>
              <a:fillRect/>
            </a:stretch>
          </p:blipFill>
          <p:spPr>
            <a:xfrm>
              <a:off x="5920887" y="4828067"/>
              <a:ext cx="2108662" cy="2096016"/>
            </a:xfrm>
            <a:prstGeom prst="rect">
              <a:avLst/>
            </a:prstGeom>
          </p:spPr>
        </p:pic>
        <p:pic>
          <p:nvPicPr>
            <p:cNvPr id="7" name="图片 6"/>
            <p:cNvPicPr>
              <a:picLocks noChangeAspect="1"/>
            </p:cNvPicPr>
            <p:nvPr/>
          </p:nvPicPr>
          <p:blipFill>
            <a:blip r:embed="rId5"/>
            <a:stretch>
              <a:fillRect/>
            </a:stretch>
          </p:blipFill>
          <p:spPr>
            <a:xfrm>
              <a:off x="4249545" y="4747508"/>
              <a:ext cx="1524334" cy="2197641"/>
            </a:xfrm>
            <a:prstGeom prst="rect">
              <a:avLst/>
            </a:prstGeom>
          </p:spPr>
        </p:pic>
        <p:pic>
          <p:nvPicPr>
            <p:cNvPr id="8"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4" name="文本框 13"/>
          <p:cNvSpPr txBox="1"/>
          <p:nvPr/>
        </p:nvSpPr>
        <p:spPr>
          <a:xfrm>
            <a:off x="5530441" y="3795238"/>
            <a:ext cx="2363147" cy="523220"/>
          </a:xfrm>
          <a:prstGeom prst="rect">
            <a:avLst/>
          </a:prstGeom>
          <a:noFill/>
        </p:spPr>
        <p:txBody>
          <a:bodyPr wrap="none" rtlCol="0" anchor="t">
            <a:spAutoFit/>
          </a:bodyPr>
          <a:lstStyle/>
          <a:p>
            <a:pPr algn="ctr">
              <a:lnSpc>
                <a:spcPct val="100000"/>
              </a:lnSpc>
              <a:spcBef>
                <a:spcPct val="0"/>
              </a:spcBef>
              <a:buFontTx/>
              <a:buNone/>
            </a:pPr>
            <a:r>
              <a:rPr lang="en-US" altLang="zh-CN" sz="2800" b="1" smtClean="0">
                <a:latin typeface="Microsoft YaHei UI" panose="020B0503020204020204" pitchFamily="34" charset="-122"/>
                <a:ea typeface="Microsoft YaHei UI" panose="020B0503020204020204" pitchFamily="34" charset="-122"/>
                <a:sym typeface="+mn-ea"/>
              </a:rPr>
              <a:t>Theo Lê Tấn</a:t>
            </a:r>
            <a:endParaRPr lang="zh-CN" altLang="en-US" sz="2800" b="1" dirty="0">
              <a:latin typeface="Microsoft YaHei UI" panose="020B0503020204020204" pitchFamily="34" charset="-122"/>
              <a:ea typeface="Microsoft YaHei UI" panose="020B0503020204020204" pitchFamily="34" charset="-122"/>
              <a:sym typeface="+mn-ea"/>
            </a:endParaRPr>
          </a:p>
        </p:txBody>
      </p:sp>
      <p:pic>
        <p:nvPicPr>
          <p:cNvPr id="7173" name="图片 20"/>
          <p:cNvPicPr>
            <a:picLocks noChangeAspect="1"/>
          </p:cNvPicPr>
          <p:nvPr/>
        </p:nvPicPr>
        <p:blipFill>
          <a:blip r:embed="rId7"/>
          <a:stretch>
            <a:fillRect/>
          </a:stretch>
        </p:blipFill>
        <p:spPr>
          <a:xfrm>
            <a:off x="145573" y="736600"/>
            <a:ext cx="1630363" cy="1485900"/>
          </a:xfrm>
          <a:prstGeom prst="rect">
            <a:avLst/>
          </a:prstGeom>
          <a:noFill/>
          <a:ln w="9525">
            <a:noFill/>
          </a:ln>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00000">
            <a:off x="11087512" y="4260511"/>
            <a:ext cx="2695575" cy="714375"/>
          </a:xfrm>
          <a:prstGeom prst="rect">
            <a:avLst/>
          </a:prstGeom>
        </p:spPr>
      </p:pic>
      <p:sp>
        <p:nvSpPr>
          <p:cNvPr id="10" name="TextBox 9"/>
          <p:cNvSpPr txBox="1"/>
          <p:nvPr/>
        </p:nvSpPr>
        <p:spPr>
          <a:xfrm>
            <a:off x="1864885" y="1479887"/>
            <a:ext cx="9047748" cy="1569660"/>
          </a:xfrm>
          <a:prstGeom prst="rect">
            <a:avLst/>
          </a:prstGeom>
          <a:noFill/>
        </p:spPr>
        <p:txBody>
          <a:bodyPr wrap="square" rtlCol="0">
            <a:spAutoFit/>
          </a:bodyPr>
          <a:lstStyle/>
          <a:p>
            <a:pPr algn="ctr"/>
            <a:r>
              <a:rPr lang="en-US" sz="4800" dirty="0" smtClean="0">
                <a:solidFill>
                  <a:srgbClr val="0070C0"/>
                </a:solidFill>
                <a:latin typeface="Times New Roman" pitchFamily="18" charset="0"/>
                <a:cs typeface="Times New Roman" pitchFamily="18" charset="0"/>
              </a:rPr>
              <a:t>TẬP ĐỌC</a:t>
            </a:r>
          </a:p>
          <a:p>
            <a:pPr algn="ctr"/>
            <a:r>
              <a:rPr lang="en-US" sz="4800" dirty="0" smtClean="0">
                <a:solidFill>
                  <a:srgbClr val="FF0000"/>
                </a:solidFill>
                <a:latin typeface="Times New Roman" pitchFamily="18" charset="0"/>
                <a:cs typeface="Times New Roman" pitchFamily="18" charset="0"/>
              </a:rPr>
              <a:t>HỘI ĐUA VOI Ở TÂY NGUYÊN</a:t>
            </a:r>
            <a:endParaRPr lang="en-US" sz="48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16" y="1024356"/>
            <a:ext cx="8642683" cy="46545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821" y="1732547"/>
            <a:ext cx="295976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SGK trang 60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95100873"/>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6"/>
          <p:cNvSpPr txBox="1">
            <a:spLocks noChangeArrowheads="1"/>
          </p:cNvSpPr>
          <p:nvPr/>
        </p:nvSpPr>
        <p:spPr bwMode="auto">
          <a:xfrm>
            <a:off x="812800" y="50800"/>
            <a:ext cx="10769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defTabSz="912813">
              <a:defRPr sz="2800">
                <a:solidFill>
                  <a:schemeClr val="tx1"/>
                </a:solidFill>
                <a:latin typeface="Times New Roman" pitchFamily="18" charset="0"/>
                <a:cs typeface="Arial" pitchFamily="34" charset="0"/>
              </a:defRPr>
            </a:lvl1pPr>
            <a:lvl2pPr marL="742950" indent="-285750" defTabSz="912813">
              <a:defRPr sz="2800">
                <a:solidFill>
                  <a:schemeClr val="tx1"/>
                </a:solidFill>
                <a:latin typeface="Times New Roman" pitchFamily="18" charset="0"/>
                <a:cs typeface="Arial" pitchFamily="34" charset="0"/>
              </a:defRPr>
            </a:lvl2pPr>
            <a:lvl3pPr marL="1143000" indent="-228600" defTabSz="912813">
              <a:defRPr sz="2800">
                <a:solidFill>
                  <a:schemeClr val="tx1"/>
                </a:solidFill>
                <a:latin typeface="Times New Roman" pitchFamily="18" charset="0"/>
                <a:cs typeface="Arial" pitchFamily="34" charset="0"/>
              </a:defRPr>
            </a:lvl3pPr>
            <a:lvl4pPr marL="1600200" indent="-228600" defTabSz="912813">
              <a:defRPr sz="2800">
                <a:solidFill>
                  <a:schemeClr val="tx1"/>
                </a:solidFill>
                <a:latin typeface="Times New Roman" pitchFamily="18" charset="0"/>
                <a:cs typeface="Arial" pitchFamily="34" charset="0"/>
              </a:defRPr>
            </a:lvl4pPr>
            <a:lvl5pPr marL="2057400" indent="-228600" defTabSz="912813">
              <a:defRPr sz="2800">
                <a:solidFill>
                  <a:schemeClr val="tx1"/>
                </a:solidFill>
                <a:latin typeface="Times New Roman" pitchFamily="18" charset="0"/>
                <a:cs typeface="Arial" pitchFamily="34"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lnSpc>
                <a:spcPct val="150000"/>
              </a:lnSpc>
            </a:pPr>
            <a:r>
              <a:rPr lang="en-US" sz="4300" b="1" dirty="0" err="1">
                <a:solidFill>
                  <a:schemeClr val="bg1"/>
                </a:solidFill>
                <a:latin typeface="HP001 4 hàng" pitchFamily="34" charset="0"/>
                <a:cs typeface="Times New Roman" pitchFamily="18" charset="0"/>
              </a:rPr>
              <a:t>Thứ</a:t>
            </a:r>
            <a:r>
              <a:rPr lang="en-US" sz="4300" b="1" dirty="0">
                <a:solidFill>
                  <a:schemeClr val="bg1"/>
                </a:solidFill>
                <a:latin typeface="HP001 4 hàng" pitchFamily="34" charset="0"/>
                <a:cs typeface="Times New Roman" pitchFamily="18" charset="0"/>
              </a:rPr>
              <a:t> </a:t>
            </a:r>
            <a:r>
              <a:rPr lang="en-US" sz="4300" b="1" dirty="0" err="1">
                <a:solidFill>
                  <a:schemeClr val="bg1"/>
                </a:solidFill>
                <a:latin typeface="HP001 4 hàng" pitchFamily="34" charset="0"/>
                <a:cs typeface="Times New Roman" pitchFamily="18" charset="0"/>
              </a:rPr>
              <a:t>tư</a:t>
            </a:r>
            <a:r>
              <a:rPr lang="en-US" sz="4300" b="1" dirty="0">
                <a:solidFill>
                  <a:schemeClr val="bg1"/>
                </a:solidFill>
                <a:latin typeface="HP001 4 hàng" pitchFamily="34" charset="0"/>
                <a:cs typeface="Times New Roman" pitchFamily="18" charset="0"/>
              </a:rPr>
              <a:t> </a:t>
            </a:r>
            <a:r>
              <a:rPr lang="en-US" sz="4300" b="1" dirty="0" err="1">
                <a:solidFill>
                  <a:schemeClr val="bg1"/>
                </a:solidFill>
                <a:latin typeface="HP001 4 hàng" pitchFamily="34" charset="0"/>
                <a:cs typeface="Times New Roman" pitchFamily="18" charset="0"/>
              </a:rPr>
              <a:t>ngày</a:t>
            </a:r>
            <a:r>
              <a:rPr lang="en-US" sz="4300" b="1" dirty="0">
                <a:solidFill>
                  <a:schemeClr val="bg1"/>
                </a:solidFill>
                <a:latin typeface="HP001 4 hàng" pitchFamily="34" charset="0"/>
                <a:cs typeface="Times New Roman" pitchFamily="18" charset="0"/>
              </a:rPr>
              <a:t> 9</a:t>
            </a:r>
            <a:r>
              <a:rPr lang="en-US" sz="4300" b="1" dirty="0" smtClean="0">
                <a:solidFill>
                  <a:schemeClr val="bg1"/>
                </a:solidFill>
                <a:latin typeface="HP001 4 hàng" pitchFamily="34" charset="0"/>
                <a:cs typeface="Times New Roman" pitchFamily="18" charset="0"/>
              </a:rPr>
              <a:t> </a:t>
            </a:r>
            <a:r>
              <a:rPr lang="en-US" sz="4300" b="1" dirty="0" err="1">
                <a:solidFill>
                  <a:schemeClr val="bg1"/>
                </a:solidFill>
                <a:latin typeface="HP001 4 hàng" pitchFamily="34" charset="0"/>
                <a:cs typeface="Times New Roman" pitchFamily="18" charset="0"/>
              </a:rPr>
              <a:t>tháng</a:t>
            </a:r>
            <a:r>
              <a:rPr lang="en-US" sz="4300" b="1" dirty="0">
                <a:solidFill>
                  <a:schemeClr val="bg1"/>
                </a:solidFill>
                <a:latin typeface="HP001 4 hàng" pitchFamily="34" charset="0"/>
                <a:cs typeface="Times New Roman" pitchFamily="18" charset="0"/>
              </a:rPr>
              <a:t> </a:t>
            </a:r>
            <a:r>
              <a:rPr lang="en-US" sz="4300" b="1" dirty="0" smtClean="0">
                <a:solidFill>
                  <a:schemeClr val="bg1"/>
                </a:solidFill>
                <a:latin typeface="HP001 4 hàng" pitchFamily="34" charset="0"/>
                <a:cs typeface="Times New Roman" pitchFamily="18" charset="0"/>
              </a:rPr>
              <a:t>3 </a:t>
            </a:r>
            <a:r>
              <a:rPr lang="en-US" sz="4300" b="1" dirty="0" err="1">
                <a:solidFill>
                  <a:schemeClr val="bg1"/>
                </a:solidFill>
                <a:latin typeface="HP001 4 hàng" pitchFamily="34" charset="0"/>
                <a:cs typeface="Times New Roman" pitchFamily="18" charset="0"/>
              </a:rPr>
              <a:t>năm</a:t>
            </a:r>
            <a:r>
              <a:rPr lang="en-US" sz="4300" b="1" dirty="0">
                <a:solidFill>
                  <a:schemeClr val="bg1"/>
                </a:solidFill>
                <a:latin typeface="HP001 4 hàng" pitchFamily="34" charset="0"/>
                <a:cs typeface="Times New Roman" pitchFamily="18" charset="0"/>
              </a:rPr>
              <a:t> 2022</a:t>
            </a:r>
          </a:p>
        </p:txBody>
      </p:sp>
      <p:sp>
        <p:nvSpPr>
          <p:cNvPr id="21508" name="Rectangle 7"/>
          <p:cNvSpPr>
            <a:spLocks noChangeArrowheads="1"/>
          </p:cNvSpPr>
          <p:nvPr/>
        </p:nvSpPr>
        <p:spPr bwMode="auto">
          <a:xfrm>
            <a:off x="3288632" y="1239838"/>
            <a:ext cx="693486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vi-VN" sz="4300" b="1" dirty="0">
                <a:solidFill>
                  <a:schemeClr val="bg1"/>
                </a:solidFill>
                <a:latin typeface="HP001 4 hàng" pitchFamily="34" charset="0"/>
              </a:rPr>
              <a:t> </a:t>
            </a:r>
            <a:r>
              <a:rPr lang="en-US" sz="4300" b="1" dirty="0" err="1">
                <a:solidFill>
                  <a:schemeClr val="bg1"/>
                </a:solidFill>
                <a:latin typeface="HP001 4 hàng" pitchFamily="34" charset="0"/>
              </a:rPr>
              <a:t>Tập</a:t>
            </a:r>
            <a:r>
              <a:rPr lang="en-US" sz="4300" b="1" dirty="0">
                <a:solidFill>
                  <a:schemeClr val="bg1"/>
                </a:solidFill>
                <a:latin typeface="HP001 4 hàng" pitchFamily="34" charset="0"/>
              </a:rPr>
              <a:t> </a:t>
            </a:r>
            <a:r>
              <a:rPr lang="en-US" sz="4300" b="1" dirty="0" err="1">
                <a:solidFill>
                  <a:schemeClr val="bg1"/>
                </a:solidFill>
                <a:latin typeface="HP001 4 hàng" pitchFamily="34" charset="0"/>
              </a:rPr>
              <a:t>đọc</a:t>
            </a:r>
            <a:endParaRPr lang="vi-VN" sz="4300" b="1" dirty="0">
              <a:solidFill>
                <a:schemeClr val="bg1"/>
              </a:solidFill>
              <a:latin typeface="HP001 4 hàng" pitchFamily="34" charset="0"/>
            </a:endParaRPr>
          </a:p>
        </p:txBody>
      </p:sp>
      <p:sp>
        <p:nvSpPr>
          <p:cNvPr id="21509" name="Rectangle 8"/>
          <p:cNvSpPr>
            <a:spLocks noChangeArrowheads="1"/>
          </p:cNvSpPr>
          <p:nvPr/>
        </p:nvSpPr>
        <p:spPr bwMode="auto">
          <a:xfrm>
            <a:off x="1620253" y="2098675"/>
            <a:ext cx="7992978" cy="78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sz="4300" b="1" dirty="0">
                <a:solidFill>
                  <a:srgbClr val="FFC000"/>
                </a:solidFill>
                <a:latin typeface="HP001 4 hàng" pitchFamily="34" charset="0"/>
              </a:rPr>
              <a:t> </a:t>
            </a:r>
            <a:r>
              <a:rPr lang="en-US" sz="4300" b="1" dirty="0" smtClean="0">
                <a:solidFill>
                  <a:srgbClr val="FFC000"/>
                </a:solidFill>
                <a:latin typeface="HP001 4 hàng" pitchFamily="34" charset="0"/>
              </a:rPr>
              <a:t>   </a:t>
            </a:r>
            <a:r>
              <a:rPr lang="en-US" sz="4300" b="1" dirty="0" err="1" smtClean="0">
                <a:solidFill>
                  <a:srgbClr val="FFC000"/>
                </a:solidFill>
                <a:latin typeface="HP001 4 hàng" pitchFamily="34" charset="0"/>
              </a:rPr>
              <a:t>Hội</a:t>
            </a:r>
            <a:r>
              <a:rPr lang="en-US" sz="4300" b="1" dirty="0" smtClean="0">
                <a:solidFill>
                  <a:srgbClr val="FFC000"/>
                </a:solidFill>
                <a:latin typeface="HP001 4 hàng" pitchFamily="34" charset="0"/>
              </a:rPr>
              <a:t> </a:t>
            </a:r>
            <a:r>
              <a:rPr lang="en-US" sz="4300" b="1" dirty="0" err="1" smtClean="0">
                <a:solidFill>
                  <a:srgbClr val="FFC000"/>
                </a:solidFill>
                <a:latin typeface="HP001 4 hàng" pitchFamily="34" charset="0"/>
              </a:rPr>
              <a:t>đua</a:t>
            </a:r>
            <a:r>
              <a:rPr lang="en-US" sz="4300" b="1" dirty="0" smtClean="0">
                <a:solidFill>
                  <a:srgbClr val="FFC000"/>
                </a:solidFill>
                <a:latin typeface="HP001 4 hàng" pitchFamily="34" charset="0"/>
              </a:rPr>
              <a:t> </a:t>
            </a:r>
            <a:r>
              <a:rPr lang="en-US" sz="4300" b="1" dirty="0" err="1" smtClean="0">
                <a:solidFill>
                  <a:srgbClr val="FFC000"/>
                </a:solidFill>
                <a:latin typeface="HP001 4 hàng" pitchFamily="34" charset="0"/>
              </a:rPr>
              <a:t>voi</a:t>
            </a:r>
            <a:r>
              <a:rPr lang="en-US" sz="4300" b="1" dirty="0" smtClean="0">
                <a:solidFill>
                  <a:srgbClr val="FFC000"/>
                </a:solidFill>
                <a:latin typeface="HP001 4 hàng" pitchFamily="34" charset="0"/>
              </a:rPr>
              <a:t> ở </a:t>
            </a:r>
            <a:r>
              <a:rPr lang="en-US" sz="4300" b="1" dirty="0" err="1" smtClean="0">
                <a:solidFill>
                  <a:srgbClr val="FFC000"/>
                </a:solidFill>
                <a:latin typeface="HP001 4 hàng" pitchFamily="34" charset="0"/>
              </a:rPr>
              <a:t>Tây</a:t>
            </a:r>
            <a:r>
              <a:rPr lang="en-US" sz="4300" b="1" dirty="0" smtClean="0">
                <a:solidFill>
                  <a:srgbClr val="FFC000"/>
                </a:solidFill>
                <a:latin typeface="HP001 4 hàng" pitchFamily="34" charset="0"/>
              </a:rPr>
              <a:t> </a:t>
            </a:r>
            <a:r>
              <a:rPr lang="en-US" sz="4300" b="1" dirty="0" err="1" smtClean="0">
                <a:solidFill>
                  <a:srgbClr val="FFC000"/>
                </a:solidFill>
                <a:latin typeface="HP001 4 hàng" pitchFamily="34" charset="0"/>
              </a:rPr>
              <a:t>Nguyên</a:t>
            </a:r>
            <a:r>
              <a:rPr lang="en-US" sz="4300" b="1" dirty="0" smtClean="0">
                <a:solidFill>
                  <a:srgbClr val="FFC000"/>
                </a:solidFill>
                <a:latin typeface="HP001 4 hàng" pitchFamily="34" charset="0"/>
              </a:rPr>
              <a:t> </a:t>
            </a:r>
            <a:r>
              <a:rPr lang="vi-VN" sz="4300" b="1" dirty="0" smtClean="0">
                <a:solidFill>
                  <a:srgbClr val="FFC000"/>
                </a:solidFill>
                <a:latin typeface="HP001 4 hàng" pitchFamily="34" charset="0"/>
              </a:rPr>
              <a:t> </a:t>
            </a:r>
            <a:endParaRPr lang="en-US" sz="4300" b="1" dirty="0">
              <a:solidFill>
                <a:schemeClr val="bg1"/>
              </a:solidFill>
              <a:latin typeface="HP001 4 hàng" pitchFamily="34" charset="0"/>
            </a:endParaRPr>
          </a:p>
        </p:txBody>
      </p:sp>
    </p:spTree>
    <p:extLst>
      <p:ext uri="{BB962C8B-B14F-4D97-AF65-F5344CB8AC3E}">
        <p14:creationId xmlns:p14="http://schemas.microsoft.com/office/powerpoint/2010/main" val="62675788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1080</Words>
  <Application>Microsoft Office PowerPoint</Application>
  <PresentationFormat>Custom</PresentationFormat>
  <Paragraphs>101</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Lắng nghe đọc mẫu</vt:lpstr>
      <vt:lpstr>Hội đua voi ở Tây Nguyên</vt:lpstr>
      <vt:lpstr>Hội đua voi ở Tây Nguyên</vt:lpstr>
      <vt:lpstr>Chia đoạn</vt:lpstr>
      <vt:lpstr>Hội đua voi ở Tây Nguyên</vt:lpstr>
      <vt:lpstr>Hội đua voi ở Tây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172</cp:revision>
  <dcterms:created xsi:type="dcterms:W3CDTF">2017-08-03T09:01:00Z</dcterms:created>
  <dcterms:modified xsi:type="dcterms:W3CDTF">2022-03-09T07:44:13Z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