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 id="2147483757" r:id="rId3"/>
  </p:sldMasterIdLst>
  <p:notesMasterIdLst>
    <p:notesMasterId r:id="rId33"/>
  </p:notesMasterIdLst>
  <p:sldIdLst>
    <p:sldId id="316" r:id="rId4"/>
    <p:sldId id="313" r:id="rId5"/>
    <p:sldId id="258" r:id="rId6"/>
    <p:sldId id="319" r:id="rId7"/>
    <p:sldId id="311" r:id="rId8"/>
    <p:sldId id="295" r:id="rId9"/>
    <p:sldId id="296" r:id="rId10"/>
    <p:sldId id="306" r:id="rId11"/>
    <p:sldId id="307" r:id="rId12"/>
    <p:sldId id="261" r:id="rId13"/>
    <p:sldId id="314" r:id="rId14"/>
    <p:sldId id="271" r:id="rId15"/>
    <p:sldId id="265" r:id="rId16"/>
    <p:sldId id="318" r:id="rId17"/>
    <p:sldId id="266" r:id="rId18"/>
    <p:sldId id="267" r:id="rId19"/>
    <p:sldId id="288" r:id="rId20"/>
    <p:sldId id="289" r:id="rId21"/>
    <p:sldId id="291" r:id="rId22"/>
    <p:sldId id="292" r:id="rId23"/>
    <p:sldId id="317" r:id="rId24"/>
    <p:sldId id="299" r:id="rId25"/>
    <p:sldId id="300" r:id="rId26"/>
    <p:sldId id="315" r:id="rId27"/>
    <p:sldId id="301" r:id="rId28"/>
    <p:sldId id="302" r:id="rId29"/>
    <p:sldId id="303" r:id="rId30"/>
    <p:sldId id="304" r:id="rId31"/>
    <p:sldId id="305" r:id="rId32"/>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99"/>
    <a:srgbClr val="000099"/>
    <a:srgbClr val="CC0000"/>
    <a:srgbClr val="FFFF66"/>
    <a:srgbClr val="0000FF"/>
    <a:srgbClr val="FF0000"/>
    <a:srgbClr val="00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6" d="100"/>
          <a:sy n="66" d="100"/>
        </p:scale>
        <p:origin x="-127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38BD4-B533-48BD-A40B-F97F26F08286}" type="datetimeFigureOut">
              <a:rPr lang="en-US" smtClean="0"/>
              <a:t>5/15/2022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45449-980A-4204-9E72-B4C4BA85C6F8}" type="slidenum">
              <a:rPr lang="en-US" smtClean="0"/>
              <a:t>‹#›</a:t>
            </a:fld>
            <a:endParaRPr lang="en-US"/>
          </a:p>
        </p:txBody>
      </p:sp>
    </p:spTree>
    <p:extLst>
      <p:ext uri="{BB962C8B-B14F-4D97-AF65-F5344CB8AC3E}">
        <p14:creationId xmlns:p14="http://schemas.microsoft.com/office/powerpoint/2010/main" val="1692441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62465"/>
          <p:cNvSpPr>
            <a:spLocks noGrp="1" noRot="1" noChangeAspect="1" noTextEdit="1"/>
          </p:cNvSpPr>
          <p:nvPr>
            <p:ph type="sldImg"/>
          </p:nvPr>
        </p:nvSpPr>
        <p:spPr>
          <a:ln/>
        </p:spPr>
      </p:sp>
      <p:sp>
        <p:nvSpPr>
          <p:cNvPr id="62467" name="文本占位符 62466"/>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en-US" altLang="zh-CN" sz="1200" b="0" i="0" u="none" strike="noStrike" kern="1200" cap="none" spc="0" normalizeH="0" baseline="0" noProof="0" dirty="0">
                <a:ln>
                  <a:noFill/>
                </a:ln>
                <a:solidFill>
                  <a:srgbClr val="000000"/>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srgbClr val="000000"/>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432970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045449-980A-4204-9E72-B4C4BA85C6F8}" type="slidenum">
              <a:rPr lang="en-US" smtClean="0"/>
              <a:t>10</a:t>
            </a:fld>
            <a:endParaRPr lang="en-US"/>
          </a:p>
        </p:txBody>
      </p:sp>
    </p:spTree>
    <p:extLst>
      <p:ext uri="{BB962C8B-B14F-4D97-AF65-F5344CB8AC3E}">
        <p14:creationId xmlns:p14="http://schemas.microsoft.com/office/powerpoint/2010/main" val="1333269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78045449-980A-4204-9E72-B4C4BA85C6F8}" type="slidenum">
              <a:rPr lang="en-US" smtClean="0"/>
              <a:t>23</a:t>
            </a:fld>
            <a:endParaRPr lang="en-US"/>
          </a:p>
        </p:txBody>
      </p:sp>
    </p:spTree>
    <p:extLst>
      <p:ext uri="{BB962C8B-B14F-4D97-AF65-F5344CB8AC3E}">
        <p14:creationId xmlns:p14="http://schemas.microsoft.com/office/powerpoint/2010/main" val="30809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358578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416302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2527540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22" y="1122400"/>
            <a:ext cx="6858130" cy="2387680"/>
          </a:xfrm>
          <a:prstGeom prst="rect">
            <a:avLst/>
          </a:prstGeom>
        </p:spPr>
        <p:txBody>
          <a:bodyPr anchor="b"/>
          <a:lstStyle>
            <a:lvl1pPr algn="ctr">
              <a:defRPr sz="4481"/>
            </a:lvl1pPr>
          </a:lstStyle>
          <a:p>
            <a:r>
              <a:rPr lang="zh-CN" altLang="en-US"/>
              <a:t>单击此处编辑母版标题样式</a:t>
            </a:r>
          </a:p>
        </p:txBody>
      </p:sp>
      <p:sp>
        <p:nvSpPr>
          <p:cNvPr id="3" name="副标题 2"/>
          <p:cNvSpPr>
            <a:spLocks noGrp="1"/>
          </p:cNvSpPr>
          <p:nvPr>
            <p:ph type="subTitle" idx="1"/>
          </p:nvPr>
        </p:nvSpPr>
        <p:spPr>
          <a:xfrm>
            <a:off x="1143022" y="3602159"/>
            <a:ext cx="6858130" cy="1655817"/>
          </a:xfrm>
          <a:prstGeom prst="rect">
            <a:avLst/>
          </a:prstGeom>
        </p:spPr>
        <p:txBody>
          <a:bodyPr/>
          <a:lstStyle>
            <a:lvl1pPr marL="0" indent="0" algn="ctr">
              <a:buNone/>
              <a:defRPr sz="1794"/>
            </a:lvl1pPr>
            <a:lvl2pPr marL="341561" indent="0" algn="ctr">
              <a:buNone/>
              <a:defRPr sz="1493"/>
            </a:lvl2pPr>
            <a:lvl3pPr marL="683120" indent="0" algn="ctr">
              <a:buNone/>
              <a:defRPr sz="1343"/>
            </a:lvl3pPr>
            <a:lvl4pPr marL="1024681" indent="0" algn="ctr">
              <a:buNone/>
              <a:defRPr sz="1194"/>
            </a:lvl4pPr>
            <a:lvl5pPr marL="1365896" indent="0" algn="ctr">
              <a:buNone/>
              <a:defRPr sz="1194"/>
            </a:lvl5pPr>
            <a:lvl6pPr marL="1707456" indent="0" algn="ctr">
              <a:buNone/>
              <a:defRPr sz="1194"/>
            </a:lvl6pPr>
            <a:lvl7pPr marL="2049017" indent="0" algn="ctr">
              <a:buNone/>
              <a:defRPr sz="1194"/>
            </a:lvl7pPr>
            <a:lvl8pPr marL="2390576" indent="0" algn="ctr">
              <a:buNone/>
              <a:defRPr sz="1194"/>
            </a:lvl8pPr>
            <a:lvl9pPr marL="2732137" indent="0" algn="ctr">
              <a:buNone/>
              <a:defRPr sz="1194"/>
            </a:lvl9pPr>
          </a:lstStyle>
          <a:p>
            <a:r>
              <a:rPr lang="zh-CN" altLang="en-US"/>
              <a:t>单击此处编辑母版副标题样式</a:t>
            </a:r>
          </a:p>
        </p:txBody>
      </p:sp>
    </p:spTree>
    <p:extLst>
      <p:ext uri="{BB962C8B-B14F-4D97-AF65-F5344CB8AC3E}">
        <p14:creationId xmlns:p14="http://schemas.microsoft.com/office/powerpoint/2010/main" val="2429106586"/>
      </p:ext>
    </p:extLst>
  </p:cSld>
  <p:clrMapOvr>
    <a:masterClrMapping/>
  </p:clrMapOvr>
  <p:transition advClick="0" advTm="3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249170" y="1158128"/>
            <a:ext cx="4485050" cy="3275847"/>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109081351"/>
      </p:ext>
    </p:extLst>
  </p:cSld>
  <p:clrMapOvr>
    <a:masterClrMapping/>
  </p:clrMapOvr>
  <p:transition advClick="0" advTm="300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900" y="1709796"/>
            <a:ext cx="7886849" cy="2852833"/>
          </a:xfrm>
          <a:prstGeom prst="rect">
            <a:avLst/>
          </a:prstGeom>
        </p:spPr>
        <p:txBody>
          <a:bodyPr anchor="b"/>
          <a:lstStyle>
            <a:lvl1pPr>
              <a:defRPr sz="4481"/>
            </a:lvl1pPr>
          </a:lstStyle>
          <a:p>
            <a:r>
              <a:rPr lang="zh-CN" altLang="en-US"/>
              <a:t>单击此处编辑母版标题样式</a:t>
            </a:r>
          </a:p>
        </p:txBody>
      </p:sp>
      <p:sp>
        <p:nvSpPr>
          <p:cNvPr id="3" name="文本占位符 2"/>
          <p:cNvSpPr>
            <a:spLocks noGrp="1"/>
          </p:cNvSpPr>
          <p:nvPr>
            <p:ph type="body" idx="1"/>
          </p:nvPr>
        </p:nvSpPr>
        <p:spPr>
          <a:xfrm>
            <a:off x="623900" y="4589618"/>
            <a:ext cx="7886849" cy="1500237"/>
          </a:xfrm>
          <a:prstGeom prst="rect">
            <a:avLst/>
          </a:prstGeom>
        </p:spPr>
        <p:txBody>
          <a:bodyPr/>
          <a:lstStyle>
            <a:lvl1pPr marL="0" indent="0">
              <a:buNone/>
              <a:defRPr sz="1794">
                <a:solidFill>
                  <a:schemeClr val="tx1">
                    <a:tint val="75000"/>
                  </a:schemeClr>
                </a:solidFill>
              </a:defRPr>
            </a:lvl1pPr>
            <a:lvl2pPr marL="341561" indent="0">
              <a:buNone/>
              <a:defRPr sz="1493">
                <a:solidFill>
                  <a:schemeClr val="tx1">
                    <a:tint val="75000"/>
                  </a:schemeClr>
                </a:solidFill>
              </a:defRPr>
            </a:lvl2pPr>
            <a:lvl3pPr marL="683120" indent="0">
              <a:buNone/>
              <a:defRPr sz="1343">
                <a:solidFill>
                  <a:schemeClr val="tx1">
                    <a:tint val="75000"/>
                  </a:schemeClr>
                </a:solidFill>
              </a:defRPr>
            </a:lvl3pPr>
            <a:lvl4pPr marL="1024681" indent="0">
              <a:buNone/>
              <a:defRPr sz="1194">
                <a:solidFill>
                  <a:schemeClr val="tx1">
                    <a:tint val="75000"/>
                  </a:schemeClr>
                </a:solidFill>
              </a:defRPr>
            </a:lvl4pPr>
            <a:lvl5pPr marL="1365896" indent="0">
              <a:buNone/>
              <a:defRPr sz="1194">
                <a:solidFill>
                  <a:schemeClr val="tx1">
                    <a:tint val="75000"/>
                  </a:schemeClr>
                </a:solidFill>
              </a:defRPr>
            </a:lvl5pPr>
            <a:lvl6pPr marL="1707456" indent="0">
              <a:buNone/>
              <a:defRPr sz="1194">
                <a:solidFill>
                  <a:schemeClr val="tx1">
                    <a:tint val="75000"/>
                  </a:schemeClr>
                </a:solidFill>
              </a:defRPr>
            </a:lvl6pPr>
            <a:lvl7pPr marL="2049017" indent="0">
              <a:buNone/>
              <a:defRPr sz="1194">
                <a:solidFill>
                  <a:schemeClr val="tx1">
                    <a:tint val="75000"/>
                  </a:schemeClr>
                </a:solidFill>
              </a:defRPr>
            </a:lvl7pPr>
            <a:lvl8pPr marL="2390576" indent="0">
              <a:buNone/>
              <a:defRPr sz="1194">
                <a:solidFill>
                  <a:schemeClr val="tx1">
                    <a:tint val="75000"/>
                  </a:schemeClr>
                </a:solidFill>
              </a:defRPr>
            </a:lvl8pPr>
            <a:lvl9pPr marL="2732137" indent="0">
              <a:buNone/>
              <a:defRPr sz="1194">
                <a:solidFill>
                  <a:schemeClr val="tx1">
                    <a:tint val="75000"/>
                  </a:schemeClr>
                </a:solidFill>
              </a:defRPr>
            </a:lvl9pPr>
          </a:lstStyle>
          <a:p>
            <a:pPr lvl="0"/>
            <a:r>
              <a:rPr lang="zh-CN" altLang="en-US"/>
              <a:t>单击此处编辑母版文本样式</a:t>
            </a:r>
          </a:p>
        </p:txBody>
      </p:sp>
    </p:spTree>
    <p:extLst>
      <p:ext uri="{BB962C8B-B14F-4D97-AF65-F5344CB8AC3E}">
        <p14:creationId xmlns:p14="http://schemas.microsoft.com/office/powerpoint/2010/main" val="557834239"/>
      </p:ext>
    </p:extLst>
  </p:cSld>
  <p:clrMapOvr>
    <a:masterClrMapping/>
  </p:clrMapOvr>
  <p:transition advClick="0" advTm="3000">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28662" y="1825686"/>
            <a:ext cx="3886274" cy="435148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238" y="1825686"/>
            <a:ext cx="3886274" cy="435148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138886386"/>
      </p:ext>
    </p:extLst>
  </p:cSld>
  <p:clrMapOvr>
    <a:masterClrMapping/>
  </p:clrMapOvr>
  <p:transition advClick="0" advTm="300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54" y="365139"/>
            <a:ext cx="7886849" cy="1325607"/>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90097" y="1778497"/>
            <a:ext cx="3655250" cy="823940"/>
          </a:xfrm>
          <a:prstGeom prst="rect">
            <a:avLst/>
          </a:prstGeom>
        </p:spPr>
        <p:txBody>
          <a:bodyPr anchor="ctr" anchorCtr="0"/>
          <a:lstStyle>
            <a:lvl1pPr marL="0" indent="0">
              <a:buNone/>
              <a:defRPr sz="2093"/>
            </a:lvl1pPr>
            <a:lvl2pPr marL="341561" indent="0">
              <a:buNone/>
              <a:defRPr sz="1794"/>
            </a:lvl2pPr>
            <a:lvl3pPr marL="683120" indent="0">
              <a:buNone/>
              <a:defRPr sz="1493"/>
            </a:lvl3pPr>
            <a:lvl4pPr marL="1024681" indent="0">
              <a:buNone/>
              <a:defRPr sz="1343"/>
            </a:lvl4pPr>
            <a:lvl5pPr marL="1365896" indent="0">
              <a:buNone/>
              <a:defRPr sz="1343"/>
            </a:lvl5pPr>
            <a:lvl6pPr marL="1707456" indent="0">
              <a:buNone/>
              <a:defRPr sz="1343"/>
            </a:lvl6pPr>
            <a:lvl7pPr marL="2049017" indent="0">
              <a:buNone/>
              <a:defRPr sz="1343"/>
            </a:lvl7pPr>
            <a:lvl8pPr marL="2390576" indent="0">
              <a:buNone/>
              <a:defRPr sz="1343"/>
            </a:lvl8pPr>
            <a:lvl9pPr marL="2732137" indent="0">
              <a:buNone/>
              <a:defRPr sz="1343"/>
            </a:lvl9pPr>
          </a:lstStyle>
          <a:p>
            <a:pPr lvl="0"/>
            <a:r>
              <a:rPr lang="zh-CN" altLang="en-US"/>
              <a:t>单击此处编辑母版文本样式</a:t>
            </a:r>
          </a:p>
        </p:txBody>
      </p:sp>
      <p:sp>
        <p:nvSpPr>
          <p:cNvPr id="4" name="内容占位符 3"/>
          <p:cNvSpPr>
            <a:spLocks noGrp="1"/>
          </p:cNvSpPr>
          <p:nvPr>
            <p:ph sz="half" idx="2"/>
          </p:nvPr>
        </p:nvSpPr>
        <p:spPr>
          <a:xfrm>
            <a:off x="890097" y="2665468"/>
            <a:ext cx="3655250" cy="352440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92" y="1778497"/>
            <a:ext cx="3673252" cy="823940"/>
          </a:xfrm>
          <a:prstGeom prst="rect">
            <a:avLst/>
          </a:prstGeom>
        </p:spPr>
        <p:txBody>
          <a:bodyPr anchor="ctr" anchorCtr="0"/>
          <a:lstStyle>
            <a:lvl1pPr marL="0" indent="0">
              <a:buNone/>
              <a:defRPr sz="2093"/>
            </a:lvl1pPr>
            <a:lvl2pPr marL="341561" indent="0">
              <a:buNone/>
              <a:defRPr sz="1794"/>
            </a:lvl2pPr>
            <a:lvl3pPr marL="683120" indent="0">
              <a:buNone/>
              <a:defRPr sz="1493"/>
            </a:lvl3pPr>
            <a:lvl4pPr marL="1024681" indent="0">
              <a:buNone/>
              <a:defRPr sz="1343"/>
            </a:lvl4pPr>
            <a:lvl5pPr marL="1365896" indent="0">
              <a:buNone/>
              <a:defRPr sz="1343"/>
            </a:lvl5pPr>
            <a:lvl6pPr marL="1707456" indent="0">
              <a:buNone/>
              <a:defRPr sz="1343"/>
            </a:lvl6pPr>
            <a:lvl7pPr marL="2049017" indent="0">
              <a:buNone/>
              <a:defRPr sz="1343"/>
            </a:lvl7pPr>
            <a:lvl8pPr marL="2390576" indent="0">
              <a:buNone/>
              <a:defRPr sz="1343"/>
            </a:lvl8pPr>
            <a:lvl9pPr marL="2732137" indent="0">
              <a:buNone/>
              <a:defRPr sz="1343"/>
            </a:lvl9pPr>
          </a:lstStyle>
          <a:p>
            <a:pPr lvl="0"/>
            <a:r>
              <a:rPr lang="zh-CN" altLang="en-US"/>
              <a:t>单击此处编辑母版文本样式</a:t>
            </a:r>
          </a:p>
        </p:txBody>
      </p:sp>
      <p:sp>
        <p:nvSpPr>
          <p:cNvPr id="6" name="内容占位符 5"/>
          <p:cNvSpPr>
            <a:spLocks noGrp="1"/>
          </p:cNvSpPr>
          <p:nvPr>
            <p:ph sz="quarter" idx="4"/>
          </p:nvPr>
        </p:nvSpPr>
        <p:spPr>
          <a:xfrm>
            <a:off x="4692792" y="2665468"/>
            <a:ext cx="3673252" cy="352440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588365443"/>
      </p:ext>
    </p:extLst>
  </p:cSld>
  <p:clrMapOvr>
    <a:masterClrMapping/>
  </p:clrMapOvr>
  <p:transition advClick="0" advTm="3000">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261016935"/>
      </p:ext>
    </p:extLst>
  </p:cSld>
  <p:clrMapOvr>
    <a:masterClrMapping/>
  </p:clrMapOvr>
  <p:transition advClick="0" advTm="3000">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05841"/>
      </p:ext>
    </p:extLst>
  </p:cSld>
  <p:clrMapOvr>
    <a:masterClrMapping/>
  </p:clrMapOvr>
  <p:transition advClick="0" advTm="3000">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4" y="457217"/>
            <a:ext cx="2949233" cy="1600253"/>
          </a:xfrm>
          <a:prstGeom prst="rect">
            <a:avLst/>
          </a:prstGeom>
        </p:spPr>
        <p:txBody>
          <a:bodyPr anchor="b"/>
          <a:lstStyle>
            <a:lvl1pPr>
              <a:defRPr sz="2391"/>
            </a:lvl1pPr>
          </a:lstStyle>
          <a:p>
            <a:r>
              <a:rPr lang="zh-CN" altLang="en-US"/>
              <a:t>单击此处编辑母版标题样式</a:t>
            </a:r>
          </a:p>
        </p:txBody>
      </p:sp>
      <p:sp>
        <p:nvSpPr>
          <p:cNvPr id="3" name="内容占位符 2"/>
          <p:cNvSpPr>
            <a:spLocks noGrp="1"/>
          </p:cNvSpPr>
          <p:nvPr>
            <p:ph idx="1"/>
          </p:nvPr>
        </p:nvSpPr>
        <p:spPr>
          <a:xfrm>
            <a:off x="3887466" y="987458"/>
            <a:ext cx="4629238" cy="4873788"/>
          </a:xfrm>
          <a:prstGeom prst="rect">
            <a:avLst/>
          </a:prstGeom>
        </p:spPr>
        <p:txBody>
          <a:bodyPr/>
          <a:lstStyle>
            <a:lvl1pPr>
              <a:defRPr sz="2391"/>
            </a:lvl1pPr>
            <a:lvl2pPr>
              <a:defRPr sz="2093"/>
            </a:lvl2pPr>
            <a:lvl3pPr>
              <a:defRPr sz="1794"/>
            </a:lvl3pPr>
            <a:lvl4pPr>
              <a:defRPr sz="1493"/>
            </a:lvl4pPr>
            <a:lvl5pPr>
              <a:defRPr sz="1493"/>
            </a:lvl5pPr>
            <a:lvl6pPr>
              <a:defRPr sz="1493"/>
            </a:lvl6pPr>
            <a:lvl7pPr>
              <a:defRPr sz="1493"/>
            </a:lvl7pPr>
            <a:lvl8pPr>
              <a:defRPr sz="1493"/>
            </a:lvl8pPr>
            <a:lvl9pPr>
              <a:defRPr sz="149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54" y="2057469"/>
            <a:ext cx="2949233" cy="3811716"/>
          </a:xfrm>
          <a:prstGeom prst="rect">
            <a:avLst/>
          </a:prstGeom>
        </p:spPr>
        <p:txBody>
          <a:bodyPr/>
          <a:lstStyle>
            <a:lvl1pPr marL="0" indent="0">
              <a:buNone/>
              <a:defRPr sz="1194"/>
            </a:lvl1pPr>
            <a:lvl2pPr marL="341561" indent="0">
              <a:buNone/>
              <a:defRPr sz="1045"/>
            </a:lvl2pPr>
            <a:lvl3pPr marL="683120" indent="0">
              <a:buNone/>
              <a:defRPr sz="896"/>
            </a:lvl3pPr>
            <a:lvl4pPr marL="1024681" indent="0">
              <a:buNone/>
              <a:defRPr sz="746"/>
            </a:lvl4pPr>
            <a:lvl5pPr marL="1365896" indent="0">
              <a:buNone/>
              <a:defRPr sz="746"/>
            </a:lvl5pPr>
            <a:lvl6pPr marL="1707456" indent="0">
              <a:buNone/>
              <a:defRPr sz="746"/>
            </a:lvl6pPr>
            <a:lvl7pPr marL="2049017" indent="0">
              <a:buNone/>
              <a:defRPr sz="746"/>
            </a:lvl7pPr>
            <a:lvl8pPr marL="2390576" indent="0">
              <a:buNone/>
              <a:defRPr sz="746"/>
            </a:lvl8pPr>
            <a:lvl9pPr marL="2732137" indent="0">
              <a:buNone/>
              <a:defRPr sz="746"/>
            </a:lvl9pPr>
          </a:lstStyle>
          <a:p>
            <a:pPr lvl="0"/>
            <a:r>
              <a:rPr lang="zh-CN" altLang="en-US"/>
              <a:t>单击此处编辑母版文本样式</a:t>
            </a:r>
          </a:p>
        </p:txBody>
      </p:sp>
    </p:spTree>
    <p:extLst>
      <p:ext uri="{BB962C8B-B14F-4D97-AF65-F5344CB8AC3E}">
        <p14:creationId xmlns:p14="http://schemas.microsoft.com/office/powerpoint/2010/main" val="3234255759"/>
      </p:ext>
    </p:extLst>
  </p:cSld>
  <p:clrMapOvr>
    <a:masterClrMapping/>
  </p:clrMapOvr>
  <p:transition advClick="0" advTm="3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2580390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3" y="457217"/>
            <a:ext cx="3124071" cy="1600253"/>
          </a:xfrm>
          <a:prstGeom prst="rect">
            <a:avLst/>
          </a:prstGeom>
        </p:spPr>
        <p:txBody>
          <a:bodyPr anchor="b"/>
          <a:lstStyle>
            <a:lvl1pPr>
              <a:defRPr sz="2391"/>
            </a:lvl1pPr>
          </a:lstStyle>
          <a:p>
            <a:r>
              <a:rPr lang="zh-CN" altLang="en-US"/>
              <a:t>单击此处编辑母版标题样式</a:t>
            </a:r>
          </a:p>
        </p:txBody>
      </p:sp>
      <p:sp>
        <p:nvSpPr>
          <p:cNvPr id="3" name="图片占位符 2"/>
          <p:cNvSpPr>
            <a:spLocks noGrp="1"/>
          </p:cNvSpPr>
          <p:nvPr>
            <p:ph type="pic" idx="1"/>
          </p:nvPr>
        </p:nvSpPr>
        <p:spPr>
          <a:xfrm>
            <a:off x="3887466" y="457217"/>
            <a:ext cx="4629238" cy="5404031"/>
          </a:xfrm>
          <a:prstGeom prst="rect">
            <a:avLst/>
          </a:prstGeom>
        </p:spPr>
        <p:txBody>
          <a:bodyPr/>
          <a:lstStyle>
            <a:lvl1pPr marL="0" indent="0">
              <a:buNone/>
              <a:defRPr sz="2391"/>
            </a:lvl1pPr>
            <a:lvl2pPr marL="341561" indent="0">
              <a:buNone/>
              <a:defRPr sz="2093"/>
            </a:lvl2pPr>
            <a:lvl3pPr marL="683120" indent="0">
              <a:buNone/>
              <a:defRPr sz="1794"/>
            </a:lvl3pPr>
            <a:lvl4pPr marL="1024681" indent="0">
              <a:buNone/>
              <a:defRPr sz="1493"/>
            </a:lvl4pPr>
            <a:lvl5pPr marL="1365896" indent="0">
              <a:buNone/>
              <a:defRPr sz="1493"/>
            </a:lvl5pPr>
            <a:lvl6pPr marL="1707456" indent="0">
              <a:buNone/>
              <a:defRPr sz="1493"/>
            </a:lvl6pPr>
            <a:lvl7pPr marL="2049017" indent="0">
              <a:buNone/>
              <a:defRPr sz="1493"/>
            </a:lvl7pPr>
            <a:lvl8pPr marL="2390576" indent="0">
              <a:buNone/>
              <a:defRPr sz="1493"/>
            </a:lvl8pPr>
            <a:lvl9pPr marL="2732137" indent="0">
              <a:buNone/>
              <a:defRPr sz="1493"/>
            </a:lvl9pPr>
          </a:lstStyle>
          <a:p>
            <a:endParaRPr lang="zh-CN" altLang="en-US"/>
          </a:p>
        </p:txBody>
      </p:sp>
      <p:sp>
        <p:nvSpPr>
          <p:cNvPr id="4" name="文本占位符 3"/>
          <p:cNvSpPr>
            <a:spLocks noGrp="1"/>
          </p:cNvSpPr>
          <p:nvPr>
            <p:ph type="body" sz="half" idx="2"/>
          </p:nvPr>
        </p:nvSpPr>
        <p:spPr>
          <a:xfrm>
            <a:off x="629853" y="2057469"/>
            <a:ext cx="3124071" cy="3811716"/>
          </a:xfrm>
          <a:prstGeom prst="rect">
            <a:avLst/>
          </a:prstGeom>
        </p:spPr>
        <p:txBody>
          <a:bodyPr/>
          <a:lstStyle>
            <a:lvl1pPr marL="0" indent="0">
              <a:buNone/>
              <a:defRPr sz="1493"/>
            </a:lvl1pPr>
            <a:lvl2pPr marL="341561" indent="0">
              <a:buNone/>
              <a:defRPr sz="1343"/>
            </a:lvl2pPr>
            <a:lvl3pPr marL="683120" indent="0">
              <a:buNone/>
              <a:defRPr sz="1194"/>
            </a:lvl3pPr>
            <a:lvl4pPr marL="1024681" indent="0">
              <a:buNone/>
              <a:defRPr sz="1045"/>
            </a:lvl4pPr>
            <a:lvl5pPr marL="1365896" indent="0">
              <a:buNone/>
              <a:defRPr sz="1045"/>
            </a:lvl5pPr>
            <a:lvl6pPr marL="1707456" indent="0">
              <a:buNone/>
              <a:defRPr sz="1045"/>
            </a:lvl6pPr>
            <a:lvl7pPr marL="2049017" indent="0">
              <a:buNone/>
              <a:defRPr sz="1045"/>
            </a:lvl7pPr>
            <a:lvl8pPr marL="2390576" indent="0">
              <a:buNone/>
              <a:defRPr sz="1045"/>
            </a:lvl8pPr>
            <a:lvl9pPr marL="2732137" indent="0">
              <a:buNone/>
              <a:defRPr sz="1045"/>
            </a:lvl9pPr>
          </a:lstStyle>
          <a:p>
            <a:pPr lvl="0"/>
            <a:r>
              <a:rPr lang="zh-CN" altLang="en-US"/>
              <a:t>单击此处编辑母版文本样式</a:t>
            </a:r>
          </a:p>
        </p:txBody>
      </p:sp>
    </p:spTree>
    <p:extLst>
      <p:ext uri="{BB962C8B-B14F-4D97-AF65-F5344CB8AC3E}">
        <p14:creationId xmlns:p14="http://schemas.microsoft.com/office/powerpoint/2010/main" val="2483592254"/>
      </p:ext>
    </p:extLst>
  </p:cSld>
  <p:clrMapOvr>
    <a:masterClrMapping/>
  </p:clrMapOvr>
  <p:transition advClick="0" advTm="3000">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249170" y="1158128"/>
            <a:ext cx="4485050" cy="3275847"/>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080211770"/>
      </p:ext>
    </p:extLst>
  </p:cSld>
  <p:clrMapOvr>
    <a:masterClrMapping/>
  </p:clrMapOvr>
  <p:transition advClick="0" advTm="3000">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799" y="365138"/>
            <a:ext cx="1971713" cy="5812032"/>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62" y="365138"/>
            <a:ext cx="5800835" cy="581203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18534815"/>
      </p:ext>
    </p:extLst>
  </p:cSld>
  <p:clrMapOvr>
    <a:masterClrMapping/>
  </p:clrMapOvr>
  <p:transition advClick="0" advTm="3000">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62" y="1825686"/>
            <a:ext cx="3886274" cy="43514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238" y="1825687"/>
            <a:ext cx="3886274" cy="209874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29238" y="4076838"/>
            <a:ext cx="3886274" cy="210033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223180984"/>
      </p:ext>
    </p:extLst>
  </p:cSld>
  <p:clrMapOvr>
    <a:masterClrMapping/>
  </p:clrMapOvr>
  <p:transition advClick="0" advTm="3000">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22" y="1122400"/>
            <a:ext cx="6858130" cy="2387680"/>
          </a:xfrm>
          <a:prstGeom prst="rect">
            <a:avLst/>
          </a:prstGeom>
        </p:spPr>
        <p:txBody>
          <a:bodyPr anchor="b"/>
          <a:lstStyle>
            <a:lvl1pPr algn="ctr">
              <a:defRPr sz="4481"/>
            </a:lvl1pPr>
          </a:lstStyle>
          <a:p>
            <a:r>
              <a:rPr lang="zh-CN" altLang="en-US"/>
              <a:t>单击此处编辑母版标题样式</a:t>
            </a:r>
          </a:p>
        </p:txBody>
      </p:sp>
      <p:sp>
        <p:nvSpPr>
          <p:cNvPr id="3" name="副标题 2"/>
          <p:cNvSpPr>
            <a:spLocks noGrp="1"/>
          </p:cNvSpPr>
          <p:nvPr>
            <p:ph type="subTitle" idx="1"/>
          </p:nvPr>
        </p:nvSpPr>
        <p:spPr>
          <a:xfrm>
            <a:off x="1143022" y="3602159"/>
            <a:ext cx="6858130" cy="1655817"/>
          </a:xfrm>
          <a:prstGeom prst="rect">
            <a:avLst/>
          </a:prstGeom>
        </p:spPr>
        <p:txBody>
          <a:bodyPr/>
          <a:lstStyle>
            <a:lvl1pPr marL="0" indent="0" algn="ctr">
              <a:buNone/>
              <a:defRPr sz="1794"/>
            </a:lvl1pPr>
            <a:lvl2pPr marL="341561" indent="0" algn="ctr">
              <a:buNone/>
              <a:defRPr sz="1493"/>
            </a:lvl2pPr>
            <a:lvl3pPr marL="683120" indent="0" algn="ctr">
              <a:buNone/>
              <a:defRPr sz="1343"/>
            </a:lvl3pPr>
            <a:lvl4pPr marL="1024681" indent="0" algn="ctr">
              <a:buNone/>
              <a:defRPr sz="1194"/>
            </a:lvl4pPr>
            <a:lvl5pPr marL="1365896" indent="0" algn="ctr">
              <a:buNone/>
              <a:defRPr sz="1194"/>
            </a:lvl5pPr>
            <a:lvl6pPr marL="1707456" indent="0" algn="ctr">
              <a:buNone/>
              <a:defRPr sz="1194"/>
            </a:lvl6pPr>
            <a:lvl7pPr marL="2049017" indent="0" algn="ctr">
              <a:buNone/>
              <a:defRPr sz="1194"/>
            </a:lvl7pPr>
            <a:lvl8pPr marL="2390576" indent="0" algn="ctr">
              <a:buNone/>
              <a:defRPr sz="1194"/>
            </a:lvl8pPr>
            <a:lvl9pPr marL="2732137" indent="0" algn="ctr">
              <a:buNone/>
              <a:defRPr sz="1194"/>
            </a:lvl9pPr>
          </a:lstStyle>
          <a:p>
            <a:r>
              <a:rPr lang="zh-CN" altLang="en-US"/>
              <a:t>单击此处编辑母版副标题样式</a:t>
            </a:r>
          </a:p>
        </p:txBody>
      </p:sp>
    </p:spTree>
    <p:extLst>
      <p:ext uri="{BB962C8B-B14F-4D97-AF65-F5344CB8AC3E}">
        <p14:creationId xmlns:p14="http://schemas.microsoft.com/office/powerpoint/2010/main" val="352704814"/>
      </p:ext>
    </p:extLst>
  </p:cSld>
  <p:clrMapOvr>
    <a:masterClrMapping/>
  </p:clrMapOvr>
  <p:transition advClick="0" advTm="3000">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249170" y="1158128"/>
            <a:ext cx="4485050" cy="3275847"/>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671327851"/>
      </p:ext>
    </p:extLst>
  </p:cSld>
  <p:clrMapOvr>
    <a:masterClrMapping/>
  </p:clrMapOvr>
  <p:transition advClick="0" advTm="3000">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900" y="1709796"/>
            <a:ext cx="7886849" cy="2852833"/>
          </a:xfrm>
          <a:prstGeom prst="rect">
            <a:avLst/>
          </a:prstGeom>
        </p:spPr>
        <p:txBody>
          <a:bodyPr anchor="b"/>
          <a:lstStyle>
            <a:lvl1pPr>
              <a:defRPr sz="4481"/>
            </a:lvl1pPr>
          </a:lstStyle>
          <a:p>
            <a:r>
              <a:rPr lang="zh-CN" altLang="en-US"/>
              <a:t>单击此处编辑母版标题样式</a:t>
            </a:r>
          </a:p>
        </p:txBody>
      </p:sp>
      <p:sp>
        <p:nvSpPr>
          <p:cNvPr id="3" name="文本占位符 2"/>
          <p:cNvSpPr>
            <a:spLocks noGrp="1"/>
          </p:cNvSpPr>
          <p:nvPr>
            <p:ph type="body" idx="1"/>
          </p:nvPr>
        </p:nvSpPr>
        <p:spPr>
          <a:xfrm>
            <a:off x="623900" y="4589618"/>
            <a:ext cx="7886849" cy="1500237"/>
          </a:xfrm>
          <a:prstGeom prst="rect">
            <a:avLst/>
          </a:prstGeom>
        </p:spPr>
        <p:txBody>
          <a:bodyPr/>
          <a:lstStyle>
            <a:lvl1pPr marL="0" indent="0">
              <a:buNone/>
              <a:defRPr sz="1794">
                <a:solidFill>
                  <a:schemeClr val="tx1">
                    <a:tint val="75000"/>
                  </a:schemeClr>
                </a:solidFill>
              </a:defRPr>
            </a:lvl1pPr>
            <a:lvl2pPr marL="341561" indent="0">
              <a:buNone/>
              <a:defRPr sz="1493">
                <a:solidFill>
                  <a:schemeClr val="tx1">
                    <a:tint val="75000"/>
                  </a:schemeClr>
                </a:solidFill>
              </a:defRPr>
            </a:lvl2pPr>
            <a:lvl3pPr marL="683120" indent="0">
              <a:buNone/>
              <a:defRPr sz="1343">
                <a:solidFill>
                  <a:schemeClr val="tx1">
                    <a:tint val="75000"/>
                  </a:schemeClr>
                </a:solidFill>
              </a:defRPr>
            </a:lvl3pPr>
            <a:lvl4pPr marL="1024681" indent="0">
              <a:buNone/>
              <a:defRPr sz="1194">
                <a:solidFill>
                  <a:schemeClr val="tx1">
                    <a:tint val="75000"/>
                  </a:schemeClr>
                </a:solidFill>
              </a:defRPr>
            </a:lvl4pPr>
            <a:lvl5pPr marL="1365896" indent="0">
              <a:buNone/>
              <a:defRPr sz="1194">
                <a:solidFill>
                  <a:schemeClr val="tx1">
                    <a:tint val="75000"/>
                  </a:schemeClr>
                </a:solidFill>
              </a:defRPr>
            </a:lvl5pPr>
            <a:lvl6pPr marL="1707456" indent="0">
              <a:buNone/>
              <a:defRPr sz="1194">
                <a:solidFill>
                  <a:schemeClr val="tx1">
                    <a:tint val="75000"/>
                  </a:schemeClr>
                </a:solidFill>
              </a:defRPr>
            </a:lvl6pPr>
            <a:lvl7pPr marL="2049017" indent="0">
              <a:buNone/>
              <a:defRPr sz="1194">
                <a:solidFill>
                  <a:schemeClr val="tx1">
                    <a:tint val="75000"/>
                  </a:schemeClr>
                </a:solidFill>
              </a:defRPr>
            </a:lvl7pPr>
            <a:lvl8pPr marL="2390576" indent="0">
              <a:buNone/>
              <a:defRPr sz="1194">
                <a:solidFill>
                  <a:schemeClr val="tx1">
                    <a:tint val="75000"/>
                  </a:schemeClr>
                </a:solidFill>
              </a:defRPr>
            </a:lvl8pPr>
            <a:lvl9pPr marL="2732137" indent="0">
              <a:buNone/>
              <a:defRPr sz="1194">
                <a:solidFill>
                  <a:schemeClr val="tx1">
                    <a:tint val="75000"/>
                  </a:schemeClr>
                </a:solidFill>
              </a:defRPr>
            </a:lvl9pPr>
          </a:lstStyle>
          <a:p>
            <a:pPr lvl="0"/>
            <a:r>
              <a:rPr lang="zh-CN" altLang="en-US"/>
              <a:t>单击此处编辑母版文本样式</a:t>
            </a:r>
          </a:p>
        </p:txBody>
      </p:sp>
    </p:spTree>
    <p:extLst>
      <p:ext uri="{BB962C8B-B14F-4D97-AF65-F5344CB8AC3E}">
        <p14:creationId xmlns:p14="http://schemas.microsoft.com/office/powerpoint/2010/main" val="2200277811"/>
      </p:ext>
    </p:extLst>
  </p:cSld>
  <p:clrMapOvr>
    <a:masterClrMapping/>
  </p:clrMapOvr>
  <p:transition advClick="0" advTm="3000">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28662" y="1825686"/>
            <a:ext cx="3886274" cy="435148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238" y="1825686"/>
            <a:ext cx="3886274" cy="435148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729810972"/>
      </p:ext>
    </p:extLst>
  </p:cSld>
  <p:clrMapOvr>
    <a:masterClrMapping/>
  </p:clrMapOvr>
  <p:transition advClick="0" advTm="3000">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54" y="365139"/>
            <a:ext cx="7886849" cy="1325607"/>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90097" y="1778497"/>
            <a:ext cx="3655250" cy="823940"/>
          </a:xfrm>
          <a:prstGeom prst="rect">
            <a:avLst/>
          </a:prstGeom>
        </p:spPr>
        <p:txBody>
          <a:bodyPr anchor="ctr" anchorCtr="0"/>
          <a:lstStyle>
            <a:lvl1pPr marL="0" indent="0">
              <a:buNone/>
              <a:defRPr sz="2093"/>
            </a:lvl1pPr>
            <a:lvl2pPr marL="341561" indent="0">
              <a:buNone/>
              <a:defRPr sz="1794"/>
            </a:lvl2pPr>
            <a:lvl3pPr marL="683120" indent="0">
              <a:buNone/>
              <a:defRPr sz="1493"/>
            </a:lvl3pPr>
            <a:lvl4pPr marL="1024681" indent="0">
              <a:buNone/>
              <a:defRPr sz="1343"/>
            </a:lvl4pPr>
            <a:lvl5pPr marL="1365896" indent="0">
              <a:buNone/>
              <a:defRPr sz="1343"/>
            </a:lvl5pPr>
            <a:lvl6pPr marL="1707456" indent="0">
              <a:buNone/>
              <a:defRPr sz="1343"/>
            </a:lvl6pPr>
            <a:lvl7pPr marL="2049017" indent="0">
              <a:buNone/>
              <a:defRPr sz="1343"/>
            </a:lvl7pPr>
            <a:lvl8pPr marL="2390576" indent="0">
              <a:buNone/>
              <a:defRPr sz="1343"/>
            </a:lvl8pPr>
            <a:lvl9pPr marL="2732137" indent="0">
              <a:buNone/>
              <a:defRPr sz="1343"/>
            </a:lvl9pPr>
          </a:lstStyle>
          <a:p>
            <a:pPr lvl="0"/>
            <a:r>
              <a:rPr lang="zh-CN" altLang="en-US"/>
              <a:t>单击此处编辑母版文本样式</a:t>
            </a:r>
          </a:p>
        </p:txBody>
      </p:sp>
      <p:sp>
        <p:nvSpPr>
          <p:cNvPr id="4" name="内容占位符 3"/>
          <p:cNvSpPr>
            <a:spLocks noGrp="1"/>
          </p:cNvSpPr>
          <p:nvPr>
            <p:ph sz="half" idx="2"/>
          </p:nvPr>
        </p:nvSpPr>
        <p:spPr>
          <a:xfrm>
            <a:off x="890097" y="2665468"/>
            <a:ext cx="3655250" cy="352440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92" y="1778497"/>
            <a:ext cx="3673252" cy="823940"/>
          </a:xfrm>
          <a:prstGeom prst="rect">
            <a:avLst/>
          </a:prstGeom>
        </p:spPr>
        <p:txBody>
          <a:bodyPr anchor="ctr" anchorCtr="0"/>
          <a:lstStyle>
            <a:lvl1pPr marL="0" indent="0">
              <a:buNone/>
              <a:defRPr sz="2093"/>
            </a:lvl1pPr>
            <a:lvl2pPr marL="341561" indent="0">
              <a:buNone/>
              <a:defRPr sz="1794"/>
            </a:lvl2pPr>
            <a:lvl3pPr marL="683120" indent="0">
              <a:buNone/>
              <a:defRPr sz="1493"/>
            </a:lvl3pPr>
            <a:lvl4pPr marL="1024681" indent="0">
              <a:buNone/>
              <a:defRPr sz="1343"/>
            </a:lvl4pPr>
            <a:lvl5pPr marL="1365896" indent="0">
              <a:buNone/>
              <a:defRPr sz="1343"/>
            </a:lvl5pPr>
            <a:lvl6pPr marL="1707456" indent="0">
              <a:buNone/>
              <a:defRPr sz="1343"/>
            </a:lvl6pPr>
            <a:lvl7pPr marL="2049017" indent="0">
              <a:buNone/>
              <a:defRPr sz="1343"/>
            </a:lvl7pPr>
            <a:lvl8pPr marL="2390576" indent="0">
              <a:buNone/>
              <a:defRPr sz="1343"/>
            </a:lvl8pPr>
            <a:lvl9pPr marL="2732137" indent="0">
              <a:buNone/>
              <a:defRPr sz="1343"/>
            </a:lvl9pPr>
          </a:lstStyle>
          <a:p>
            <a:pPr lvl="0"/>
            <a:r>
              <a:rPr lang="zh-CN" altLang="en-US"/>
              <a:t>单击此处编辑母版文本样式</a:t>
            </a:r>
          </a:p>
        </p:txBody>
      </p:sp>
      <p:sp>
        <p:nvSpPr>
          <p:cNvPr id="6" name="内容占位符 5"/>
          <p:cNvSpPr>
            <a:spLocks noGrp="1"/>
          </p:cNvSpPr>
          <p:nvPr>
            <p:ph sz="quarter" idx="4"/>
          </p:nvPr>
        </p:nvSpPr>
        <p:spPr>
          <a:xfrm>
            <a:off x="4692792" y="2665468"/>
            <a:ext cx="3673252" cy="352440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531466460"/>
      </p:ext>
    </p:extLst>
  </p:cSld>
  <p:clrMapOvr>
    <a:masterClrMapping/>
  </p:clrMapOvr>
  <p:transition advClick="0" advTm="3000">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897166381"/>
      </p:ext>
    </p:extLst>
  </p:cSld>
  <p:clrMapOvr>
    <a:masterClrMapping/>
  </p:clrMapOvr>
  <p:transition advClick="0" advTm="3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25267893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4457235"/>
      </p:ext>
    </p:extLst>
  </p:cSld>
  <p:clrMapOvr>
    <a:masterClrMapping/>
  </p:clrMapOvr>
  <p:transition advClick="0" advTm="3000">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4" y="457217"/>
            <a:ext cx="2949233" cy="1600253"/>
          </a:xfrm>
          <a:prstGeom prst="rect">
            <a:avLst/>
          </a:prstGeom>
        </p:spPr>
        <p:txBody>
          <a:bodyPr anchor="b"/>
          <a:lstStyle>
            <a:lvl1pPr>
              <a:defRPr sz="2391"/>
            </a:lvl1pPr>
          </a:lstStyle>
          <a:p>
            <a:r>
              <a:rPr lang="zh-CN" altLang="en-US"/>
              <a:t>单击此处编辑母版标题样式</a:t>
            </a:r>
          </a:p>
        </p:txBody>
      </p:sp>
      <p:sp>
        <p:nvSpPr>
          <p:cNvPr id="3" name="内容占位符 2"/>
          <p:cNvSpPr>
            <a:spLocks noGrp="1"/>
          </p:cNvSpPr>
          <p:nvPr>
            <p:ph idx="1"/>
          </p:nvPr>
        </p:nvSpPr>
        <p:spPr>
          <a:xfrm>
            <a:off x="3887466" y="987458"/>
            <a:ext cx="4629238" cy="4873788"/>
          </a:xfrm>
          <a:prstGeom prst="rect">
            <a:avLst/>
          </a:prstGeom>
        </p:spPr>
        <p:txBody>
          <a:bodyPr/>
          <a:lstStyle>
            <a:lvl1pPr>
              <a:defRPr sz="2391"/>
            </a:lvl1pPr>
            <a:lvl2pPr>
              <a:defRPr sz="2093"/>
            </a:lvl2pPr>
            <a:lvl3pPr>
              <a:defRPr sz="1794"/>
            </a:lvl3pPr>
            <a:lvl4pPr>
              <a:defRPr sz="1493"/>
            </a:lvl4pPr>
            <a:lvl5pPr>
              <a:defRPr sz="1493"/>
            </a:lvl5pPr>
            <a:lvl6pPr>
              <a:defRPr sz="1493"/>
            </a:lvl6pPr>
            <a:lvl7pPr>
              <a:defRPr sz="1493"/>
            </a:lvl7pPr>
            <a:lvl8pPr>
              <a:defRPr sz="1493"/>
            </a:lvl8pPr>
            <a:lvl9pPr>
              <a:defRPr sz="149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54" y="2057469"/>
            <a:ext cx="2949233" cy="3811716"/>
          </a:xfrm>
          <a:prstGeom prst="rect">
            <a:avLst/>
          </a:prstGeom>
        </p:spPr>
        <p:txBody>
          <a:bodyPr/>
          <a:lstStyle>
            <a:lvl1pPr marL="0" indent="0">
              <a:buNone/>
              <a:defRPr sz="1194"/>
            </a:lvl1pPr>
            <a:lvl2pPr marL="341561" indent="0">
              <a:buNone/>
              <a:defRPr sz="1045"/>
            </a:lvl2pPr>
            <a:lvl3pPr marL="683120" indent="0">
              <a:buNone/>
              <a:defRPr sz="896"/>
            </a:lvl3pPr>
            <a:lvl4pPr marL="1024681" indent="0">
              <a:buNone/>
              <a:defRPr sz="746"/>
            </a:lvl4pPr>
            <a:lvl5pPr marL="1365896" indent="0">
              <a:buNone/>
              <a:defRPr sz="746"/>
            </a:lvl5pPr>
            <a:lvl6pPr marL="1707456" indent="0">
              <a:buNone/>
              <a:defRPr sz="746"/>
            </a:lvl6pPr>
            <a:lvl7pPr marL="2049017" indent="0">
              <a:buNone/>
              <a:defRPr sz="746"/>
            </a:lvl7pPr>
            <a:lvl8pPr marL="2390576" indent="0">
              <a:buNone/>
              <a:defRPr sz="746"/>
            </a:lvl8pPr>
            <a:lvl9pPr marL="2732137" indent="0">
              <a:buNone/>
              <a:defRPr sz="746"/>
            </a:lvl9pPr>
          </a:lstStyle>
          <a:p>
            <a:pPr lvl="0"/>
            <a:r>
              <a:rPr lang="zh-CN" altLang="en-US"/>
              <a:t>单击此处编辑母版文本样式</a:t>
            </a:r>
          </a:p>
        </p:txBody>
      </p:sp>
    </p:spTree>
    <p:extLst>
      <p:ext uri="{BB962C8B-B14F-4D97-AF65-F5344CB8AC3E}">
        <p14:creationId xmlns:p14="http://schemas.microsoft.com/office/powerpoint/2010/main" val="3132803045"/>
      </p:ext>
    </p:extLst>
  </p:cSld>
  <p:clrMapOvr>
    <a:masterClrMapping/>
  </p:clrMapOvr>
  <p:transition advClick="0" advTm="3000">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3" y="457217"/>
            <a:ext cx="3124071" cy="1600253"/>
          </a:xfrm>
          <a:prstGeom prst="rect">
            <a:avLst/>
          </a:prstGeom>
        </p:spPr>
        <p:txBody>
          <a:bodyPr anchor="b"/>
          <a:lstStyle>
            <a:lvl1pPr>
              <a:defRPr sz="2391"/>
            </a:lvl1pPr>
          </a:lstStyle>
          <a:p>
            <a:r>
              <a:rPr lang="zh-CN" altLang="en-US"/>
              <a:t>单击此处编辑母版标题样式</a:t>
            </a:r>
          </a:p>
        </p:txBody>
      </p:sp>
      <p:sp>
        <p:nvSpPr>
          <p:cNvPr id="3" name="图片占位符 2"/>
          <p:cNvSpPr>
            <a:spLocks noGrp="1"/>
          </p:cNvSpPr>
          <p:nvPr>
            <p:ph type="pic" idx="1"/>
          </p:nvPr>
        </p:nvSpPr>
        <p:spPr>
          <a:xfrm>
            <a:off x="3887466" y="457217"/>
            <a:ext cx="4629238" cy="5404031"/>
          </a:xfrm>
          <a:prstGeom prst="rect">
            <a:avLst/>
          </a:prstGeom>
        </p:spPr>
        <p:txBody>
          <a:bodyPr/>
          <a:lstStyle>
            <a:lvl1pPr marL="0" indent="0">
              <a:buNone/>
              <a:defRPr sz="2391"/>
            </a:lvl1pPr>
            <a:lvl2pPr marL="341561" indent="0">
              <a:buNone/>
              <a:defRPr sz="2093"/>
            </a:lvl2pPr>
            <a:lvl3pPr marL="683120" indent="0">
              <a:buNone/>
              <a:defRPr sz="1794"/>
            </a:lvl3pPr>
            <a:lvl4pPr marL="1024681" indent="0">
              <a:buNone/>
              <a:defRPr sz="1493"/>
            </a:lvl4pPr>
            <a:lvl5pPr marL="1365896" indent="0">
              <a:buNone/>
              <a:defRPr sz="1493"/>
            </a:lvl5pPr>
            <a:lvl6pPr marL="1707456" indent="0">
              <a:buNone/>
              <a:defRPr sz="1493"/>
            </a:lvl6pPr>
            <a:lvl7pPr marL="2049017" indent="0">
              <a:buNone/>
              <a:defRPr sz="1493"/>
            </a:lvl7pPr>
            <a:lvl8pPr marL="2390576" indent="0">
              <a:buNone/>
              <a:defRPr sz="1493"/>
            </a:lvl8pPr>
            <a:lvl9pPr marL="2732137" indent="0">
              <a:buNone/>
              <a:defRPr sz="1493"/>
            </a:lvl9pPr>
          </a:lstStyle>
          <a:p>
            <a:endParaRPr lang="zh-CN" altLang="en-US"/>
          </a:p>
        </p:txBody>
      </p:sp>
      <p:sp>
        <p:nvSpPr>
          <p:cNvPr id="4" name="文本占位符 3"/>
          <p:cNvSpPr>
            <a:spLocks noGrp="1"/>
          </p:cNvSpPr>
          <p:nvPr>
            <p:ph type="body" sz="half" idx="2"/>
          </p:nvPr>
        </p:nvSpPr>
        <p:spPr>
          <a:xfrm>
            <a:off x="629853" y="2057469"/>
            <a:ext cx="3124071" cy="3811716"/>
          </a:xfrm>
          <a:prstGeom prst="rect">
            <a:avLst/>
          </a:prstGeom>
        </p:spPr>
        <p:txBody>
          <a:bodyPr/>
          <a:lstStyle>
            <a:lvl1pPr marL="0" indent="0">
              <a:buNone/>
              <a:defRPr sz="1493"/>
            </a:lvl1pPr>
            <a:lvl2pPr marL="341561" indent="0">
              <a:buNone/>
              <a:defRPr sz="1343"/>
            </a:lvl2pPr>
            <a:lvl3pPr marL="683120" indent="0">
              <a:buNone/>
              <a:defRPr sz="1194"/>
            </a:lvl3pPr>
            <a:lvl4pPr marL="1024681" indent="0">
              <a:buNone/>
              <a:defRPr sz="1045"/>
            </a:lvl4pPr>
            <a:lvl5pPr marL="1365896" indent="0">
              <a:buNone/>
              <a:defRPr sz="1045"/>
            </a:lvl5pPr>
            <a:lvl6pPr marL="1707456" indent="0">
              <a:buNone/>
              <a:defRPr sz="1045"/>
            </a:lvl6pPr>
            <a:lvl7pPr marL="2049017" indent="0">
              <a:buNone/>
              <a:defRPr sz="1045"/>
            </a:lvl7pPr>
            <a:lvl8pPr marL="2390576" indent="0">
              <a:buNone/>
              <a:defRPr sz="1045"/>
            </a:lvl8pPr>
            <a:lvl9pPr marL="2732137" indent="0">
              <a:buNone/>
              <a:defRPr sz="1045"/>
            </a:lvl9pPr>
          </a:lstStyle>
          <a:p>
            <a:pPr lvl="0"/>
            <a:r>
              <a:rPr lang="zh-CN" altLang="en-US"/>
              <a:t>单击此处编辑母版文本样式</a:t>
            </a:r>
          </a:p>
        </p:txBody>
      </p:sp>
    </p:spTree>
    <p:extLst>
      <p:ext uri="{BB962C8B-B14F-4D97-AF65-F5344CB8AC3E}">
        <p14:creationId xmlns:p14="http://schemas.microsoft.com/office/powerpoint/2010/main" val="2417484135"/>
      </p:ext>
    </p:extLst>
  </p:cSld>
  <p:clrMapOvr>
    <a:masterClrMapping/>
  </p:clrMapOvr>
  <p:transition advClick="0" advTm="3000">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9170" y="198996"/>
            <a:ext cx="4485050" cy="827234"/>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249170" y="1158128"/>
            <a:ext cx="4485050" cy="3275847"/>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661425366"/>
      </p:ext>
    </p:extLst>
  </p:cSld>
  <p:clrMapOvr>
    <a:masterClrMapping/>
  </p:clrMapOvr>
  <p:transition advClick="0" advTm="3000">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799" y="365138"/>
            <a:ext cx="1971713" cy="5812032"/>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62" y="365138"/>
            <a:ext cx="5800835" cy="581203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252906618"/>
      </p:ext>
    </p:extLst>
  </p:cSld>
  <p:clrMapOvr>
    <a:masterClrMapping/>
  </p:clrMapOvr>
  <p:transition advClick="0" advTm="3000">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62" y="1825686"/>
            <a:ext cx="3886274" cy="43514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238" y="1825687"/>
            <a:ext cx="3886274" cy="209874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29238" y="4076838"/>
            <a:ext cx="3886274" cy="210033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739522933"/>
      </p:ext>
    </p:extLst>
  </p:cSld>
  <p:clrMapOvr>
    <a:masterClrMapping/>
  </p:clrMapOvr>
  <p:transition advClick="0" advTm="3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2087340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403013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227187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2839785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383286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AF603-71AF-4F61-BFA8-235C3170431F}" type="datetimeFigureOut">
              <a:rPr lang="vi-VN" smtClean="0"/>
              <a:pPr/>
              <a:t>15/05/2022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7B9E6B8-9BA7-4850-AD99-3BBF844FC396}" type="slidenum">
              <a:rPr lang="vi-VN" smtClean="0"/>
              <a:pPr/>
              <a:t>‹#›</a:t>
            </a:fld>
            <a:endParaRPr lang="vi-VN"/>
          </a:p>
        </p:txBody>
      </p:sp>
    </p:spTree>
    <p:extLst>
      <p:ext uri="{BB962C8B-B14F-4D97-AF65-F5344CB8AC3E}">
        <p14:creationId xmlns:p14="http://schemas.microsoft.com/office/powerpoint/2010/main" val="245209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AF603-71AF-4F61-BFA8-235C3170431F}" type="datetimeFigureOut">
              <a:rPr lang="vi-VN" smtClean="0"/>
              <a:pPr/>
              <a:t>15/05/2022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9E6B8-9BA7-4850-AD99-3BBF844FC396}" type="slidenum">
              <a:rPr lang="vi-VN" smtClean="0"/>
              <a:pPr/>
              <a:t>‹#›</a:t>
            </a:fld>
            <a:endParaRPr lang="vi-VN"/>
          </a:p>
        </p:txBody>
      </p:sp>
    </p:spTree>
    <p:extLst>
      <p:ext uri="{BB962C8B-B14F-4D97-AF65-F5344CB8AC3E}">
        <p14:creationId xmlns:p14="http://schemas.microsoft.com/office/powerpoint/2010/main" val="136709458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34" name="图片 1033" descr="PPT素材-02"/>
          <p:cNvPicPr>
            <a:picLocks noChangeAspect="1"/>
          </p:cNvPicPr>
          <p:nvPr userDrawn="1"/>
        </p:nvPicPr>
        <p:blipFill>
          <a:blip r:embed="rId14"/>
          <a:stretch>
            <a:fillRect/>
          </a:stretch>
        </p:blipFill>
        <p:spPr>
          <a:xfrm>
            <a:off x="866" y="1151"/>
            <a:ext cx="9142269" cy="6855701"/>
          </a:xfrm>
          <a:prstGeom prst="rect">
            <a:avLst/>
          </a:prstGeom>
          <a:noFill/>
          <a:ln w="9525">
            <a:noFill/>
          </a:ln>
        </p:spPr>
      </p:pic>
    </p:spTree>
    <p:extLst>
      <p:ext uri="{BB962C8B-B14F-4D97-AF65-F5344CB8AC3E}">
        <p14:creationId xmlns:p14="http://schemas.microsoft.com/office/powerpoint/2010/main" val="18911037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ransition advClick="0" advTm="3000">
    <p:random/>
  </p:transition>
  <p:hf sldNum="0" hdr="0"/>
  <p:txStyles>
    <p:titleStyle>
      <a:lvl1pPr marL="0" lvl="0" indent="0" algn="ctr" defTabSz="814436" eaLnBrk="1" fontAlgn="base" latinLnBrk="0" hangingPunct="1">
        <a:lnSpc>
          <a:spcPct val="100000"/>
        </a:lnSpc>
        <a:spcBef>
          <a:spcPct val="0"/>
        </a:spcBef>
        <a:spcAft>
          <a:spcPct val="0"/>
        </a:spcAft>
        <a:buClr>
          <a:srgbClr val="000000"/>
        </a:buClr>
        <a:buNone/>
        <a:defRPr sz="3908" b="0" i="0" u="none" kern="1200" baseline="0">
          <a:solidFill>
            <a:schemeClr val="tx2"/>
          </a:solidFill>
          <a:latin typeface="+mj-lt"/>
          <a:ea typeface="+mj-ea"/>
          <a:cs typeface="+mj-cs"/>
        </a:defRPr>
      </a:lvl1pPr>
    </p:titleStyle>
    <p:bodyStyle>
      <a:lvl1pPr marL="305026" lvl="0" indent="-305026" algn="l" defTabSz="814436" eaLnBrk="1" fontAlgn="base" latinLnBrk="0" hangingPunct="1">
        <a:lnSpc>
          <a:spcPct val="100000"/>
        </a:lnSpc>
        <a:spcBef>
          <a:spcPct val="20000"/>
        </a:spcBef>
        <a:spcAft>
          <a:spcPct val="0"/>
        </a:spcAft>
        <a:buChar char="•"/>
        <a:defRPr sz="2822" b="0" i="0" u="none" kern="1200" baseline="0">
          <a:solidFill>
            <a:schemeClr val="tx1"/>
          </a:solidFill>
          <a:latin typeface="+mn-lt"/>
          <a:ea typeface="+mn-ea"/>
          <a:cs typeface="+mn-cs"/>
        </a:defRPr>
      </a:lvl1pPr>
      <a:lvl2pPr marL="661751" lvl="1" indent="-255050" algn="l" defTabSz="814436" eaLnBrk="1" fontAlgn="base" latinLnBrk="0" hangingPunct="1">
        <a:lnSpc>
          <a:spcPct val="100000"/>
        </a:lnSpc>
        <a:spcBef>
          <a:spcPct val="20000"/>
        </a:spcBef>
        <a:spcAft>
          <a:spcPct val="0"/>
        </a:spcAft>
        <a:buChar char="–"/>
        <a:defRPr sz="2497" b="0" i="0" u="none" kern="1200" baseline="0">
          <a:solidFill>
            <a:schemeClr val="tx1"/>
          </a:solidFill>
          <a:latin typeface="+mn-lt"/>
          <a:ea typeface="+mn-ea"/>
          <a:cs typeface="+mn-cs"/>
        </a:defRPr>
      </a:lvl2pPr>
      <a:lvl3pPr marL="1017788" lvl="2" indent="-203351" algn="l" defTabSz="814436" eaLnBrk="1" fontAlgn="base" latinLnBrk="0" hangingPunct="1">
        <a:lnSpc>
          <a:spcPct val="100000"/>
        </a:lnSpc>
        <a:spcBef>
          <a:spcPct val="20000"/>
        </a:spcBef>
        <a:spcAft>
          <a:spcPct val="0"/>
        </a:spcAft>
        <a:buChar char="•"/>
        <a:defRPr sz="2117" b="0" i="0" u="none" kern="1200" baseline="0">
          <a:solidFill>
            <a:schemeClr val="tx1"/>
          </a:solidFill>
          <a:latin typeface="+mn-lt"/>
          <a:ea typeface="+mn-ea"/>
          <a:cs typeface="+mn-cs"/>
        </a:defRPr>
      </a:lvl3pPr>
      <a:lvl4pPr marL="1425178" lvl="3" indent="-204040"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4pPr>
      <a:lvl5pPr marL="1831880" lvl="4" indent="-203351"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5pPr>
      <a:lvl6pPr marL="1364862" lvl="5"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6pPr>
      <a:lvl7pPr marL="1613019" lvl="6"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7pPr>
      <a:lvl8pPr marL="1861175" lvl="7"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8pPr>
      <a:lvl9pPr marL="2109332" lvl="8"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9pPr>
    </p:bodyStyle>
    <p:otherStyle>
      <a:lvl1pPr marL="0" lvl="0" indent="0" algn="l" defTabSz="496313" eaLnBrk="1" fontAlgn="base" latinLnBrk="0" hangingPunct="1">
        <a:lnSpc>
          <a:spcPct val="100000"/>
        </a:lnSpc>
        <a:spcBef>
          <a:spcPct val="0"/>
        </a:spcBef>
        <a:spcAft>
          <a:spcPct val="0"/>
        </a:spcAft>
        <a:buNone/>
        <a:defRPr sz="977" b="0" i="0" u="none" kern="1200" baseline="0">
          <a:solidFill>
            <a:schemeClr val="tx1"/>
          </a:solidFill>
          <a:latin typeface="+mn-lt"/>
          <a:ea typeface="+mn-ea"/>
          <a:cs typeface="+mn-cs"/>
        </a:defRPr>
      </a:lvl1pPr>
      <a:lvl2pPr marL="248157" lvl="1"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2pPr>
      <a:lvl3pPr marL="496313" lvl="2"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3pPr>
      <a:lvl4pPr marL="744470" lvl="3"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4pPr>
      <a:lvl5pPr marL="992627" lvl="4"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5pPr>
      <a:lvl6pPr marL="1240784" lvl="5"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6pPr>
      <a:lvl7pPr marL="1488941" lvl="6"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7pPr>
      <a:lvl8pPr marL="1737097" lvl="7"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8pPr>
      <a:lvl9pPr marL="1985254" lvl="8"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34" name="图片 1033" descr="PPT素材-02"/>
          <p:cNvPicPr>
            <a:picLocks noChangeAspect="1"/>
          </p:cNvPicPr>
          <p:nvPr userDrawn="1"/>
        </p:nvPicPr>
        <p:blipFill>
          <a:blip r:embed="rId14"/>
          <a:stretch>
            <a:fillRect/>
          </a:stretch>
        </p:blipFill>
        <p:spPr>
          <a:xfrm>
            <a:off x="866" y="1151"/>
            <a:ext cx="9142269" cy="6855701"/>
          </a:xfrm>
          <a:prstGeom prst="rect">
            <a:avLst/>
          </a:prstGeom>
          <a:noFill/>
          <a:ln w="9525">
            <a:noFill/>
          </a:ln>
        </p:spPr>
      </p:pic>
    </p:spTree>
    <p:extLst>
      <p:ext uri="{BB962C8B-B14F-4D97-AF65-F5344CB8AC3E}">
        <p14:creationId xmlns:p14="http://schemas.microsoft.com/office/powerpoint/2010/main" val="141900191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ransition advClick="0" advTm="3000">
    <p:random/>
  </p:transition>
  <p:hf sldNum="0" hdr="0"/>
  <p:txStyles>
    <p:titleStyle>
      <a:lvl1pPr marL="0" lvl="0" indent="0" algn="ctr" defTabSz="814436" eaLnBrk="1" fontAlgn="base" latinLnBrk="0" hangingPunct="1">
        <a:lnSpc>
          <a:spcPct val="100000"/>
        </a:lnSpc>
        <a:spcBef>
          <a:spcPct val="0"/>
        </a:spcBef>
        <a:spcAft>
          <a:spcPct val="0"/>
        </a:spcAft>
        <a:buClr>
          <a:srgbClr val="000000"/>
        </a:buClr>
        <a:buNone/>
        <a:defRPr sz="3908" b="0" i="0" u="none" kern="1200" baseline="0">
          <a:solidFill>
            <a:schemeClr val="tx2"/>
          </a:solidFill>
          <a:latin typeface="+mj-lt"/>
          <a:ea typeface="+mj-ea"/>
          <a:cs typeface="+mj-cs"/>
        </a:defRPr>
      </a:lvl1pPr>
    </p:titleStyle>
    <p:bodyStyle>
      <a:lvl1pPr marL="305026" lvl="0" indent="-305026" algn="l" defTabSz="814436" eaLnBrk="1" fontAlgn="base" latinLnBrk="0" hangingPunct="1">
        <a:lnSpc>
          <a:spcPct val="100000"/>
        </a:lnSpc>
        <a:spcBef>
          <a:spcPct val="20000"/>
        </a:spcBef>
        <a:spcAft>
          <a:spcPct val="0"/>
        </a:spcAft>
        <a:buChar char="•"/>
        <a:defRPr sz="2822" b="0" i="0" u="none" kern="1200" baseline="0">
          <a:solidFill>
            <a:schemeClr val="tx1"/>
          </a:solidFill>
          <a:latin typeface="+mn-lt"/>
          <a:ea typeface="+mn-ea"/>
          <a:cs typeface="+mn-cs"/>
        </a:defRPr>
      </a:lvl1pPr>
      <a:lvl2pPr marL="661751" lvl="1" indent="-255050" algn="l" defTabSz="814436" eaLnBrk="1" fontAlgn="base" latinLnBrk="0" hangingPunct="1">
        <a:lnSpc>
          <a:spcPct val="100000"/>
        </a:lnSpc>
        <a:spcBef>
          <a:spcPct val="20000"/>
        </a:spcBef>
        <a:spcAft>
          <a:spcPct val="0"/>
        </a:spcAft>
        <a:buChar char="–"/>
        <a:defRPr sz="2497" b="0" i="0" u="none" kern="1200" baseline="0">
          <a:solidFill>
            <a:schemeClr val="tx1"/>
          </a:solidFill>
          <a:latin typeface="+mn-lt"/>
          <a:ea typeface="+mn-ea"/>
          <a:cs typeface="+mn-cs"/>
        </a:defRPr>
      </a:lvl2pPr>
      <a:lvl3pPr marL="1017788" lvl="2" indent="-203351" algn="l" defTabSz="814436" eaLnBrk="1" fontAlgn="base" latinLnBrk="0" hangingPunct="1">
        <a:lnSpc>
          <a:spcPct val="100000"/>
        </a:lnSpc>
        <a:spcBef>
          <a:spcPct val="20000"/>
        </a:spcBef>
        <a:spcAft>
          <a:spcPct val="0"/>
        </a:spcAft>
        <a:buChar char="•"/>
        <a:defRPr sz="2117" b="0" i="0" u="none" kern="1200" baseline="0">
          <a:solidFill>
            <a:schemeClr val="tx1"/>
          </a:solidFill>
          <a:latin typeface="+mn-lt"/>
          <a:ea typeface="+mn-ea"/>
          <a:cs typeface="+mn-cs"/>
        </a:defRPr>
      </a:lvl3pPr>
      <a:lvl4pPr marL="1425178" lvl="3" indent="-204040"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4pPr>
      <a:lvl5pPr marL="1831880" lvl="4" indent="-203351"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5pPr>
      <a:lvl6pPr marL="1364862" lvl="5"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6pPr>
      <a:lvl7pPr marL="1613019" lvl="6"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7pPr>
      <a:lvl8pPr marL="1861175" lvl="7"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8pPr>
      <a:lvl9pPr marL="2109332" lvl="8" indent="-124079" algn="l" defTabSz="814436" eaLnBrk="1" fontAlgn="base" latinLnBrk="0" hangingPunct="1">
        <a:lnSpc>
          <a:spcPct val="100000"/>
        </a:lnSpc>
        <a:spcBef>
          <a:spcPct val="20000"/>
        </a:spcBef>
        <a:spcAft>
          <a:spcPct val="0"/>
        </a:spcAft>
        <a:buChar char="»"/>
        <a:defRPr sz="1791" b="0" i="0" u="none" kern="1200" baseline="0">
          <a:solidFill>
            <a:schemeClr val="tx1"/>
          </a:solidFill>
          <a:latin typeface="+mn-lt"/>
          <a:ea typeface="+mn-ea"/>
          <a:cs typeface="+mn-cs"/>
        </a:defRPr>
      </a:lvl9pPr>
    </p:bodyStyle>
    <p:otherStyle>
      <a:lvl1pPr marL="0" lvl="0" indent="0" algn="l" defTabSz="496313" eaLnBrk="1" fontAlgn="base" latinLnBrk="0" hangingPunct="1">
        <a:lnSpc>
          <a:spcPct val="100000"/>
        </a:lnSpc>
        <a:spcBef>
          <a:spcPct val="0"/>
        </a:spcBef>
        <a:spcAft>
          <a:spcPct val="0"/>
        </a:spcAft>
        <a:buNone/>
        <a:defRPr sz="977" b="0" i="0" u="none" kern="1200" baseline="0">
          <a:solidFill>
            <a:schemeClr val="tx1"/>
          </a:solidFill>
          <a:latin typeface="+mn-lt"/>
          <a:ea typeface="+mn-ea"/>
          <a:cs typeface="+mn-cs"/>
        </a:defRPr>
      </a:lvl1pPr>
      <a:lvl2pPr marL="248157" lvl="1"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2pPr>
      <a:lvl3pPr marL="496313" lvl="2"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3pPr>
      <a:lvl4pPr marL="744470" lvl="3"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4pPr>
      <a:lvl5pPr marL="992627" lvl="4"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5pPr>
      <a:lvl6pPr marL="1240784" lvl="5"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6pPr>
      <a:lvl7pPr marL="1488941" lvl="6"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7pPr>
      <a:lvl8pPr marL="1737097" lvl="7"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8pPr>
      <a:lvl9pPr marL="1985254" lvl="8" indent="0" algn="l" defTabSz="496313" eaLnBrk="1" fontAlgn="base" latinLnBrk="0" hangingPunct="1">
        <a:lnSpc>
          <a:spcPct val="100000"/>
        </a:lnSpc>
        <a:spcBef>
          <a:spcPct val="0"/>
        </a:spcBef>
        <a:spcAft>
          <a:spcPct val="0"/>
        </a:spcAft>
        <a:buNone/>
        <a:defRPr sz="1628"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
          <p:cNvSpPr txBox="1">
            <a:spLocks noChangeArrowheads="1"/>
          </p:cNvSpPr>
          <p:nvPr/>
        </p:nvSpPr>
        <p:spPr bwMode="auto">
          <a:xfrm>
            <a:off x="0" y="35203"/>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err="1">
                <a:latin typeface="HP001 4 hàng" panose="020B0603050302020204" pitchFamily="34" charset="0"/>
                <a:cs typeface="Times New Roman" panose="02020603050405020304" pitchFamily="18" charset="0"/>
              </a:rPr>
              <a:t>Thứ</a:t>
            </a:r>
            <a:r>
              <a:rPr lang="en-US" sz="3200" b="1" dirty="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hai</a:t>
            </a:r>
            <a:r>
              <a:rPr lang="en-US" sz="3200" b="1" dirty="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ngày</a:t>
            </a:r>
            <a:r>
              <a:rPr lang="en-US" sz="3200" b="1" dirty="0">
                <a:latin typeface="HP001 4 hàng" panose="020B0603050302020204" pitchFamily="34" charset="0"/>
                <a:cs typeface="Times New Roman" panose="02020603050405020304" pitchFamily="18" charset="0"/>
              </a:rPr>
              <a:t> </a:t>
            </a:r>
            <a:r>
              <a:rPr lang="en-US" sz="3200" b="1" dirty="0" smtClean="0">
                <a:latin typeface="HP001 4 hàng" panose="020B0603050302020204" pitchFamily="34" charset="0"/>
                <a:cs typeface="Times New Roman" panose="02020603050405020304" pitchFamily="18" charset="0"/>
              </a:rPr>
              <a:t>….</a:t>
            </a:r>
            <a:r>
              <a:rPr lang="en-US" sz="3200" b="1" dirty="0" smtClean="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tháng</a:t>
            </a:r>
            <a:r>
              <a:rPr lang="en-US" sz="3200" b="1" dirty="0">
                <a:latin typeface="HP001 4 hàng" panose="020B0603050302020204" pitchFamily="34" charset="0"/>
                <a:cs typeface="Times New Roman" panose="02020603050405020304" pitchFamily="18" charset="0"/>
              </a:rPr>
              <a:t>  </a:t>
            </a:r>
            <a:r>
              <a:rPr lang="en-US" sz="3200" b="1" dirty="0" smtClean="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năm</a:t>
            </a:r>
            <a:r>
              <a:rPr lang="en-US" sz="3200" b="1" dirty="0">
                <a:latin typeface="HP001 4 hàng" panose="020B0603050302020204" pitchFamily="34" charset="0"/>
                <a:cs typeface="Times New Roman" panose="02020603050405020304" pitchFamily="18" charset="0"/>
              </a:rPr>
              <a:t> 2022</a:t>
            </a:r>
            <a:endParaRPr lang="en-US" sz="3200" dirty="0">
              <a:latin typeface="HP001 4 hàng" panose="020B0603050302020204" pitchFamily="34" charset="0"/>
              <a:cs typeface="Times New Roman" panose="02020603050405020304" pitchFamily="18" charset="0"/>
            </a:endParaRPr>
          </a:p>
        </p:txBody>
      </p:sp>
      <p:sp>
        <p:nvSpPr>
          <p:cNvPr id="6" name="Text Box 15"/>
          <p:cNvSpPr txBox="1">
            <a:spLocks noChangeArrowheads="1"/>
          </p:cNvSpPr>
          <p:nvPr/>
        </p:nvSpPr>
        <p:spPr bwMode="auto">
          <a:xfrm>
            <a:off x="0" y="644718"/>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0000FF"/>
                </a:solidFill>
                <a:latin typeface="HP001 4 hàng" panose="020B0603050302020204" pitchFamily="34" charset="0"/>
                <a:cs typeface="Times New Roman" panose="02020603050405020304" pitchFamily="18" charset="0"/>
              </a:rPr>
              <a:t>Tập</a:t>
            </a:r>
            <a:r>
              <a:rPr lang="en-US" sz="3200" b="1" dirty="0">
                <a:solidFill>
                  <a:srgbClr val="0000FF"/>
                </a:solidFill>
                <a:latin typeface="HP001 4 hàng" panose="020B0603050302020204" pitchFamily="34" charset="0"/>
                <a:cs typeface="Times New Roman" panose="02020603050405020304" pitchFamily="18" charset="0"/>
              </a:rPr>
              <a:t> </a:t>
            </a:r>
            <a:r>
              <a:rPr lang="en-US" sz="3200" b="1" dirty="0" err="1">
                <a:solidFill>
                  <a:srgbClr val="0000FF"/>
                </a:solidFill>
                <a:latin typeface="HP001 4 hàng" panose="020B0603050302020204" pitchFamily="34" charset="0"/>
                <a:cs typeface="Times New Roman" panose="02020603050405020304" pitchFamily="18" charset="0"/>
              </a:rPr>
              <a:t>đọc</a:t>
            </a:r>
            <a:r>
              <a:rPr lang="en-US" sz="3200" b="1" dirty="0">
                <a:solidFill>
                  <a:srgbClr val="0000FF"/>
                </a:solidFill>
                <a:latin typeface="HP001 4 hàng" panose="020B0603050302020204" pitchFamily="34" charset="0"/>
                <a:cs typeface="Times New Roman" panose="02020603050405020304" pitchFamily="18" charset="0"/>
              </a:rPr>
              <a:t> – </a:t>
            </a:r>
            <a:r>
              <a:rPr lang="en-US" sz="3200" b="1" dirty="0" err="1">
                <a:solidFill>
                  <a:srgbClr val="0000FF"/>
                </a:solidFill>
                <a:latin typeface="HP001 4 hàng" panose="020B0603050302020204" pitchFamily="34" charset="0"/>
                <a:cs typeface="Times New Roman" panose="02020603050405020304" pitchFamily="18" charset="0"/>
              </a:rPr>
              <a:t>Kể</a:t>
            </a:r>
            <a:r>
              <a:rPr lang="en-US" sz="3200" b="1" dirty="0">
                <a:solidFill>
                  <a:srgbClr val="0000FF"/>
                </a:solidFill>
                <a:latin typeface="HP001 4 hàng" panose="020B0603050302020204" pitchFamily="34" charset="0"/>
                <a:cs typeface="Times New Roman" panose="02020603050405020304" pitchFamily="18" charset="0"/>
              </a:rPr>
              <a:t> </a:t>
            </a:r>
            <a:r>
              <a:rPr lang="en-US" sz="3200" b="1" dirty="0" err="1">
                <a:solidFill>
                  <a:srgbClr val="0000FF"/>
                </a:solidFill>
                <a:latin typeface="HP001 4 hàng" panose="020B0603050302020204" pitchFamily="34" charset="0"/>
                <a:cs typeface="Times New Roman" panose="02020603050405020304" pitchFamily="18" charset="0"/>
              </a:rPr>
              <a:t>chuyện</a:t>
            </a:r>
            <a:endParaRPr lang="en-US" sz="3200" dirty="0">
              <a:solidFill>
                <a:srgbClr val="0000FF"/>
              </a:solidFill>
              <a:latin typeface="HP001 4 hàng" panose="020B0603050302020204" pitchFamily="34" charset="0"/>
              <a:cs typeface="Times New Roman" panose="02020603050405020304" pitchFamily="18" charset="0"/>
            </a:endParaRPr>
          </a:p>
        </p:txBody>
      </p:sp>
      <p:pic>
        <p:nvPicPr>
          <p:cNvPr id="4" name="Picture 9" descr="ngoi nha chung"/>
          <p:cNvPicPr>
            <a:picLocks noChangeAspect="1" noChangeArrowheads="1"/>
          </p:cNvPicPr>
          <p:nvPr/>
        </p:nvPicPr>
        <p:blipFill rotWithShape="1">
          <a:blip r:embed="rId2">
            <a:extLst>
              <a:ext uri="{28A0092B-C50C-407E-A947-70E740481C1C}">
                <a14:useLocalDpi xmlns:a14="http://schemas.microsoft.com/office/drawing/2010/main" val="0"/>
              </a:ext>
            </a:extLst>
          </a:blip>
          <a:srcRect b="92034"/>
          <a:stretch>
            <a:fillRect/>
          </a:stretch>
        </p:blipFill>
        <p:spPr bwMode="auto">
          <a:xfrm>
            <a:off x="14211" y="1311445"/>
            <a:ext cx="9129789" cy="449179"/>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9" descr="ngoi nha chung"/>
          <p:cNvPicPr>
            <a:picLocks noChangeAspect="1" noChangeArrowheads="1"/>
          </p:cNvPicPr>
          <p:nvPr/>
        </p:nvPicPr>
        <p:blipFill rotWithShape="1">
          <a:blip r:embed="rId2">
            <a:extLst>
              <a:ext uri="{28A0092B-C50C-407E-A947-70E740481C1C}">
                <a14:useLocalDpi xmlns:a14="http://schemas.microsoft.com/office/drawing/2010/main" val="0"/>
              </a:ext>
            </a:extLst>
          </a:blip>
          <a:srcRect t="10668"/>
          <a:stretch>
            <a:fillRect/>
          </a:stretch>
        </p:blipFill>
        <p:spPr bwMode="auto">
          <a:xfrm>
            <a:off x="14211" y="1820779"/>
            <a:ext cx="9129789" cy="5037221"/>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29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b="-58000"/>
          </a:stretch>
        </a:blipFill>
        <a:effectLst/>
      </p:bgPr>
    </p:bg>
    <p:spTree>
      <p:nvGrpSpPr>
        <p:cNvPr id="1" name=""/>
        <p:cNvGrpSpPr/>
        <p:nvPr/>
      </p:nvGrpSpPr>
      <p:grpSpPr>
        <a:xfrm>
          <a:off x="0" y="0"/>
          <a:ext cx="0" cy="0"/>
          <a:chOff x="0" y="0"/>
          <a:chExt cx="0" cy="0"/>
        </a:xfrm>
      </p:grpSpPr>
      <p:sp>
        <p:nvSpPr>
          <p:cNvPr id="7" name="TextBox 6"/>
          <p:cNvSpPr txBox="1"/>
          <p:nvPr/>
        </p:nvSpPr>
        <p:spPr>
          <a:xfrm>
            <a:off x="1979712" y="427455"/>
            <a:ext cx="3312368" cy="584775"/>
          </a:xfrm>
          <a:prstGeom prst="rect">
            <a:avLst/>
          </a:prstGeom>
          <a:noFill/>
        </p:spPr>
        <p:txBody>
          <a:bodyPr wrap="square" rtlCol="0">
            <a:spAutoFit/>
          </a:bodyPr>
          <a:lstStyle/>
          <a:p>
            <a:r>
              <a:rPr lang="en-US" sz="3200" b="1" u="sng" dirty="0" err="1">
                <a:solidFill>
                  <a:srgbClr val="CC0000"/>
                </a:solidFill>
                <a:latin typeface="Times New Roman" pitchFamily="18" charset="0"/>
                <a:cs typeface="Times New Roman" pitchFamily="18" charset="0"/>
              </a:rPr>
              <a:t>Luyện</a:t>
            </a:r>
            <a:r>
              <a:rPr lang="en-US" sz="3200" b="1" u="sng" dirty="0">
                <a:solidFill>
                  <a:srgbClr val="CC0000"/>
                </a:solidFill>
                <a:latin typeface="Times New Roman" pitchFamily="18" charset="0"/>
                <a:cs typeface="Times New Roman" pitchFamily="18" charset="0"/>
              </a:rPr>
              <a:t> </a:t>
            </a:r>
            <a:r>
              <a:rPr lang="en-US" sz="3200" b="1" u="sng" dirty="0" err="1">
                <a:solidFill>
                  <a:srgbClr val="CC0000"/>
                </a:solidFill>
                <a:latin typeface="Times New Roman" pitchFamily="18" charset="0"/>
                <a:cs typeface="Times New Roman" pitchFamily="18" charset="0"/>
              </a:rPr>
              <a:t>đọc</a:t>
            </a:r>
            <a:endParaRPr lang="vi-VN" sz="3200" b="1" u="sng" dirty="0">
              <a:solidFill>
                <a:srgbClr val="CC0000"/>
              </a:solidFill>
              <a:latin typeface="Times New Roman" pitchFamily="18" charset="0"/>
              <a:cs typeface="Times New Roman" pitchFamily="18" charset="0"/>
            </a:endParaRPr>
          </a:p>
        </p:txBody>
      </p:sp>
      <p:sp>
        <p:nvSpPr>
          <p:cNvPr id="2" name="TextBox 1"/>
          <p:cNvSpPr txBox="1"/>
          <p:nvPr/>
        </p:nvSpPr>
        <p:spPr>
          <a:xfrm>
            <a:off x="2189949" y="1268760"/>
            <a:ext cx="3102131" cy="3785652"/>
          </a:xfrm>
          <a:prstGeom prst="rect">
            <a:avLst/>
          </a:prstGeom>
          <a:noFill/>
        </p:spPr>
        <p:txBody>
          <a:bodyPr wrap="none" rtlCol="0">
            <a:spAutoFit/>
          </a:bodyPr>
          <a:lstStyle/>
          <a:p>
            <a:pPr>
              <a:lnSpc>
                <a:spcPct val="150000"/>
              </a:lnSpc>
            </a:pPr>
            <a:r>
              <a:rPr lang="en-US" sz="3200" b="1" dirty="0">
                <a:latin typeface="Times New Roman" pitchFamily="18" charset="0"/>
                <a:cs typeface="Times New Roman" pitchFamily="18" charset="0"/>
              </a:rPr>
              <a:t>Lúc – xăm – bua</a:t>
            </a:r>
          </a:p>
          <a:p>
            <a:pPr>
              <a:lnSpc>
                <a:spcPct val="150000"/>
              </a:lnSpc>
            </a:pPr>
            <a:r>
              <a:rPr lang="en-US" sz="3200" b="1" dirty="0">
                <a:latin typeface="Times New Roman" pitchFamily="18" charset="0"/>
                <a:cs typeface="Times New Roman" pitchFamily="18" charset="0"/>
              </a:rPr>
              <a:t>Mô – ni – ca</a:t>
            </a:r>
          </a:p>
          <a:p>
            <a:pPr>
              <a:lnSpc>
                <a:spcPct val="150000"/>
              </a:lnSpc>
            </a:pPr>
            <a:r>
              <a:rPr lang="en-US" sz="3200" b="1" dirty="0" err="1">
                <a:latin typeface="Times New Roman" pitchFamily="18" charset="0"/>
                <a:cs typeface="Times New Roman" pitchFamily="18" charset="0"/>
              </a:rPr>
              <a:t>Giét</a:t>
            </a:r>
            <a:r>
              <a:rPr lang="en-US" sz="3200" b="1" dirty="0">
                <a:latin typeface="Times New Roman" pitchFamily="18" charset="0"/>
                <a:cs typeface="Times New Roman" pitchFamily="18" charset="0"/>
              </a:rPr>
              <a:t> – xi – ca</a:t>
            </a:r>
          </a:p>
          <a:p>
            <a:pPr>
              <a:lnSpc>
                <a:spcPct val="150000"/>
              </a:lnSpc>
            </a:pPr>
            <a:r>
              <a:rPr lang="en-US" sz="3200" b="1" dirty="0">
                <a:latin typeface="Times New Roman" pitchFamily="18" charset="0"/>
                <a:cs typeface="Times New Roman" pitchFamily="18" charset="0"/>
              </a:rPr>
              <a:t>In – tơ – nét</a:t>
            </a:r>
          </a:p>
          <a:p>
            <a:pPr>
              <a:lnSpc>
                <a:spcPct val="150000"/>
              </a:lnSpc>
            </a:pPr>
            <a:r>
              <a:rPr lang="en-US" sz="3200" b="1" dirty="0">
                <a:latin typeface="Times New Roman" pitchFamily="18" charset="0"/>
                <a:cs typeface="Times New Roman" pitchFamily="18" charset="0"/>
              </a:rPr>
              <a:t>Tơ - rưng</a:t>
            </a:r>
            <a:endParaRPr lang="vi-VN"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06080" y="447055"/>
            <a:ext cx="3312368" cy="461665"/>
          </a:xfrm>
          <a:prstGeom prst="rect">
            <a:avLst/>
          </a:prstGeom>
          <a:noFill/>
        </p:spPr>
        <p:txBody>
          <a:bodyPr wrap="square" rtlCol="0">
            <a:spAutoFit/>
          </a:bodyPr>
          <a:lstStyle/>
          <a:p>
            <a:pPr algn="ctr"/>
            <a:r>
              <a:rPr lang="en-US" sz="2400" b="1" u="sng" dirty="0" err="1">
                <a:solidFill>
                  <a:srgbClr val="CC0000"/>
                </a:solidFill>
                <a:latin typeface="Times New Roman" pitchFamily="18" charset="0"/>
                <a:cs typeface="Times New Roman" pitchFamily="18" charset="0"/>
              </a:rPr>
              <a:t>Luyện</a:t>
            </a:r>
            <a:r>
              <a:rPr lang="en-US" sz="2400" b="1" u="sng" dirty="0">
                <a:solidFill>
                  <a:srgbClr val="CC0000"/>
                </a:solidFill>
                <a:latin typeface="Times New Roman" pitchFamily="18" charset="0"/>
                <a:cs typeface="Times New Roman" pitchFamily="18" charset="0"/>
              </a:rPr>
              <a:t> </a:t>
            </a:r>
            <a:r>
              <a:rPr lang="en-US" sz="2400" b="1" u="sng" dirty="0" err="1">
                <a:solidFill>
                  <a:srgbClr val="CC0000"/>
                </a:solidFill>
                <a:latin typeface="Times New Roman" pitchFamily="18" charset="0"/>
                <a:cs typeface="Times New Roman" pitchFamily="18" charset="0"/>
              </a:rPr>
              <a:t>đọc</a:t>
            </a:r>
            <a:r>
              <a:rPr lang="en-US" sz="2400" b="1" u="sng" dirty="0">
                <a:solidFill>
                  <a:srgbClr val="CC0000"/>
                </a:solidFill>
                <a:latin typeface="Times New Roman" pitchFamily="18" charset="0"/>
                <a:cs typeface="Times New Roman" pitchFamily="18" charset="0"/>
              </a:rPr>
              <a:t> </a:t>
            </a:r>
            <a:r>
              <a:rPr lang="en-US" sz="2400" b="1" u="sng" dirty="0" err="1">
                <a:solidFill>
                  <a:srgbClr val="CC0000"/>
                </a:solidFill>
                <a:latin typeface="Times New Roman" pitchFamily="18" charset="0"/>
                <a:cs typeface="Times New Roman" pitchFamily="18" charset="0"/>
              </a:rPr>
              <a:t>câu</a:t>
            </a:r>
            <a:r>
              <a:rPr lang="en-US" sz="2400" b="1" u="sng" dirty="0">
                <a:solidFill>
                  <a:srgbClr val="CC0000"/>
                </a:solidFill>
                <a:latin typeface="Times New Roman" pitchFamily="18" charset="0"/>
                <a:cs typeface="Times New Roman" pitchFamily="18" charset="0"/>
              </a:rPr>
              <a:t> </a:t>
            </a:r>
            <a:r>
              <a:rPr lang="en-US" sz="2400" b="1" u="sng" dirty="0" err="1">
                <a:solidFill>
                  <a:srgbClr val="CC0000"/>
                </a:solidFill>
                <a:latin typeface="Times New Roman" pitchFamily="18" charset="0"/>
                <a:cs typeface="Times New Roman" pitchFamily="18" charset="0"/>
              </a:rPr>
              <a:t>khó</a:t>
            </a:r>
            <a:endParaRPr lang="vi-VN" sz="2400" b="1" u="sng" dirty="0">
              <a:solidFill>
                <a:srgbClr val="CC0000"/>
              </a:solidFill>
              <a:latin typeface="Times New Roman" pitchFamily="18" charset="0"/>
              <a:cs typeface="Times New Roman" pitchFamily="18" charset="0"/>
            </a:endParaRPr>
          </a:p>
        </p:txBody>
      </p:sp>
      <p:sp>
        <p:nvSpPr>
          <p:cNvPr id="2" name="TextBox 1"/>
          <p:cNvSpPr txBox="1"/>
          <p:nvPr/>
        </p:nvSpPr>
        <p:spPr>
          <a:xfrm>
            <a:off x="216024" y="1340768"/>
            <a:ext cx="8665114" cy="1323439"/>
          </a:xfrm>
          <a:prstGeom prst="rect">
            <a:avLst/>
          </a:prstGeom>
          <a:noFill/>
        </p:spPr>
        <p:txBody>
          <a:bodyPr wrap="square" rtlCol="0">
            <a:spAutoFit/>
          </a:bodyPr>
          <a:lstStyle/>
          <a:p>
            <a:pPr algn="just"/>
            <a:r>
              <a:rPr lang="en-US" sz="2400" b="1" dirty="0">
                <a:solidFill>
                  <a:schemeClr val="tx2">
                    <a:lumMod val="75000"/>
                  </a:schemeClr>
                </a:solidFill>
                <a:latin typeface="Times New Roman" pitchFamily="18" charset="0"/>
                <a:cs typeface="Times New Roman" pitchFamily="18" charset="0"/>
              </a:rPr>
              <a:t>Cô thích </a:t>
            </a:r>
            <a:r>
              <a:rPr lang="en-US" sz="2400" b="1" dirty="0" err="1">
                <a:solidFill>
                  <a:schemeClr val="tx2">
                    <a:lumMod val="75000"/>
                  </a:schemeClr>
                </a:solidFill>
                <a:latin typeface="Times New Roman" pitchFamily="18" charset="0"/>
                <a:cs typeface="Times New Roman" pitchFamily="18" charset="0"/>
              </a:rPr>
              <a:t>Việt</a:t>
            </a:r>
            <a:r>
              <a:rPr lang="en-US" sz="2400" b="1" dirty="0">
                <a:solidFill>
                  <a:schemeClr val="tx2">
                    <a:lumMod val="75000"/>
                  </a:schemeClr>
                </a:solidFill>
                <a:latin typeface="Times New Roman" pitchFamily="18" charset="0"/>
                <a:cs typeface="Times New Roman" pitchFamily="18" charset="0"/>
              </a:rPr>
              <a:t> Nam</a:t>
            </a:r>
            <a:r>
              <a:rPr lang="en-US" sz="3200" b="1" dirty="0">
                <a:solidFill>
                  <a:schemeClr val="tx2">
                    <a:lumMod val="75000"/>
                  </a:schemeClr>
                </a:solidFill>
                <a:latin typeface="Times New Roman" pitchFamily="18" charset="0"/>
                <a:cs typeface="Times New Roman" pitchFamily="18" charset="0"/>
              </a:rPr>
              <a:t> </a:t>
            </a:r>
            <a:r>
              <a:rPr lang="en-US" sz="2400" b="1" dirty="0">
                <a:solidFill>
                  <a:schemeClr val="tx2">
                    <a:lumMod val="75000"/>
                  </a:schemeClr>
                </a:solidFill>
                <a:latin typeface="Times New Roman" pitchFamily="18" charset="0"/>
                <a:cs typeface="Times New Roman" pitchFamily="18" charset="0"/>
              </a:rPr>
              <a:t>nên đã dạy cho các em </a:t>
            </a:r>
            <a:r>
              <a:rPr lang="en-US" sz="2400" b="1" dirty="0" err="1">
                <a:solidFill>
                  <a:schemeClr val="tx2">
                    <a:lumMod val="75000"/>
                  </a:schemeClr>
                </a:solidFill>
                <a:latin typeface="Times New Roman" pitchFamily="18" charset="0"/>
                <a:cs typeface="Times New Roman" pitchFamily="18" charset="0"/>
              </a:rPr>
              <a:t>Tiếng</a:t>
            </a:r>
            <a:r>
              <a:rPr lang="en-US" sz="2400" b="1" dirty="0">
                <a:solidFill>
                  <a:schemeClr val="tx2">
                    <a:lumMod val="75000"/>
                  </a:schemeClr>
                </a:solidFill>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Việt</a:t>
            </a:r>
            <a:r>
              <a:rPr lang="en-US" sz="2400" b="1" dirty="0">
                <a:solidFill>
                  <a:schemeClr val="tx2">
                    <a:lumMod val="75000"/>
                  </a:schemeClr>
                </a:solidFill>
                <a:latin typeface="Times New Roman" pitchFamily="18" charset="0"/>
                <a:cs typeface="Times New Roman" pitchFamily="18" charset="0"/>
              </a:rPr>
              <a:t> và kể cho các em nghe những điều tốt đẹp về </a:t>
            </a:r>
            <a:r>
              <a:rPr lang="en-US" sz="2400" b="1" dirty="0" err="1">
                <a:solidFill>
                  <a:schemeClr val="tx2">
                    <a:lumMod val="75000"/>
                  </a:schemeClr>
                </a:solidFill>
                <a:latin typeface="Times New Roman" pitchFamily="18" charset="0"/>
                <a:cs typeface="Times New Roman" pitchFamily="18" charset="0"/>
              </a:rPr>
              <a:t>đất</a:t>
            </a:r>
            <a:r>
              <a:rPr lang="en-US" sz="2400" b="1" dirty="0">
                <a:solidFill>
                  <a:schemeClr val="tx2">
                    <a:lumMod val="75000"/>
                  </a:schemeClr>
                </a:solidFill>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nước</a:t>
            </a:r>
            <a:r>
              <a:rPr lang="en-US" sz="2400" b="1" dirty="0">
                <a:solidFill>
                  <a:schemeClr val="tx2">
                    <a:lumMod val="75000"/>
                  </a:schemeClr>
                </a:solidFill>
                <a:latin typeface="Times New Roman" pitchFamily="18" charset="0"/>
                <a:cs typeface="Times New Roman" pitchFamily="18" charset="0"/>
              </a:rPr>
              <a:t> và con người Việt Nam.</a:t>
            </a:r>
            <a:endParaRPr lang="vi-VN" sz="3200" b="1" dirty="0">
              <a:solidFill>
                <a:schemeClr val="tx2">
                  <a:lumMod val="75000"/>
                </a:schemeClr>
              </a:solidFill>
              <a:latin typeface="Times New Roman" pitchFamily="18" charset="0"/>
              <a:cs typeface="Times New Roman" pitchFamily="18" charset="0"/>
            </a:endParaRPr>
          </a:p>
        </p:txBody>
      </p:sp>
      <p:sp>
        <p:nvSpPr>
          <p:cNvPr id="14" name="Rectangle 13"/>
          <p:cNvSpPr/>
          <p:nvPr/>
        </p:nvSpPr>
        <p:spPr>
          <a:xfrm>
            <a:off x="251520" y="3342476"/>
            <a:ext cx="8892480" cy="1200329"/>
          </a:xfrm>
          <a:prstGeom prst="rect">
            <a:avLst/>
          </a:prstGeom>
        </p:spPr>
        <p:txBody>
          <a:bodyPr wrap="square">
            <a:spAutoFit/>
          </a:bodyPr>
          <a:lstStyle/>
          <a:p>
            <a:pPr algn="just"/>
            <a:r>
              <a:rPr lang="en-US" sz="2400" b="1" dirty="0">
                <a:solidFill>
                  <a:schemeClr val="tx2">
                    <a:lumMod val="75000"/>
                  </a:schemeClr>
                </a:solidFill>
                <a:latin typeface="Times New Roman" pitchFamily="18" charset="0"/>
                <a:cs typeface="Times New Roman" pitchFamily="18" charset="0"/>
              </a:rPr>
              <a:t>Dưới làn tuyết bay mù </a:t>
            </a:r>
            <a:r>
              <a:rPr lang="en-US" sz="2400" b="1" dirty="0" err="1">
                <a:solidFill>
                  <a:schemeClr val="tx2">
                    <a:lumMod val="75000"/>
                  </a:schemeClr>
                </a:solidFill>
                <a:latin typeface="Times New Roman" pitchFamily="18" charset="0"/>
                <a:cs typeface="Times New Roman" pitchFamily="18" charset="0"/>
              </a:rPr>
              <a:t>mịt</a:t>
            </a:r>
            <a:r>
              <a:rPr lang="en-US" sz="2400" b="1" dirty="0">
                <a:solidFill>
                  <a:schemeClr val="tx2">
                    <a:lumMod val="75000"/>
                  </a:schemeClr>
                </a:solidFill>
                <a:latin typeface="Times New Roman" pitchFamily="18" charset="0"/>
                <a:cs typeface="Times New Roman" pitchFamily="18" charset="0"/>
              </a:rPr>
              <a:t>, các em vẫn đứng vẫy tay chào lưu </a:t>
            </a:r>
            <a:r>
              <a:rPr lang="en-US" sz="2400" b="1" dirty="0" err="1">
                <a:solidFill>
                  <a:schemeClr val="tx2">
                    <a:lumMod val="75000"/>
                  </a:schemeClr>
                </a:solidFill>
                <a:latin typeface="Times New Roman" pitchFamily="18" charset="0"/>
                <a:cs typeface="Times New Roman" pitchFamily="18" charset="0"/>
              </a:rPr>
              <a:t>luyến</a:t>
            </a:r>
            <a:r>
              <a:rPr lang="en-US" sz="2400" b="1" dirty="0">
                <a:solidFill>
                  <a:schemeClr val="tx2">
                    <a:lumMod val="75000"/>
                  </a:schemeClr>
                </a:solidFill>
                <a:latin typeface="Times New Roman" pitchFamily="18" charset="0"/>
                <a:cs typeface="Times New Roman" pitchFamily="18" charset="0"/>
              </a:rPr>
              <a:t>, cho đến khi xe của </a:t>
            </a:r>
            <a:r>
              <a:rPr lang="en-US" sz="2400" b="1" dirty="0" err="1">
                <a:solidFill>
                  <a:schemeClr val="tx2">
                    <a:lumMod val="75000"/>
                  </a:schemeClr>
                </a:solidFill>
                <a:latin typeface="Times New Roman" pitchFamily="18" charset="0"/>
                <a:cs typeface="Times New Roman" pitchFamily="18" charset="0"/>
              </a:rPr>
              <a:t>chúng</a:t>
            </a:r>
            <a:r>
              <a:rPr lang="en-US" sz="2400" b="1" dirty="0">
                <a:solidFill>
                  <a:schemeClr val="tx2">
                    <a:lumMod val="75000"/>
                  </a:schemeClr>
                </a:solidFill>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tôi</a:t>
            </a:r>
            <a:r>
              <a:rPr lang="en-US" sz="2400" b="1" dirty="0">
                <a:solidFill>
                  <a:schemeClr val="tx2">
                    <a:lumMod val="75000"/>
                  </a:schemeClr>
                </a:solidFill>
                <a:latin typeface="Times New Roman" pitchFamily="18" charset="0"/>
                <a:cs typeface="Times New Roman" pitchFamily="18" charset="0"/>
              </a:rPr>
              <a:t> khuất hẳn trong </a:t>
            </a:r>
            <a:r>
              <a:rPr lang="en-US" sz="2400" b="1" dirty="0" err="1">
                <a:solidFill>
                  <a:schemeClr val="tx2">
                    <a:lumMod val="75000"/>
                  </a:schemeClr>
                </a:solidFill>
                <a:latin typeface="Times New Roman" pitchFamily="18" charset="0"/>
                <a:cs typeface="Times New Roman" pitchFamily="18" charset="0"/>
              </a:rPr>
              <a:t>dòng</a:t>
            </a:r>
            <a:r>
              <a:rPr lang="en-US" sz="2400" b="1" dirty="0">
                <a:solidFill>
                  <a:schemeClr val="tx2">
                    <a:lumMod val="75000"/>
                  </a:schemeClr>
                </a:solidFill>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người</a:t>
            </a:r>
            <a:r>
              <a:rPr lang="en-US" sz="2400" b="1" dirty="0">
                <a:solidFill>
                  <a:schemeClr val="tx2">
                    <a:lumMod val="75000"/>
                  </a:schemeClr>
                </a:solidFill>
                <a:latin typeface="Times New Roman" pitchFamily="18" charset="0"/>
                <a:cs typeface="Times New Roman" pitchFamily="18" charset="0"/>
              </a:rPr>
              <a:t> và xe cộ </a:t>
            </a:r>
            <a:r>
              <a:rPr lang="en-US" sz="2400" b="1" dirty="0" err="1">
                <a:solidFill>
                  <a:schemeClr val="tx2">
                    <a:lumMod val="75000"/>
                  </a:schemeClr>
                </a:solidFill>
                <a:latin typeface="Times New Roman" pitchFamily="18" charset="0"/>
                <a:cs typeface="Times New Roman" pitchFamily="18" charset="0"/>
              </a:rPr>
              <a:t>tấp</a:t>
            </a:r>
            <a:r>
              <a:rPr lang="en-US" sz="2400" b="1" dirty="0">
                <a:solidFill>
                  <a:schemeClr val="tx2">
                    <a:lumMod val="75000"/>
                  </a:schemeClr>
                </a:solidFill>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nập</a:t>
            </a:r>
            <a:r>
              <a:rPr lang="en-US" sz="2400" b="1" dirty="0">
                <a:solidFill>
                  <a:schemeClr val="tx2">
                    <a:lumMod val="75000"/>
                  </a:schemeClr>
                </a:solidFill>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của</a:t>
            </a:r>
            <a:r>
              <a:rPr lang="en-US" sz="2400" b="1" dirty="0">
                <a:solidFill>
                  <a:schemeClr val="tx2">
                    <a:lumMod val="75000"/>
                  </a:schemeClr>
                </a:solidFill>
                <a:latin typeface="Times New Roman" pitchFamily="18" charset="0"/>
                <a:cs typeface="Times New Roman" pitchFamily="18" charset="0"/>
              </a:rPr>
              <a:t> thành phố châu Âu hoa lệ, mến khách.</a:t>
            </a:r>
            <a:r>
              <a:rPr lang="en-US" sz="2000" b="1" dirty="0">
                <a:solidFill>
                  <a:schemeClr val="tx2">
                    <a:lumMod val="75000"/>
                  </a:schemeClr>
                </a:solidFill>
                <a:latin typeface="Times New Roman" pitchFamily="18" charset="0"/>
              </a:rPr>
              <a:t> </a:t>
            </a:r>
            <a:endParaRPr lang="en-US" sz="2800" b="1" dirty="0">
              <a:solidFill>
                <a:schemeClr val="tx2">
                  <a:lumMod val="75000"/>
                </a:schemeClr>
              </a:solidFill>
              <a:latin typeface="Times New Roman" pitchFamily="18" charset="0"/>
            </a:endParaRPr>
          </a:p>
        </p:txBody>
      </p:sp>
    </p:spTree>
    <p:extLst>
      <p:ext uri="{BB962C8B-B14F-4D97-AF65-F5344CB8AC3E}">
        <p14:creationId xmlns:p14="http://schemas.microsoft.com/office/powerpoint/2010/main" val="673671705"/>
      </p:ext>
    </p:extLst>
  </p:cSld>
  <p:clrMapOvr>
    <a:masterClrMapping/>
  </p:clrMapOvr>
  <p:transition advClick="0" advTm="3000">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99792" y="677887"/>
            <a:ext cx="3312368" cy="461665"/>
          </a:xfrm>
          <a:prstGeom prst="rect">
            <a:avLst/>
          </a:prstGeom>
          <a:noFill/>
        </p:spPr>
        <p:txBody>
          <a:bodyPr wrap="square" rtlCol="0">
            <a:spAutoFit/>
          </a:bodyPr>
          <a:lstStyle/>
          <a:p>
            <a:pPr algn="ctr"/>
            <a:r>
              <a:rPr lang="en-US" sz="2400" b="1" u="sng" dirty="0" err="1">
                <a:solidFill>
                  <a:srgbClr val="CC0000"/>
                </a:solidFill>
                <a:latin typeface="Times New Roman" pitchFamily="18" charset="0"/>
                <a:cs typeface="Times New Roman" pitchFamily="18" charset="0"/>
              </a:rPr>
              <a:t>Luyện</a:t>
            </a:r>
            <a:r>
              <a:rPr lang="en-US" sz="2400" b="1" u="sng" dirty="0">
                <a:solidFill>
                  <a:srgbClr val="CC0000"/>
                </a:solidFill>
                <a:latin typeface="Times New Roman" pitchFamily="18" charset="0"/>
                <a:cs typeface="Times New Roman" pitchFamily="18" charset="0"/>
              </a:rPr>
              <a:t> </a:t>
            </a:r>
            <a:r>
              <a:rPr lang="en-US" sz="2400" b="1" u="sng" dirty="0" err="1">
                <a:solidFill>
                  <a:srgbClr val="CC0000"/>
                </a:solidFill>
                <a:latin typeface="Times New Roman" pitchFamily="18" charset="0"/>
                <a:cs typeface="Times New Roman" pitchFamily="18" charset="0"/>
              </a:rPr>
              <a:t>đọc</a:t>
            </a:r>
            <a:r>
              <a:rPr lang="en-US" sz="2400" b="1" u="sng" dirty="0">
                <a:solidFill>
                  <a:srgbClr val="CC0000"/>
                </a:solidFill>
                <a:latin typeface="Times New Roman" pitchFamily="18" charset="0"/>
                <a:cs typeface="Times New Roman" pitchFamily="18" charset="0"/>
              </a:rPr>
              <a:t> </a:t>
            </a:r>
            <a:r>
              <a:rPr lang="en-US" sz="2400" b="1" u="sng" dirty="0" err="1">
                <a:solidFill>
                  <a:srgbClr val="CC0000"/>
                </a:solidFill>
                <a:latin typeface="Times New Roman" pitchFamily="18" charset="0"/>
                <a:cs typeface="Times New Roman" pitchFamily="18" charset="0"/>
              </a:rPr>
              <a:t>câu</a:t>
            </a:r>
            <a:r>
              <a:rPr lang="en-US" sz="2400" b="1" u="sng" dirty="0">
                <a:solidFill>
                  <a:srgbClr val="CC0000"/>
                </a:solidFill>
                <a:latin typeface="Times New Roman" pitchFamily="18" charset="0"/>
                <a:cs typeface="Times New Roman" pitchFamily="18" charset="0"/>
              </a:rPr>
              <a:t> </a:t>
            </a:r>
            <a:r>
              <a:rPr lang="en-US" sz="2400" b="1" u="sng" dirty="0" err="1">
                <a:solidFill>
                  <a:srgbClr val="CC0000"/>
                </a:solidFill>
                <a:latin typeface="Times New Roman" pitchFamily="18" charset="0"/>
                <a:cs typeface="Times New Roman" pitchFamily="18" charset="0"/>
              </a:rPr>
              <a:t>khó</a:t>
            </a:r>
            <a:endParaRPr lang="vi-VN" sz="2400" b="1" u="sng" dirty="0">
              <a:solidFill>
                <a:srgbClr val="CC0000"/>
              </a:solidFill>
              <a:latin typeface="Times New Roman" pitchFamily="18" charset="0"/>
              <a:cs typeface="Times New Roman" pitchFamily="18" charset="0"/>
            </a:endParaRPr>
          </a:p>
        </p:txBody>
      </p:sp>
      <p:sp>
        <p:nvSpPr>
          <p:cNvPr id="2" name="TextBox 1"/>
          <p:cNvSpPr txBox="1"/>
          <p:nvPr/>
        </p:nvSpPr>
        <p:spPr>
          <a:xfrm>
            <a:off x="227366" y="1988840"/>
            <a:ext cx="8665114" cy="1569660"/>
          </a:xfrm>
          <a:prstGeom prst="rect">
            <a:avLst/>
          </a:prstGeom>
          <a:noFill/>
        </p:spPr>
        <p:txBody>
          <a:bodyPr wrap="square" rtlCol="0">
            <a:spAutoFit/>
          </a:bodyPr>
          <a:lstStyle/>
          <a:p>
            <a:pPr algn="just"/>
            <a:r>
              <a:rPr lang="en-US" sz="2400" b="1" dirty="0">
                <a:solidFill>
                  <a:schemeClr val="tx2">
                    <a:lumMod val="75000"/>
                  </a:schemeClr>
                </a:solidFill>
                <a:latin typeface="Times New Roman" pitchFamily="18" charset="0"/>
                <a:cs typeface="Times New Roman" pitchFamily="18" charset="0"/>
              </a:rPr>
              <a:t>Cô thích Việt Nam</a:t>
            </a:r>
            <a:r>
              <a:rPr lang="en-US" sz="3200" b="1" dirty="0">
                <a:solidFill>
                  <a:srgbClr val="FF0000"/>
                </a:solidFill>
                <a:latin typeface="Times New Roman" pitchFamily="18" charset="0"/>
                <a:cs typeface="Times New Roman" pitchFamily="18" charset="0"/>
              </a:rPr>
              <a:t>/ </a:t>
            </a:r>
            <a:r>
              <a:rPr lang="en-US" sz="2400" b="1" dirty="0">
                <a:solidFill>
                  <a:schemeClr val="tx2">
                    <a:lumMod val="75000"/>
                  </a:schemeClr>
                </a:solidFill>
                <a:latin typeface="Times New Roman" pitchFamily="18" charset="0"/>
                <a:cs typeface="Times New Roman" pitchFamily="18" charset="0"/>
              </a:rPr>
              <a:t>nên đã dạy cho các em Tiếng Việt</a:t>
            </a:r>
            <a:r>
              <a:rPr lang="en-US" sz="3200" b="1" dirty="0">
                <a:solidFill>
                  <a:srgbClr val="FF0000"/>
                </a:solidFill>
                <a:latin typeface="Times New Roman" pitchFamily="18" charset="0"/>
                <a:cs typeface="Times New Roman" pitchFamily="18" charset="0"/>
              </a:rPr>
              <a:t>/</a:t>
            </a:r>
            <a:r>
              <a:rPr lang="en-US" sz="2400" b="1" dirty="0">
                <a:solidFill>
                  <a:srgbClr val="FF0000"/>
                </a:solidFill>
                <a:latin typeface="Times New Roman" pitchFamily="18" charset="0"/>
                <a:cs typeface="Times New Roman" pitchFamily="18" charset="0"/>
              </a:rPr>
              <a:t> </a:t>
            </a:r>
            <a:r>
              <a:rPr lang="en-US" sz="2400" b="1" dirty="0">
                <a:solidFill>
                  <a:schemeClr val="tx2">
                    <a:lumMod val="75000"/>
                  </a:schemeClr>
                </a:solidFill>
                <a:latin typeface="Times New Roman" pitchFamily="18" charset="0"/>
                <a:cs typeface="Times New Roman" pitchFamily="18" charset="0"/>
              </a:rPr>
              <a:t>và kể cho các em nghe những điều tốt đẹp về đất nước</a:t>
            </a:r>
            <a:r>
              <a:rPr lang="en-US" sz="3200" b="1" dirty="0">
                <a:solidFill>
                  <a:srgbClr val="FF0000"/>
                </a:solidFill>
                <a:latin typeface="Times New Roman" pitchFamily="18" charset="0"/>
                <a:cs typeface="Times New Roman" pitchFamily="18" charset="0"/>
              </a:rPr>
              <a:t>/</a:t>
            </a:r>
            <a:r>
              <a:rPr lang="en-US" sz="2400" b="1" dirty="0">
                <a:solidFill>
                  <a:srgbClr val="FF0000"/>
                </a:solidFill>
                <a:latin typeface="Times New Roman" pitchFamily="18" charset="0"/>
                <a:cs typeface="Times New Roman" pitchFamily="18" charset="0"/>
              </a:rPr>
              <a:t> </a:t>
            </a:r>
            <a:r>
              <a:rPr lang="en-US" sz="2400" b="1" dirty="0">
                <a:solidFill>
                  <a:schemeClr val="tx2">
                    <a:lumMod val="75000"/>
                  </a:schemeClr>
                </a:solidFill>
                <a:latin typeface="Times New Roman" pitchFamily="18" charset="0"/>
                <a:cs typeface="Times New Roman" pitchFamily="18" charset="0"/>
              </a:rPr>
              <a:t>và con người Việt Nam</a:t>
            </a:r>
            <a:r>
              <a:rPr lang="en-US" sz="2400" b="1" dirty="0">
                <a:solidFill>
                  <a:srgbClr val="FF0000"/>
                </a:solidFill>
                <a:latin typeface="Times New Roman" pitchFamily="18" charset="0"/>
                <a:cs typeface="Times New Roman" pitchFamily="18" charset="0"/>
              </a:rPr>
              <a:t>.</a:t>
            </a:r>
            <a:r>
              <a:rPr lang="en-US" sz="3200" b="1" dirty="0">
                <a:solidFill>
                  <a:srgbClr val="FF0000"/>
                </a:solidFill>
                <a:latin typeface="Times New Roman" pitchFamily="18" charset="0"/>
                <a:cs typeface="Times New Roman" pitchFamily="18" charset="0"/>
              </a:rPr>
              <a:t>//</a:t>
            </a:r>
            <a:endParaRPr lang="vi-VN" sz="3200" b="1" dirty="0">
              <a:solidFill>
                <a:srgbClr val="FF0000"/>
              </a:solidFill>
              <a:latin typeface="Times New Roman" pitchFamily="18" charset="0"/>
              <a:cs typeface="Times New Roman" pitchFamily="18" charset="0"/>
            </a:endParaRPr>
          </a:p>
        </p:txBody>
      </p:sp>
      <p:sp>
        <p:nvSpPr>
          <p:cNvPr id="14" name="Rectangle 13"/>
          <p:cNvSpPr/>
          <p:nvPr/>
        </p:nvSpPr>
        <p:spPr>
          <a:xfrm>
            <a:off x="216024" y="4318064"/>
            <a:ext cx="8892480" cy="1631216"/>
          </a:xfrm>
          <a:prstGeom prst="rect">
            <a:avLst/>
          </a:prstGeom>
        </p:spPr>
        <p:txBody>
          <a:bodyPr wrap="square">
            <a:spAutoFit/>
          </a:bodyPr>
          <a:lstStyle/>
          <a:p>
            <a:pPr algn="just"/>
            <a:r>
              <a:rPr lang="en-US" sz="2400" b="1" dirty="0">
                <a:solidFill>
                  <a:schemeClr val="tx2">
                    <a:lumMod val="75000"/>
                  </a:schemeClr>
                </a:solidFill>
                <a:latin typeface="Times New Roman" pitchFamily="18" charset="0"/>
                <a:cs typeface="Times New Roman" pitchFamily="18" charset="0"/>
              </a:rPr>
              <a:t>Dưới làn tuyết bay mù mịt,</a:t>
            </a:r>
            <a:r>
              <a:rPr lang="en-US" sz="3200" b="1" dirty="0">
                <a:solidFill>
                  <a:srgbClr val="FF0000"/>
                </a:solidFill>
                <a:latin typeface="Times New Roman" pitchFamily="18" charset="0"/>
                <a:cs typeface="Times New Roman" pitchFamily="18" charset="0"/>
              </a:rPr>
              <a:t>/</a:t>
            </a:r>
            <a:r>
              <a:rPr lang="en-US" sz="2400" b="1" dirty="0">
                <a:solidFill>
                  <a:srgbClr val="FF0000"/>
                </a:solidFill>
                <a:latin typeface="Times New Roman" pitchFamily="18" charset="0"/>
                <a:cs typeface="Times New Roman" pitchFamily="18" charset="0"/>
              </a:rPr>
              <a:t> </a:t>
            </a:r>
            <a:r>
              <a:rPr lang="en-US" sz="2400" b="1" dirty="0">
                <a:solidFill>
                  <a:schemeClr val="tx2">
                    <a:lumMod val="75000"/>
                  </a:schemeClr>
                </a:solidFill>
                <a:latin typeface="Times New Roman" pitchFamily="18" charset="0"/>
                <a:cs typeface="Times New Roman" pitchFamily="18" charset="0"/>
              </a:rPr>
              <a:t>các em vẫn đứng vẫy tay chào lưu luyến</a:t>
            </a:r>
            <a:r>
              <a:rPr lang="en-US" sz="2400" b="1" dirty="0">
                <a:solidFill>
                  <a:srgbClr val="FF0000"/>
                </a:solidFill>
                <a:latin typeface="Times New Roman" pitchFamily="18" charset="0"/>
                <a:cs typeface="Times New Roman" pitchFamily="18" charset="0"/>
              </a:rPr>
              <a:t>,</a:t>
            </a:r>
            <a:r>
              <a:rPr lang="en-US" sz="3200" b="1" dirty="0">
                <a:solidFill>
                  <a:srgbClr val="FF0000"/>
                </a:solidFill>
                <a:latin typeface="Times New Roman" pitchFamily="18" charset="0"/>
                <a:cs typeface="Times New Roman" pitchFamily="18" charset="0"/>
              </a:rPr>
              <a:t>/</a:t>
            </a:r>
            <a:r>
              <a:rPr lang="en-US" sz="2400" b="1" dirty="0">
                <a:solidFill>
                  <a:schemeClr val="tx2">
                    <a:lumMod val="75000"/>
                  </a:schemeClr>
                </a:solidFill>
                <a:latin typeface="Times New Roman" pitchFamily="18" charset="0"/>
                <a:cs typeface="Times New Roman" pitchFamily="18" charset="0"/>
              </a:rPr>
              <a:t> cho đến khi xe của chúng tôi/ khuất hẳn trong dòng người</a:t>
            </a:r>
            <a:r>
              <a:rPr lang="en-US" sz="3200" b="1" dirty="0">
                <a:solidFill>
                  <a:srgbClr val="FF0000"/>
                </a:solidFill>
                <a:latin typeface="Times New Roman" pitchFamily="18" charset="0"/>
                <a:cs typeface="Times New Roman" pitchFamily="18" charset="0"/>
              </a:rPr>
              <a:t>/</a:t>
            </a:r>
            <a:r>
              <a:rPr lang="en-US" sz="2400" b="1" dirty="0">
                <a:solidFill>
                  <a:schemeClr val="tx2">
                    <a:lumMod val="75000"/>
                  </a:schemeClr>
                </a:solidFill>
                <a:latin typeface="Times New Roman" pitchFamily="18" charset="0"/>
                <a:cs typeface="Times New Roman" pitchFamily="18" charset="0"/>
              </a:rPr>
              <a:t> và xe cộ tấp nập</a:t>
            </a:r>
            <a:r>
              <a:rPr lang="en-US" sz="3600" b="1" dirty="0">
                <a:solidFill>
                  <a:srgbClr val="FF0000"/>
                </a:solidFill>
                <a:latin typeface="Times New Roman" pitchFamily="18" charset="0"/>
                <a:cs typeface="Times New Roman" pitchFamily="18" charset="0"/>
              </a:rPr>
              <a:t>/</a:t>
            </a:r>
            <a:r>
              <a:rPr lang="en-US" sz="2400" b="1" dirty="0">
                <a:solidFill>
                  <a:srgbClr val="FF0000"/>
                </a:solidFill>
                <a:latin typeface="Times New Roman" pitchFamily="18" charset="0"/>
                <a:cs typeface="Times New Roman" pitchFamily="18" charset="0"/>
              </a:rPr>
              <a:t> </a:t>
            </a:r>
            <a:r>
              <a:rPr lang="en-US" sz="2400" b="1" dirty="0">
                <a:solidFill>
                  <a:schemeClr val="tx2">
                    <a:lumMod val="75000"/>
                  </a:schemeClr>
                </a:solidFill>
                <a:latin typeface="Times New Roman" pitchFamily="18" charset="0"/>
                <a:cs typeface="Times New Roman" pitchFamily="18" charset="0"/>
              </a:rPr>
              <a:t>của thành phố châu Âu hoa lệ, mến khách.</a:t>
            </a:r>
            <a:r>
              <a:rPr lang="en-US" sz="2000" b="1" dirty="0">
                <a:solidFill>
                  <a:schemeClr val="tx2">
                    <a:lumMod val="75000"/>
                  </a:schemeClr>
                </a:solidFill>
                <a:latin typeface="Times New Roman" pitchFamily="18" charset="0"/>
              </a:rPr>
              <a:t> </a:t>
            </a:r>
            <a:r>
              <a:rPr lang="en-US" sz="2800" b="1" dirty="0">
                <a:solidFill>
                  <a:srgbClr val="FF0000"/>
                </a:solidFill>
                <a:latin typeface="Times New Roman" pitchFamily="18" charset="0"/>
              </a:rPr>
              <a:t>//</a:t>
            </a:r>
          </a:p>
        </p:txBody>
      </p:sp>
    </p:spTree>
    <p:extLst>
      <p:ext uri="{BB962C8B-B14F-4D97-AF65-F5344CB8AC3E}">
        <p14:creationId xmlns:p14="http://schemas.microsoft.com/office/powerpoint/2010/main" val="945025869"/>
      </p:ext>
    </p:extLst>
  </p:cSld>
  <p:clrMapOvr>
    <a:masterClrMapping/>
  </p:clrMapOvr>
  <p:transition advClick="0" advTm="3000">
    <p:random/>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5" name="TextBox 4"/>
          <p:cNvSpPr txBox="1"/>
          <p:nvPr/>
        </p:nvSpPr>
        <p:spPr>
          <a:xfrm>
            <a:off x="2123728" y="1124744"/>
            <a:ext cx="6192688" cy="2160240"/>
          </a:xfrm>
          <a:prstGeom prst="rect">
            <a:avLst/>
          </a:prstGeom>
          <a:noFill/>
        </p:spPr>
        <p:txBody>
          <a:bodyPr wrap="square" rtlCol="0">
            <a:prstTxWarp prst="textPlain">
              <a:avLst>
                <a:gd name="adj" fmla="val 50687"/>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LUYỆN ĐỌC THEO </a:t>
            </a:r>
          </a:p>
          <a:p>
            <a:pPr algn="ctr"/>
            <a:r>
              <a:rPr lang="en-US"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NHÓM </a:t>
            </a:r>
            <a:endParaRPr lang="vi-VN"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23728" y="1124744"/>
            <a:ext cx="6192688" cy="2160240"/>
          </a:xfrm>
          <a:prstGeom prst="rect">
            <a:avLst/>
          </a:prstGeom>
          <a:noFill/>
        </p:spPr>
        <p:txBody>
          <a:bodyPr wrap="square" rtlCol="0">
            <a:prstTxWarp prst="textPlain">
              <a:avLst>
                <a:gd name="adj" fmla="val 50687"/>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err="1">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Tìm</a:t>
            </a:r>
            <a:r>
              <a:rPr lang="en-US"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 </a:t>
            </a:r>
            <a:r>
              <a:rPr lang="en-US" sz="3200" b="1" spc="50" dirty="0" err="1">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hiểu</a:t>
            </a:r>
            <a:r>
              <a:rPr lang="en-US"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 </a:t>
            </a:r>
            <a:r>
              <a:rPr lang="en-US" sz="3200" b="1" spc="50" dirty="0" err="1">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bài</a:t>
            </a:r>
            <a:endParaRPr lang="vi-VN"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40547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sp>
        <p:nvSpPr>
          <p:cNvPr id="7" name="TextBox 6"/>
          <p:cNvSpPr txBox="1"/>
          <p:nvPr/>
        </p:nvSpPr>
        <p:spPr>
          <a:xfrm>
            <a:off x="395536" y="836712"/>
            <a:ext cx="8820472" cy="15696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200" b="1" u="sng" dirty="0">
                <a:solidFill>
                  <a:srgbClr val="FF0000"/>
                </a:solidFill>
                <a:latin typeface="Times New Roman" pitchFamily="18" charset="0"/>
                <a:cs typeface="Times New Roman" pitchFamily="18" charset="0"/>
              </a:rPr>
              <a:t> </a:t>
            </a:r>
            <a:r>
              <a:rPr lang="en-US" sz="3200" b="1" u="sng" dirty="0">
                <a:solidFill>
                  <a:srgbClr val="000099"/>
                </a:solidFill>
                <a:latin typeface="Times New Roman" pitchFamily="18" charset="0"/>
                <a:cs typeface="Times New Roman" pitchFamily="18" charset="0"/>
              </a:rPr>
              <a:t>Câu 1: </a:t>
            </a:r>
            <a:r>
              <a:rPr lang="en-US" sz="3200" b="1" dirty="0">
                <a:solidFill>
                  <a:srgbClr val="000099"/>
                </a:solidFill>
                <a:latin typeface="Times New Roman" pitchFamily="18" charset="0"/>
                <a:cs typeface="Times New Roman" pitchFamily="18" charset="0"/>
              </a:rPr>
              <a:t>Đến thăm một trường Tiểu học ở Lúc  -xăm - bua, đoàn cán bộ Việt Nam gặp những điều gì bất ngờ và thú vị?</a:t>
            </a:r>
          </a:p>
        </p:txBody>
      </p:sp>
      <p:sp>
        <p:nvSpPr>
          <p:cNvPr id="6" name="Rectangle 5"/>
          <p:cNvSpPr/>
          <p:nvPr/>
        </p:nvSpPr>
        <p:spPr>
          <a:xfrm>
            <a:off x="323527" y="3330863"/>
            <a:ext cx="8584945" cy="3046988"/>
          </a:xfrm>
          <a:prstGeom prst="rect">
            <a:avLst/>
          </a:prstGeom>
        </p:spPr>
        <p:txBody>
          <a:bodyPr wrap="square">
            <a:spAutoFit/>
          </a:bodyPr>
          <a:lstStyle/>
          <a:p>
            <a:pPr algn="just"/>
            <a:r>
              <a:rPr lang="en-US" sz="3200" b="1" i="1" dirty="0">
                <a:solidFill>
                  <a:srgbClr val="990000"/>
                </a:solidFill>
                <a:latin typeface="Times New Roman" pitchFamily="18" charset="0"/>
                <a:cs typeface="Times New Roman" pitchFamily="18" charset="0"/>
              </a:rPr>
              <a:t>- Tất cả HS lớp 6A đều tự giới thiệu bằng tiếng Việt, hát tặng đoàn một bài hát bằng tiếng Việt, giới thiệu những vật đặc trưng của Việt Nam mà các em sưu tầm được, vẽ Quốc kì Việt Nam, nói được bằng tiếng Việt những từ ngữ thiêng liêng với người Việt Nam : “Việt Nam, Hồ Chí Minh.”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sp>
        <p:nvSpPr>
          <p:cNvPr id="5" name="Rectangle 4"/>
          <p:cNvSpPr/>
          <p:nvPr/>
        </p:nvSpPr>
        <p:spPr>
          <a:xfrm>
            <a:off x="323528" y="710694"/>
            <a:ext cx="8352928" cy="1754326"/>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 </a:t>
            </a:r>
            <a:r>
              <a:rPr lang="en-US" sz="3600" b="1" u="sng" dirty="0">
                <a:solidFill>
                  <a:srgbClr val="000099"/>
                </a:solidFill>
                <a:latin typeface="Times New Roman" pitchFamily="18" charset="0"/>
                <a:cs typeface="Times New Roman" pitchFamily="18" charset="0"/>
              </a:rPr>
              <a:t>Câu 2:</a:t>
            </a:r>
            <a:r>
              <a:rPr lang="en-US" sz="3600" b="1" dirty="0">
                <a:solidFill>
                  <a:srgbClr val="000099"/>
                </a:solidFill>
                <a:latin typeface="Times New Roman" pitchFamily="18" charset="0"/>
                <a:cs typeface="Times New Roman" pitchFamily="18" charset="0"/>
              </a:rPr>
              <a:t> Vì sao các bạn ở lớp 6A nói được tiếng Việt và có được nhiều đồ vật của Việt Nam?</a:t>
            </a:r>
          </a:p>
        </p:txBody>
      </p:sp>
      <p:sp>
        <p:nvSpPr>
          <p:cNvPr id="14" name="Rectangle 13"/>
          <p:cNvSpPr/>
          <p:nvPr/>
        </p:nvSpPr>
        <p:spPr>
          <a:xfrm>
            <a:off x="467544" y="3284984"/>
            <a:ext cx="8496944" cy="2862322"/>
          </a:xfrm>
          <a:prstGeom prst="rect">
            <a:avLst/>
          </a:prstGeom>
        </p:spPr>
        <p:txBody>
          <a:bodyPr wrap="square">
            <a:spAutoFit/>
          </a:bodyPr>
          <a:lstStyle/>
          <a:p>
            <a:r>
              <a:rPr lang="en-US" sz="3600" b="1" i="1" dirty="0">
                <a:solidFill>
                  <a:srgbClr val="990000"/>
                </a:solidFill>
                <a:latin typeface="Times New Roman" pitchFamily="18" charset="0"/>
                <a:cs typeface="Times New Roman" pitchFamily="18" charset="0"/>
              </a:rPr>
              <a:t>- Vì cô giáo lớp 6A đã từng ở Việt Nam, cô thích Việt Nam nên dạy học nói tiếng Việt, kể cho các em nghe những điều tốt đẹp về Việt Nam, các em còn tự tìm hiểu về Việt Nam trên in-tơ-nét.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sp>
        <p:nvSpPr>
          <p:cNvPr id="5" name="Rectangle 4"/>
          <p:cNvSpPr/>
          <p:nvPr/>
        </p:nvSpPr>
        <p:spPr>
          <a:xfrm>
            <a:off x="395536" y="764704"/>
            <a:ext cx="8352928" cy="1938992"/>
          </a:xfrm>
          <a:prstGeom prst="rect">
            <a:avLst/>
          </a:prstGeom>
        </p:spPr>
        <p:txBody>
          <a:bodyPr wrap="square">
            <a:spAutoFit/>
          </a:bodyPr>
          <a:lstStyle/>
          <a:p>
            <a:r>
              <a:rPr lang="en-US" sz="4000" b="1" dirty="0">
                <a:solidFill>
                  <a:srgbClr val="FF0000"/>
                </a:solidFill>
                <a:latin typeface="Times New Roman" pitchFamily="18" charset="0"/>
                <a:cs typeface="Times New Roman" pitchFamily="18" charset="0"/>
              </a:rPr>
              <a:t> </a:t>
            </a:r>
            <a:r>
              <a:rPr lang="en-US" sz="4000" b="1" u="sng" dirty="0">
                <a:solidFill>
                  <a:srgbClr val="000099"/>
                </a:solidFill>
                <a:latin typeface="Times New Roman" pitchFamily="18" charset="0"/>
                <a:cs typeface="Times New Roman" pitchFamily="18" charset="0"/>
              </a:rPr>
              <a:t>Câu 3:</a:t>
            </a:r>
            <a:r>
              <a:rPr lang="en-US" sz="4000" b="1" dirty="0">
                <a:solidFill>
                  <a:srgbClr val="000099"/>
                </a:solidFill>
                <a:latin typeface="Times New Roman" pitchFamily="18" charset="0"/>
                <a:cs typeface="Times New Roman" pitchFamily="18" charset="0"/>
              </a:rPr>
              <a:t> Các bạn học sinh ở Lúc-xăm-bua muốn biết thêm điều gì về thiếu nhi Việt Nam?</a:t>
            </a:r>
          </a:p>
        </p:txBody>
      </p:sp>
      <p:sp>
        <p:nvSpPr>
          <p:cNvPr id="14" name="Rectangle 13"/>
          <p:cNvSpPr/>
          <p:nvPr/>
        </p:nvSpPr>
        <p:spPr>
          <a:xfrm>
            <a:off x="467544" y="3861048"/>
            <a:ext cx="8496944" cy="1938992"/>
          </a:xfrm>
          <a:prstGeom prst="rect">
            <a:avLst/>
          </a:prstGeom>
        </p:spPr>
        <p:txBody>
          <a:bodyPr wrap="square">
            <a:spAutoFit/>
          </a:bodyPr>
          <a:lstStyle/>
          <a:p>
            <a:r>
              <a:rPr lang="en-US" sz="4000" b="1" i="1" dirty="0">
                <a:solidFill>
                  <a:srgbClr val="990000"/>
                </a:solidFill>
                <a:latin typeface="Times New Roman" pitchFamily="18" charset="0"/>
                <a:cs typeface="Times New Roman" pitchFamily="18" charset="0"/>
              </a:rPr>
              <a:t>- Các bạn muốn biết học sinh Việt Nam học những môn gì, thích hát những bài hát gì, chơi những trò chơi gì? </a:t>
            </a:r>
          </a:p>
        </p:txBody>
      </p:sp>
    </p:spTree>
    <p:extLst>
      <p:ext uri="{BB962C8B-B14F-4D97-AF65-F5344CB8AC3E}">
        <p14:creationId xmlns:p14="http://schemas.microsoft.com/office/powerpoint/2010/main" val="278812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sp>
        <p:nvSpPr>
          <p:cNvPr id="5" name="Rectangle 4"/>
          <p:cNvSpPr/>
          <p:nvPr/>
        </p:nvSpPr>
        <p:spPr>
          <a:xfrm>
            <a:off x="369252" y="404664"/>
            <a:ext cx="8352928" cy="1754326"/>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u="sng" dirty="0">
                <a:solidFill>
                  <a:srgbClr val="000099"/>
                </a:solidFill>
                <a:latin typeface="Times New Roman" pitchFamily="18" charset="0"/>
                <a:cs typeface="Times New Roman" pitchFamily="18" charset="0"/>
              </a:rPr>
              <a:t>Câu 4:</a:t>
            </a:r>
            <a:r>
              <a:rPr lang="en-US" sz="3600" b="1" dirty="0">
                <a:solidFill>
                  <a:srgbClr val="000099"/>
                </a:solidFill>
                <a:latin typeface="Times New Roman" pitchFamily="18" charset="0"/>
                <a:cs typeface="Times New Roman" pitchFamily="18" charset="0"/>
              </a:rPr>
              <a:t> Khi chia tay đoàn cán bộ Việt Nam, các bạn học sinh Lúc – xăm – bua đã thể hiện tình cảm như thế nào?</a:t>
            </a:r>
          </a:p>
        </p:txBody>
      </p:sp>
      <p:sp>
        <p:nvSpPr>
          <p:cNvPr id="14" name="Rectangle 13"/>
          <p:cNvSpPr/>
          <p:nvPr/>
        </p:nvSpPr>
        <p:spPr>
          <a:xfrm>
            <a:off x="369252" y="3429000"/>
            <a:ext cx="8496944" cy="3170099"/>
          </a:xfrm>
          <a:prstGeom prst="rect">
            <a:avLst/>
          </a:prstGeom>
        </p:spPr>
        <p:txBody>
          <a:bodyPr wrap="square">
            <a:spAutoFit/>
          </a:bodyPr>
          <a:lstStyle/>
          <a:p>
            <a:pPr algn="just"/>
            <a:r>
              <a:rPr lang="en-US" sz="4000" b="1" i="1" dirty="0">
                <a:solidFill>
                  <a:srgbClr val="990000"/>
                </a:solidFill>
                <a:latin typeface="Times New Roman" pitchFamily="18" charset="0"/>
                <a:cs typeface="Times New Roman" pitchFamily="18" charset="0"/>
              </a:rPr>
              <a:t>- Mặc dù ngoài trời tuyết bay mù mịt nhưng các bạn học sinh Lúc – xăm – bua vẫn đứng vẫy tay chào lưu luyến cho đến khi xe của đoàn khách khuất hẳn </a:t>
            </a:r>
          </a:p>
        </p:txBody>
      </p:sp>
    </p:spTree>
    <p:extLst>
      <p:ext uri="{BB962C8B-B14F-4D97-AF65-F5344CB8AC3E}">
        <p14:creationId xmlns:p14="http://schemas.microsoft.com/office/powerpoint/2010/main" val="138323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sp>
        <p:nvSpPr>
          <p:cNvPr id="5" name="Rectangle 4"/>
          <p:cNvSpPr/>
          <p:nvPr/>
        </p:nvSpPr>
        <p:spPr>
          <a:xfrm>
            <a:off x="323528" y="1052736"/>
            <a:ext cx="835292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u="sng" dirty="0" err="1">
                <a:solidFill>
                  <a:srgbClr val="000099"/>
                </a:solidFill>
                <a:latin typeface="Times New Roman" pitchFamily="18" charset="0"/>
                <a:cs typeface="Times New Roman" pitchFamily="18" charset="0"/>
              </a:rPr>
              <a:t>Câu</a:t>
            </a:r>
            <a:r>
              <a:rPr lang="en-US" sz="3600" b="1" u="sng" dirty="0">
                <a:solidFill>
                  <a:srgbClr val="000099"/>
                </a:solidFill>
                <a:latin typeface="Times New Roman" pitchFamily="18" charset="0"/>
                <a:cs typeface="Times New Roman" pitchFamily="18" charset="0"/>
              </a:rPr>
              <a:t> 5:</a:t>
            </a:r>
            <a:r>
              <a:rPr lang="en-US" sz="3600" b="1" dirty="0">
                <a:solidFill>
                  <a:srgbClr val="000099"/>
                </a:solidFill>
                <a:latin typeface="Times New Roman" pitchFamily="18" charset="0"/>
                <a:cs typeface="Times New Roman" pitchFamily="18" charset="0"/>
              </a:rPr>
              <a:t> Em muốn nói gì  với các bạn học sinh trong câu chuyện này?</a:t>
            </a:r>
          </a:p>
        </p:txBody>
      </p:sp>
    </p:spTree>
    <p:extLst>
      <p:ext uri="{BB962C8B-B14F-4D97-AF65-F5344CB8AC3E}">
        <p14:creationId xmlns:p14="http://schemas.microsoft.com/office/powerpoint/2010/main" val="166889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548680"/>
            <a:ext cx="7704856" cy="576064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41628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7"/>
                                        </p:tgtEl>
                                      </p:cBhvr>
                                    </p:animEffect>
                                    <p:anim calcmode="lin" valueType="num">
                                      <p:cBhvr>
                                        <p:cTn id="7" dur="1000"/>
                                        <p:tgtEl>
                                          <p:spTgt spid="7"/>
                                        </p:tgtEl>
                                        <p:attrNameLst>
                                          <p:attrName>ppt_x</p:attrName>
                                        </p:attrNameLst>
                                      </p:cBhvr>
                                      <p:tavLst>
                                        <p:tav tm="0">
                                          <p:val>
                                            <p:strVal val="ppt_x"/>
                                          </p:val>
                                        </p:tav>
                                        <p:tav tm="100000">
                                          <p:val>
                                            <p:strVal val="ppt_x"/>
                                          </p:val>
                                        </p:tav>
                                      </p:tavLst>
                                    </p:anim>
                                    <p:anim calcmode="lin" valueType="num">
                                      <p:cBhvr>
                                        <p:cTn id="8" dur="1000"/>
                                        <p:tgtEl>
                                          <p:spTgt spid="7"/>
                                        </p:tgtEl>
                                        <p:attrNameLst>
                                          <p:attrName>ppt_y</p:attrName>
                                        </p:attrNameLst>
                                      </p:cBhvr>
                                      <p:tavLst>
                                        <p:tav tm="0">
                                          <p:val>
                                            <p:strVal val="ppt_y"/>
                                          </p:val>
                                        </p:tav>
                                        <p:tav tm="100000">
                                          <p:val>
                                            <p:strVal val="ppt_y+.1"/>
                                          </p:val>
                                        </p:tav>
                                      </p:tavLst>
                                    </p:anim>
                                    <p:set>
                                      <p:cBhvr>
                                        <p:cTn id="9"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sp>
        <p:nvSpPr>
          <p:cNvPr id="5" name="Rectangle 4"/>
          <p:cNvSpPr/>
          <p:nvPr/>
        </p:nvSpPr>
        <p:spPr>
          <a:xfrm>
            <a:off x="323528" y="2433082"/>
            <a:ext cx="8352928" cy="707886"/>
          </a:xfrm>
          <a:prstGeom prst="rect">
            <a:avLst/>
          </a:prstGeom>
          <a:solidFill>
            <a:schemeClr val="accent6">
              <a:lumMod val="20000"/>
              <a:lumOff val="80000"/>
            </a:schemeClr>
          </a:solidFill>
        </p:spPr>
        <p:txBody>
          <a:bodyPr wrap="square">
            <a:spAutoFit/>
          </a:bodyPr>
          <a:lstStyle/>
          <a:p>
            <a:pPr algn="just"/>
            <a:r>
              <a:rPr lang="en-US" sz="4000" b="1" dirty="0">
                <a:solidFill>
                  <a:srgbClr val="FF0000"/>
                </a:solidFill>
                <a:latin typeface="Times New Roman" pitchFamily="18" charset="0"/>
                <a:cs typeface="Times New Roman" pitchFamily="18" charset="0"/>
              </a:rPr>
              <a:t> </a:t>
            </a:r>
            <a:r>
              <a:rPr lang="en-US" sz="4000" b="1" u="sng" dirty="0" err="1">
                <a:solidFill>
                  <a:srgbClr val="000099"/>
                </a:solidFill>
                <a:latin typeface="Times New Roman" pitchFamily="18" charset="0"/>
                <a:cs typeface="Times New Roman" pitchFamily="18" charset="0"/>
              </a:rPr>
              <a:t>Câu</a:t>
            </a:r>
            <a:r>
              <a:rPr lang="en-US" sz="4000" b="1" u="sng" dirty="0">
                <a:solidFill>
                  <a:srgbClr val="000099"/>
                </a:solidFill>
                <a:latin typeface="Times New Roman" pitchFamily="18" charset="0"/>
                <a:cs typeface="Times New Roman" pitchFamily="18" charset="0"/>
              </a:rPr>
              <a:t> 6:</a:t>
            </a:r>
            <a:r>
              <a:rPr lang="en-US" sz="4000" b="1" dirty="0">
                <a:solidFill>
                  <a:srgbClr val="000099"/>
                </a:solidFill>
                <a:latin typeface="Times New Roman" pitchFamily="18" charset="0"/>
                <a:cs typeface="Times New Roman" pitchFamily="18" charset="0"/>
              </a:rPr>
              <a:t> </a:t>
            </a:r>
            <a:r>
              <a:rPr lang="en-US" sz="4000" b="1" dirty="0" err="1">
                <a:solidFill>
                  <a:srgbClr val="000099"/>
                </a:solidFill>
                <a:latin typeface="Times New Roman" pitchFamily="18" charset="0"/>
                <a:cs typeface="Times New Roman" pitchFamily="18" charset="0"/>
              </a:rPr>
              <a:t>Câu</a:t>
            </a:r>
            <a:r>
              <a:rPr lang="en-US" sz="4000" b="1" dirty="0">
                <a:solidFill>
                  <a:srgbClr val="000099"/>
                </a:solidFill>
                <a:latin typeface="Times New Roman" pitchFamily="18" charset="0"/>
                <a:cs typeface="Times New Roman" pitchFamily="18" charset="0"/>
              </a:rPr>
              <a:t> </a:t>
            </a:r>
            <a:r>
              <a:rPr lang="en-US" sz="4000" b="1" dirty="0" err="1">
                <a:solidFill>
                  <a:srgbClr val="000099"/>
                </a:solidFill>
                <a:latin typeface="Times New Roman" pitchFamily="18" charset="0"/>
                <a:cs typeface="Times New Roman" pitchFamily="18" charset="0"/>
              </a:rPr>
              <a:t>chuyện</a:t>
            </a:r>
            <a:r>
              <a:rPr lang="en-US" sz="4000" b="1" dirty="0">
                <a:solidFill>
                  <a:srgbClr val="000099"/>
                </a:solidFill>
                <a:latin typeface="Times New Roman" pitchFamily="18" charset="0"/>
                <a:cs typeface="Times New Roman" pitchFamily="18" charset="0"/>
              </a:rPr>
              <a:t> </a:t>
            </a:r>
            <a:r>
              <a:rPr lang="en-US" sz="4000" b="1" dirty="0" err="1">
                <a:solidFill>
                  <a:srgbClr val="000099"/>
                </a:solidFill>
                <a:latin typeface="Times New Roman" pitchFamily="18" charset="0"/>
                <a:cs typeface="Times New Roman" pitchFamily="18" charset="0"/>
              </a:rPr>
              <a:t>thể</a:t>
            </a:r>
            <a:r>
              <a:rPr lang="en-US" sz="4000" b="1" dirty="0">
                <a:solidFill>
                  <a:srgbClr val="000099"/>
                </a:solidFill>
                <a:latin typeface="Times New Roman" pitchFamily="18" charset="0"/>
                <a:cs typeface="Times New Roman" pitchFamily="18" charset="0"/>
              </a:rPr>
              <a:t> </a:t>
            </a:r>
            <a:r>
              <a:rPr lang="en-US" sz="4000" b="1" dirty="0" err="1">
                <a:solidFill>
                  <a:srgbClr val="000099"/>
                </a:solidFill>
                <a:latin typeface="Times New Roman" pitchFamily="18" charset="0"/>
                <a:cs typeface="Times New Roman" pitchFamily="18" charset="0"/>
              </a:rPr>
              <a:t>hiện</a:t>
            </a:r>
            <a:r>
              <a:rPr lang="en-US" sz="4000" b="1" dirty="0">
                <a:solidFill>
                  <a:srgbClr val="000099"/>
                </a:solidFill>
                <a:latin typeface="Times New Roman" pitchFamily="18" charset="0"/>
                <a:cs typeface="Times New Roman" pitchFamily="18" charset="0"/>
              </a:rPr>
              <a:t> </a:t>
            </a:r>
            <a:r>
              <a:rPr lang="en-US" sz="4000" b="1" dirty="0" err="1">
                <a:solidFill>
                  <a:srgbClr val="000099"/>
                </a:solidFill>
                <a:latin typeface="Times New Roman" pitchFamily="18" charset="0"/>
                <a:cs typeface="Times New Roman" pitchFamily="18" charset="0"/>
              </a:rPr>
              <a:t>điều</a:t>
            </a:r>
            <a:r>
              <a:rPr lang="en-US" sz="4000" b="1" dirty="0">
                <a:solidFill>
                  <a:srgbClr val="000099"/>
                </a:solidFill>
                <a:latin typeface="Times New Roman" pitchFamily="18" charset="0"/>
                <a:cs typeface="Times New Roman" pitchFamily="18" charset="0"/>
              </a:rPr>
              <a:t> </a:t>
            </a:r>
            <a:r>
              <a:rPr lang="en-US" sz="4000" b="1" dirty="0" err="1">
                <a:solidFill>
                  <a:srgbClr val="000099"/>
                </a:solidFill>
                <a:latin typeface="Times New Roman" pitchFamily="18" charset="0"/>
                <a:cs typeface="Times New Roman" pitchFamily="18" charset="0"/>
              </a:rPr>
              <a:t>gì</a:t>
            </a:r>
            <a:r>
              <a:rPr lang="en-US" sz="4000" b="1" dirty="0">
                <a:solidFill>
                  <a:srgbClr val="000099"/>
                </a:solidFill>
                <a:latin typeface="Times New Roman" pitchFamily="18" charset="0"/>
                <a:cs typeface="Times New Roman" pitchFamily="18" charset="0"/>
              </a:rPr>
              <a:t>?</a:t>
            </a:r>
          </a:p>
        </p:txBody>
      </p:sp>
      <p:sp>
        <p:nvSpPr>
          <p:cNvPr id="4" name="Rectangle 3"/>
          <p:cNvSpPr/>
          <p:nvPr/>
        </p:nvSpPr>
        <p:spPr>
          <a:xfrm>
            <a:off x="369252" y="3429000"/>
            <a:ext cx="8496944" cy="1938992"/>
          </a:xfrm>
          <a:prstGeom prst="rect">
            <a:avLst/>
          </a:prstGeom>
          <a:solidFill>
            <a:schemeClr val="accent6">
              <a:lumMod val="20000"/>
              <a:lumOff val="80000"/>
            </a:schemeClr>
          </a:solidFill>
        </p:spPr>
        <p:txBody>
          <a:bodyPr wrap="square">
            <a:spAutoFit/>
          </a:bodyPr>
          <a:lstStyle/>
          <a:p>
            <a:pPr algn="just"/>
            <a:r>
              <a:rPr lang="en-US" sz="4000" b="1" i="1" dirty="0">
                <a:solidFill>
                  <a:srgbClr val="990000"/>
                </a:solidFill>
                <a:latin typeface="Times New Roman" pitchFamily="18" charset="0"/>
                <a:cs typeface="Times New Roman" pitchFamily="18" charset="0"/>
              </a:rPr>
              <a:t>- Câu chuyện thể hiện tình thân ái, đoàn kết hữu nghị giữa Việt Nam và Lúc – xăm – bua.</a:t>
            </a:r>
          </a:p>
        </p:txBody>
      </p:sp>
    </p:spTree>
    <p:extLst>
      <p:ext uri="{BB962C8B-B14F-4D97-AF65-F5344CB8AC3E}">
        <p14:creationId xmlns:p14="http://schemas.microsoft.com/office/powerpoint/2010/main" val="364859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536416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420888"/>
            <a:ext cx="8291513" cy="315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012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6" name="WordArt 22"/>
          <p:cNvSpPr>
            <a:spLocks noChangeArrowheads="1" noChangeShapeType="1" noTextEdit="1"/>
          </p:cNvSpPr>
          <p:nvPr/>
        </p:nvSpPr>
        <p:spPr bwMode="auto">
          <a:xfrm>
            <a:off x="0" y="2209800"/>
            <a:ext cx="3581400" cy="1676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kern="10">
                <a:ln w="9525">
                  <a:round/>
                  <a:headEnd/>
                  <a:tailEnd/>
                </a:ln>
                <a:gradFill rotWithShape="0">
                  <a:gsLst>
                    <a:gs pos="0">
                      <a:srgbClr val="FFE701"/>
                    </a:gs>
                    <a:gs pos="100000">
                      <a:srgbClr val="FE3E02"/>
                    </a:gs>
                  </a:gsLst>
                  <a:lin ang="5400000" scaled="1"/>
                </a:gradFill>
                <a:latin typeface="Times New Roman"/>
                <a:cs typeface="Times New Roman"/>
              </a:rPr>
              <a:t>KỂ CHUYỆN</a:t>
            </a:r>
          </a:p>
        </p:txBody>
      </p:sp>
      <p:pic>
        <p:nvPicPr>
          <p:cNvPr id="21530"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810000"/>
            <a:ext cx="3505200" cy="30480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21531" name="WordArt 27"/>
          <p:cNvSpPr>
            <a:spLocks noChangeArrowheads="1" noChangeShapeType="1" noTextEdit="1"/>
          </p:cNvSpPr>
          <p:nvPr/>
        </p:nvSpPr>
        <p:spPr bwMode="auto">
          <a:xfrm>
            <a:off x="228600" y="4038600"/>
            <a:ext cx="4648200" cy="990600"/>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Bằng lời của em.</a:t>
            </a:r>
          </a:p>
        </p:txBody>
      </p:sp>
    </p:spTree>
    <p:extLst>
      <p:ext uri="{BB962C8B-B14F-4D97-AF65-F5344CB8AC3E}">
        <p14:creationId xmlns:p14="http://schemas.microsoft.com/office/powerpoint/2010/main" val="2845739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26"/>
                                        </p:tgtEl>
                                        <p:attrNameLst>
                                          <p:attrName>style.visibility</p:attrName>
                                        </p:attrNameLst>
                                      </p:cBhvr>
                                      <p:to>
                                        <p:strVal val="visible"/>
                                      </p:to>
                                    </p:set>
                                    <p:anim calcmode="lin" valueType="num">
                                      <p:cBhvr additive="base">
                                        <p:cTn id="7" dur="500" fill="hold"/>
                                        <p:tgtEl>
                                          <p:spTgt spid="21526"/>
                                        </p:tgtEl>
                                        <p:attrNameLst>
                                          <p:attrName>ppt_x</p:attrName>
                                        </p:attrNameLst>
                                      </p:cBhvr>
                                      <p:tavLst>
                                        <p:tav tm="0">
                                          <p:val>
                                            <p:strVal val="#ppt_x"/>
                                          </p:val>
                                        </p:tav>
                                        <p:tav tm="100000">
                                          <p:val>
                                            <p:strVal val="#ppt_x"/>
                                          </p:val>
                                        </p:tav>
                                      </p:tavLst>
                                    </p:anim>
                                    <p:anim calcmode="lin" valueType="num">
                                      <p:cBhvr additive="base">
                                        <p:cTn id="8" dur="500" fill="hold"/>
                                        <p:tgtEl>
                                          <p:spTgt spid="215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31"/>
                                        </p:tgtEl>
                                        <p:attrNameLst>
                                          <p:attrName>style.visibility</p:attrName>
                                        </p:attrNameLst>
                                      </p:cBhvr>
                                      <p:to>
                                        <p:strVal val="visible"/>
                                      </p:to>
                                    </p:set>
                                    <p:anim calcmode="lin" valueType="num">
                                      <p:cBhvr additive="base">
                                        <p:cTn id="13" dur="500" fill="hold"/>
                                        <p:tgtEl>
                                          <p:spTgt spid="21531"/>
                                        </p:tgtEl>
                                        <p:attrNameLst>
                                          <p:attrName>ppt_x</p:attrName>
                                        </p:attrNameLst>
                                      </p:cBhvr>
                                      <p:tavLst>
                                        <p:tav tm="0">
                                          <p:val>
                                            <p:strVal val="#ppt_x"/>
                                          </p:val>
                                        </p:tav>
                                        <p:tav tm="100000">
                                          <p:val>
                                            <p:strVal val="#ppt_x"/>
                                          </p:val>
                                        </p:tav>
                                      </p:tavLst>
                                    </p:anim>
                                    <p:anim calcmode="lin" valueType="num">
                                      <p:cBhvr additive="base">
                                        <p:cTn id="14" dur="500" fill="hold"/>
                                        <p:tgtEl>
                                          <p:spTgt spid="215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6" grpId="0" animBg="1"/>
      <p:bldP spid="2153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 name="Text Box 10"/>
          <p:cNvSpPr txBox="1">
            <a:spLocks noChangeArrowheads="1"/>
          </p:cNvSpPr>
          <p:nvPr/>
        </p:nvSpPr>
        <p:spPr bwMode="auto">
          <a:xfrm>
            <a:off x="0" y="83178"/>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Dựa</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vào</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các</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gợi</a:t>
            </a:r>
            <a:r>
              <a:rPr lang="en-US" sz="2800" b="1" i="1" dirty="0">
                <a:solidFill>
                  <a:srgbClr val="0000FF"/>
                </a:solidFill>
                <a:latin typeface="Times New Roman" pitchFamily="18" charset="0"/>
              </a:rPr>
              <a:t> ý </a:t>
            </a:r>
            <a:r>
              <a:rPr lang="en-US" sz="2800" b="1" i="1" dirty="0" err="1">
                <a:solidFill>
                  <a:srgbClr val="0000FF"/>
                </a:solidFill>
                <a:latin typeface="Times New Roman" pitchFamily="18" charset="0"/>
              </a:rPr>
              <a:t>dưới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đây</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kể</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lại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câu</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chuyện</a:t>
            </a:r>
            <a:r>
              <a:rPr lang="en-US" sz="2800" b="1" i="1" dirty="0">
                <a:solidFill>
                  <a:srgbClr val="0000FF"/>
                </a:solidFill>
                <a:latin typeface="Times New Roman" pitchFamily="18" charset="0"/>
              </a:rPr>
              <a:t> </a:t>
            </a:r>
            <a:r>
              <a:rPr lang="en-US" sz="2800" b="1" i="1" dirty="0" err="1">
                <a:solidFill>
                  <a:srgbClr val="990000"/>
                </a:solidFill>
                <a:latin typeface="Times New Roman" pitchFamily="18" charset="0"/>
              </a:rPr>
              <a:t>Gặp</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gỡ</a:t>
            </a:r>
            <a:r>
              <a:rPr lang="en-US" sz="2800" b="1" i="1" dirty="0">
                <a:solidFill>
                  <a:srgbClr val="990000"/>
                </a:solidFill>
                <a:latin typeface="Times New Roman" pitchFamily="18" charset="0"/>
              </a:rPr>
              <a:t> ở </a:t>
            </a:r>
            <a:r>
              <a:rPr lang="en-US" sz="2800" b="1" i="1" dirty="0" err="1">
                <a:solidFill>
                  <a:srgbClr val="990000"/>
                </a:solidFill>
                <a:latin typeface="Times New Roman" pitchFamily="18" charset="0"/>
              </a:rPr>
              <a:t>Lúc-xăm-bua</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bằng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lời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của</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em</a:t>
            </a:r>
            <a:endParaRPr lang="en-US" sz="2800" b="1" i="1" dirty="0">
              <a:solidFill>
                <a:srgbClr val="0000FF"/>
              </a:solidFill>
              <a:latin typeface="Times New Roman" pitchFamily="18" charset="0"/>
            </a:endParaRPr>
          </a:p>
        </p:txBody>
      </p:sp>
      <p:sp>
        <p:nvSpPr>
          <p:cNvPr id="23565" name="Text Box 13"/>
          <p:cNvSpPr txBox="1">
            <a:spLocks noChangeArrowheads="1"/>
          </p:cNvSpPr>
          <p:nvPr/>
        </p:nvSpPr>
        <p:spPr bwMode="auto">
          <a:xfrm>
            <a:off x="0" y="2669552"/>
            <a:ext cx="624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990000"/>
                </a:solidFill>
                <a:latin typeface="Times New Roman" pitchFamily="18" charset="0"/>
              </a:rPr>
              <a:t>a) </a:t>
            </a:r>
            <a:r>
              <a:rPr lang="en-US" sz="2800" b="1" i="1" dirty="0" err="1">
                <a:solidFill>
                  <a:srgbClr val="990000"/>
                </a:solidFill>
                <a:latin typeface="Times New Roman" pitchFamily="18" charset="0"/>
              </a:rPr>
              <a:t>Đoạn</a:t>
            </a:r>
            <a:r>
              <a:rPr lang="en-US" sz="2800" b="1" i="1" dirty="0">
                <a:solidFill>
                  <a:srgbClr val="990000"/>
                </a:solidFill>
                <a:latin typeface="Times New Roman" pitchFamily="18" charset="0"/>
              </a:rPr>
              <a:t> 1: </a:t>
            </a:r>
            <a:r>
              <a:rPr lang="en-US" sz="2800" b="1" i="1" dirty="0" err="1">
                <a:solidFill>
                  <a:srgbClr val="990000"/>
                </a:solidFill>
                <a:latin typeface="Times New Roman" pitchFamily="18" charset="0"/>
              </a:rPr>
              <a:t>Những</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điều</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bất</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ngờ</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thú</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vị</a:t>
            </a:r>
            <a:r>
              <a:rPr lang="en-US" sz="2800" b="1" i="1" dirty="0">
                <a:solidFill>
                  <a:srgbClr val="990000"/>
                </a:solidFill>
                <a:latin typeface="Times New Roman" pitchFamily="18" charset="0"/>
              </a:rPr>
              <a:t>.</a:t>
            </a:r>
          </a:p>
        </p:txBody>
      </p:sp>
      <p:sp>
        <p:nvSpPr>
          <p:cNvPr id="23566" name="Text Box 14"/>
          <p:cNvSpPr txBox="1">
            <a:spLocks noChangeArrowheads="1"/>
          </p:cNvSpPr>
          <p:nvPr/>
        </p:nvSpPr>
        <p:spPr bwMode="auto">
          <a:xfrm>
            <a:off x="683568" y="3113646"/>
            <a:ext cx="297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Phút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đầu</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gặp</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gỡ</a:t>
            </a:r>
            <a:r>
              <a:rPr lang="en-US" sz="2800" b="1" i="1" dirty="0">
                <a:solidFill>
                  <a:srgbClr val="0000FF"/>
                </a:solidFill>
                <a:latin typeface="Times New Roman" pitchFamily="18" charset="0"/>
              </a:rPr>
              <a:t>.</a:t>
            </a:r>
          </a:p>
        </p:txBody>
      </p:sp>
      <p:sp>
        <p:nvSpPr>
          <p:cNvPr id="23567" name="Text Box 15"/>
          <p:cNvSpPr txBox="1">
            <a:spLocks noChangeArrowheads="1"/>
          </p:cNvSpPr>
          <p:nvPr/>
        </p:nvSpPr>
        <p:spPr bwMode="auto">
          <a:xfrm>
            <a:off x="683568" y="3716101"/>
            <a:ext cx="571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0000FF"/>
                </a:solidFill>
                <a:latin typeface="Times New Roman" pitchFamily="18" charset="0"/>
              </a:rPr>
              <a:t> - </a:t>
            </a:r>
            <a:r>
              <a:rPr lang="en-US" sz="2800" b="1" i="1" dirty="0" err="1">
                <a:solidFill>
                  <a:srgbClr val="0000FF"/>
                </a:solidFill>
                <a:latin typeface="Times New Roman" pitchFamily="18" charset="0"/>
              </a:rPr>
              <a:t>Bài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hát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và</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bộ</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sưu</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tập</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về</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Việt</a:t>
            </a:r>
            <a:r>
              <a:rPr lang="en-US" sz="2800" b="1" i="1" dirty="0">
                <a:solidFill>
                  <a:srgbClr val="0000FF"/>
                </a:solidFill>
                <a:latin typeface="Times New Roman" pitchFamily="18" charset="0"/>
              </a:rPr>
              <a:t> Nam.</a:t>
            </a:r>
          </a:p>
        </p:txBody>
      </p:sp>
      <p:sp>
        <p:nvSpPr>
          <p:cNvPr id="23568" name="Text Box 16"/>
          <p:cNvSpPr txBox="1">
            <a:spLocks noChangeArrowheads="1"/>
          </p:cNvSpPr>
          <p:nvPr/>
        </p:nvSpPr>
        <p:spPr bwMode="auto">
          <a:xfrm>
            <a:off x="0" y="4137235"/>
            <a:ext cx="838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990000"/>
                </a:solidFill>
                <a:latin typeface="Times New Roman" pitchFamily="18" charset="0"/>
              </a:rPr>
              <a:t>b) </a:t>
            </a:r>
            <a:r>
              <a:rPr lang="en-US" sz="2800" b="1" i="1" dirty="0" err="1">
                <a:solidFill>
                  <a:srgbClr val="990000"/>
                </a:solidFill>
                <a:latin typeface="Times New Roman" pitchFamily="18" charset="0"/>
              </a:rPr>
              <a:t>Đoạn</a:t>
            </a:r>
            <a:r>
              <a:rPr lang="en-US" sz="2800" b="1" i="1" dirty="0">
                <a:solidFill>
                  <a:srgbClr val="990000"/>
                </a:solidFill>
                <a:latin typeface="Times New Roman" pitchFamily="18" charset="0"/>
              </a:rPr>
              <a:t> 2: </a:t>
            </a:r>
            <a:r>
              <a:rPr lang="en-US" sz="2800" b="1" i="1" dirty="0" err="1">
                <a:solidFill>
                  <a:srgbClr val="990000"/>
                </a:solidFill>
                <a:latin typeface="Times New Roman" pitchFamily="18" charset="0"/>
              </a:rPr>
              <a:t>Câu</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chuyện</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giữa</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những</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người</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bạn</a:t>
            </a:r>
            <a:r>
              <a:rPr lang="en-US" sz="2800" b="1" i="1" dirty="0">
                <a:solidFill>
                  <a:srgbClr val="990000"/>
                </a:solidFill>
                <a:latin typeface="Times New Roman" pitchFamily="18" charset="0"/>
              </a:rPr>
              <a:t> </a:t>
            </a:r>
            <a:r>
              <a:rPr lang="en-US" sz="2800" b="1" i="1" dirty="0" err="1">
                <a:solidFill>
                  <a:srgbClr val="990000"/>
                </a:solidFill>
                <a:latin typeface="Times New Roman" pitchFamily="18" charset="0"/>
              </a:rPr>
              <a:t>mới</a:t>
            </a:r>
            <a:r>
              <a:rPr lang="en-US" sz="2800" b="1" i="1" dirty="0">
                <a:solidFill>
                  <a:srgbClr val="990000"/>
                </a:solidFill>
                <a:latin typeface="Times New Roman" pitchFamily="18" charset="0"/>
              </a:rPr>
              <a:t>.</a:t>
            </a:r>
          </a:p>
        </p:txBody>
      </p:sp>
      <p:sp>
        <p:nvSpPr>
          <p:cNvPr id="23569" name="Text Box 17"/>
          <p:cNvSpPr txBox="1">
            <a:spLocks noChangeArrowheads="1"/>
          </p:cNvSpPr>
          <p:nvPr/>
        </p:nvSpPr>
        <p:spPr bwMode="auto">
          <a:xfrm>
            <a:off x="1191733" y="4739690"/>
            <a:ext cx="297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0000FF"/>
                </a:solidFill>
                <a:latin typeface="Times New Roman" pitchFamily="18" charset="0"/>
              </a:rPr>
              <a:t> - </a:t>
            </a:r>
            <a:r>
              <a:rPr lang="en-US" sz="2800" b="1" i="1" dirty="0" err="1">
                <a:solidFill>
                  <a:srgbClr val="0000FF"/>
                </a:solidFill>
                <a:latin typeface="Times New Roman" pitchFamily="18" charset="0"/>
              </a:rPr>
              <a:t>Cô</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giáo</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lớp</a:t>
            </a:r>
            <a:r>
              <a:rPr lang="en-US" sz="2800" b="1" i="1" dirty="0">
                <a:solidFill>
                  <a:srgbClr val="0000FF"/>
                </a:solidFill>
                <a:latin typeface="Times New Roman" pitchFamily="18" charset="0"/>
              </a:rPr>
              <a:t> 6A</a:t>
            </a:r>
          </a:p>
        </p:txBody>
      </p:sp>
      <p:sp>
        <p:nvSpPr>
          <p:cNvPr id="23570" name="Text Box 18"/>
          <p:cNvSpPr txBox="1">
            <a:spLocks noChangeArrowheads="1"/>
          </p:cNvSpPr>
          <p:nvPr/>
        </p:nvSpPr>
        <p:spPr bwMode="auto">
          <a:xfrm>
            <a:off x="1100138" y="5414963"/>
            <a:ext cx="5715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a:solidFill>
                  <a:srgbClr val="0000FF"/>
                </a:solidFill>
                <a:latin typeface="Times New Roman" pitchFamily="18" charset="0"/>
              </a:rPr>
              <a:t> - Trẻ em Việt Nam sống thế nào?</a:t>
            </a:r>
          </a:p>
        </p:txBody>
      </p:sp>
      <p:sp>
        <p:nvSpPr>
          <p:cNvPr id="23571" name="Text Box 19"/>
          <p:cNvSpPr txBox="1">
            <a:spLocks noChangeArrowheads="1"/>
          </p:cNvSpPr>
          <p:nvPr/>
        </p:nvSpPr>
        <p:spPr bwMode="auto">
          <a:xfrm>
            <a:off x="0" y="5943600"/>
            <a:ext cx="419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a:solidFill>
                  <a:srgbClr val="990000"/>
                </a:solidFill>
                <a:latin typeface="Times New Roman" pitchFamily="18" charset="0"/>
              </a:rPr>
              <a:t>c) Đoạn 3: Chia tay.</a:t>
            </a:r>
          </a:p>
        </p:txBody>
      </p:sp>
      <p:pic>
        <p:nvPicPr>
          <p:cNvPr id="23577"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l="5525" t="2100" r="2380" b="7611"/>
          <a:stretch>
            <a:fillRect/>
          </a:stretch>
        </p:blipFill>
        <p:spPr bwMode="auto">
          <a:xfrm>
            <a:off x="7010400" y="5105400"/>
            <a:ext cx="2133600" cy="17526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179512" y="1156335"/>
            <a:ext cx="4992072" cy="523220"/>
          </a:xfrm>
          <a:prstGeom prst="rect">
            <a:avLst/>
          </a:prstGeom>
        </p:spPr>
        <p:txBody>
          <a:bodyPr wrap="none">
            <a:spAutoFit/>
          </a:bodyPr>
          <a:lstStyle/>
          <a:p>
            <a:r>
              <a:rPr lang="en-US" sz="2800" b="1" dirty="0" err="1">
                <a:solidFill>
                  <a:srgbClr val="C00000"/>
                </a:solidFill>
                <a:latin typeface="Times New Roman" panose="02020603050405020304" pitchFamily="18" charset="0"/>
                <a:cs typeface="Times New Roman" panose="02020603050405020304" pitchFamily="18" charset="0"/>
              </a:rPr>
              <a:t>Kể</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bằng</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lời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của</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em</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là</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thế</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nào</a:t>
            </a:r>
            <a:r>
              <a:rPr lang="en-US" sz="2800" b="1" dirty="0">
                <a:solidFill>
                  <a:srgbClr val="C00000"/>
                </a:solidFill>
                <a:latin typeface="Times New Roman" panose="02020603050405020304" pitchFamily="18" charset="0"/>
                <a:cs typeface="Times New Roman" panose="02020603050405020304" pitchFamily="18" charset="0"/>
              </a:rPr>
              <a:t> ?</a:t>
            </a:r>
          </a:p>
        </p:txBody>
      </p:sp>
      <p:sp>
        <p:nvSpPr>
          <p:cNvPr id="3" name="Rectangle 2"/>
          <p:cNvSpPr/>
          <p:nvPr/>
        </p:nvSpPr>
        <p:spPr>
          <a:xfrm>
            <a:off x="539552" y="1696159"/>
            <a:ext cx="8604448" cy="954107"/>
          </a:xfrm>
          <a:prstGeom prst="rect">
            <a:avLst/>
          </a:prstGeom>
        </p:spPr>
        <p:txBody>
          <a:bodyPr wrap="square">
            <a:spAutoFit/>
          </a:bodyPr>
          <a:lstStyle/>
          <a:p>
            <a:r>
              <a:rPr lang="en-US"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Kể</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khách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quan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như</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người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ngoài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cuộc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biết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về</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cuộc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gặp</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gỡ</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đó</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và</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kể</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lại</a:t>
            </a:r>
            <a:r>
              <a:rPr lang="en-US" sz="2800" b="1" dirty="0">
                <a:solidFill>
                  <a:srgbClr val="0000FF"/>
                </a:solidFill>
                <a:latin typeface="Times New Roman" panose="02020603050405020304" pitchFamily="18" charset="0"/>
                <a:cs typeface="Times New Roman" panose="02020603050405020304" pitchFamily="18" charset="0"/>
              </a:rPr>
              <a:t>.</a:t>
            </a:r>
            <a:endParaRPr lang="vi-VN" sz="2800" dirty="0"/>
          </a:p>
        </p:txBody>
      </p:sp>
    </p:spTree>
    <p:extLst>
      <p:ext uri="{BB962C8B-B14F-4D97-AF65-F5344CB8AC3E}">
        <p14:creationId xmlns:p14="http://schemas.microsoft.com/office/powerpoint/2010/main" val="3269038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checkerboard(across)">
                                      <p:cBhvr>
                                        <p:cTn id="7" dur="500"/>
                                        <p:tgtEl>
                                          <p:spTgt spid="23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565"/>
                                        </p:tgtEl>
                                        <p:attrNameLst>
                                          <p:attrName>style.visibility</p:attrName>
                                        </p:attrNameLst>
                                      </p:cBhvr>
                                      <p:to>
                                        <p:strVal val="visible"/>
                                      </p:to>
                                    </p:set>
                                    <p:animEffect transition="in" filter="checkerboard(across)">
                                      <p:cBhvr>
                                        <p:cTn id="12" dur="500"/>
                                        <p:tgtEl>
                                          <p:spTgt spid="235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566"/>
                                        </p:tgtEl>
                                        <p:attrNameLst>
                                          <p:attrName>style.visibility</p:attrName>
                                        </p:attrNameLst>
                                      </p:cBhvr>
                                      <p:to>
                                        <p:strVal val="visible"/>
                                      </p:to>
                                    </p:set>
                                    <p:animEffect transition="in" filter="checkerboard(across)">
                                      <p:cBhvr>
                                        <p:cTn id="17" dur="500"/>
                                        <p:tgtEl>
                                          <p:spTgt spid="235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567"/>
                                        </p:tgtEl>
                                        <p:attrNameLst>
                                          <p:attrName>style.visibility</p:attrName>
                                        </p:attrNameLst>
                                      </p:cBhvr>
                                      <p:to>
                                        <p:strVal val="visible"/>
                                      </p:to>
                                    </p:set>
                                    <p:animEffect transition="in" filter="checkerboard(across)">
                                      <p:cBhvr>
                                        <p:cTn id="22" dur="500"/>
                                        <p:tgtEl>
                                          <p:spTgt spid="235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568"/>
                                        </p:tgtEl>
                                        <p:attrNameLst>
                                          <p:attrName>style.visibility</p:attrName>
                                        </p:attrNameLst>
                                      </p:cBhvr>
                                      <p:to>
                                        <p:strVal val="visible"/>
                                      </p:to>
                                    </p:set>
                                    <p:animEffect transition="in" filter="checkerboard(across)">
                                      <p:cBhvr>
                                        <p:cTn id="27" dur="500"/>
                                        <p:tgtEl>
                                          <p:spTgt spid="235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3569"/>
                                        </p:tgtEl>
                                        <p:attrNameLst>
                                          <p:attrName>style.visibility</p:attrName>
                                        </p:attrNameLst>
                                      </p:cBhvr>
                                      <p:to>
                                        <p:strVal val="visible"/>
                                      </p:to>
                                    </p:set>
                                    <p:animEffect transition="in" filter="checkerboard(across)">
                                      <p:cBhvr>
                                        <p:cTn id="32" dur="500"/>
                                        <p:tgtEl>
                                          <p:spTgt spid="235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3570"/>
                                        </p:tgtEl>
                                        <p:attrNameLst>
                                          <p:attrName>style.visibility</p:attrName>
                                        </p:attrNameLst>
                                      </p:cBhvr>
                                      <p:to>
                                        <p:strVal val="visible"/>
                                      </p:to>
                                    </p:set>
                                    <p:animEffect transition="in" filter="checkerboard(across)">
                                      <p:cBhvr>
                                        <p:cTn id="37" dur="500"/>
                                        <p:tgtEl>
                                          <p:spTgt spid="235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571"/>
                                        </p:tgtEl>
                                        <p:attrNameLst>
                                          <p:attrName>style.visibility</p:attrName>
                                        </p:attrNameLst>
                                      </p:cBhvr>
                                      <p:to>
                                        <p:strVal val="visible"/>
                                      </p:to>
                                    </p:set>
                                    <p:animEffect transition="in" filter="checkerboard(across)">
                                      <p:cBhvr>
                                        <p:cTn id="42" dur="500"/>
                                        <p:tgtEl>
                                          <p:spTgt spid="23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p:bldP spid="23565" grpId="0"/>
      <p:bldP spid="23566" grpId="0"/>
      <p:bldP spid="23567" grpId="0"/>
      <p:bldP spid="23568" grpId="0"/>
      <p:bldP spid="23569" grpId="0"/>
      <p:bldP spid="23570" grpId="0"/>
      <p:bldP spid="2357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6" name="WordArt 22"/>
          <p:cNvSpPr>
            <a:spLocks noChangeArrowheads="1" noChangeShapeType="1" noTextEdit="1"/>
          </p:cNvSpPr>
          <p:nvPr/>
        </p:nvSpPr>
        <p:spPr bwMode="auto">
          <a:xfrm>
            <a:off x="3124200" y="-152400"/>
            <a:ext cx="3581400" cy="1676400"/>
          </a:xfrm>
          <a:prstGeom prst="rect">
            <a:avLst/>
          </a:prstGeom>
        </p:spPr>
        <p:txBody>
          <a:bodyPr wrap="none" fromWordArt="1">
            <a:prstTxWarp prst="textPlain">
              <a:avLst>
                <a:gd name="adj" fmla="val 50000"/>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b="1" kern="10" dirty="0">
                <a:ln w="9525">
                  <a:round/>
                </a:ln>
                <a:gradFill rotWithShape="1">
                  <a:gsLst>
                    <a:gs pos="0">
                      <a:srgbClr val="FFE701"/>
                    </a:gs>
                    <a:gs pos="100000">
                      <a:srgbClr val="FE3E02"/>
                    </a:gs>
                  </a:gsLst>
                  <a:lin ang="5400000" scaled="1"/>
                </a:gradFill>
                <a:latin typeface="Times New Roman" panose="02020603050405020304"/>
                <a:cs typeface="Times New Roman" panose="02020603050405020304"/>
              </a:rPr>
              <a:t>KỂ CHUYỆN</a:t>
            </a:r>
          </a:p>
        </p:txBody>
      </p:sp>
      <p:sp>
        <p:nvSpPr>
          <p:cNvPr id="5" name="Text Box 16"/>
          <p:cNvSpPr txBox="1">
            <a:spLocks noChangeArrowheads="1"/>
          </p:cNvSpPr>
          <p:nvPr/>
        </p:nvSpPr>
        <p:spPr bwMode="auto">
          <a:xfrm>
            <a:off x="-457200" y="1447800"/>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
        <p:nvSpPr>
          <p:cNvPr id="3" name="TextBox 2"/>
          <p:cNvSpPr txBox="1"/>
          <p:nvPr/>
        </p:nvSpPr>
        <p:spPr>
          <a:xfrm>
            <a:off x="0" y="2494240"/>
            <a:ext cx="8991600" cy="1077218"/>
          </a:xfrm>
          <a:prstGeom prst="rect">
            <a:avLst/>
          </a:prstGeom>
          <a:noFill/>
        </p:spPr>
        <p:txBody>
          <a:bodyPr wrap="square" rtlCol="0">
            <a:spAutoFit/>
          </a:bodyPr>
          <a:lstStyle/>
          <a:p>
            <a:r>
              <a:rPr lang="en-US" sz="3200" b="1" dirty="0" err="1">
                <a:solidFill>
                  <a:srgbClr val="0000CC"/>
                </a:solidFill>
                <a:latin typeface="Times New Roman" panose="02020603050405020304" pitchFamily="18" charset="0"/>
                <a:cs typeface="Times New Roman" panose="02020603050405020304" pitchFamily="18" charset="0"/>
              </a:rPr>
              <a:t>Dựa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gợi</a:t>
            </a:r>
            <a:r>
              <a:rPr lang="en-US" sz="3200" b="1" dirty="0">
                <a:solidFill>
                  <a:srgbClr val="0000CC"/>
                </a:solidFill>
                <a:latin typeface="Times New Roman" panose="02020603050405020304" pitchFamily="18" charset="0"/>
                <a:cs typeface="Times New Roman" panose="02020603050405020304" pitchFamily="18" charset="0"/>
              </a:rPr>
              <a:t> ý </a:t>
            </a:r>
            <a:r>
              <a:rPr lang="en-US" sz="3200" b="1" dirty="0" err="1">
                <a:solidFill>
                  <a:srgbClr val="0000CC"/>
                </a:solidFill>
                <a:latin typeface="Times New Roman" panose="02020603050405020304" pitchFamily="18" charset="0"/>
                <a:cs typeface="Times New Roman" panose="02020603050405020304" pitchFamily="18" charset="0"/>
              </a:rPr>
              <a:t>dưới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đây</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kể</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câu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chuyện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Gặp</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gỡ</a:t>
            </a:r>
            <a:r>
              <a:rPr lang="en-US" sz="3200" b="1" dirty="0">
                <a:solidFill>
                  <a:srgbClr val="0000CC"/>
                </a:solidFill>
                <a:latin typeface="Times New Roman" panose="02020603050405020304" pitchFamily="18" charset="0"/>
                <a:cs typeface="Times New Roman" panose="02020603050405020304" pitchFamily="18" charset="0"/>
              </a:rPr>
              <a:t> ở </a:t>
            </a:r>
            <a:r>
              <a:rPr lang="en-US" sz="3200" b="1" dirty="0" err="1">
                <a:solidFill>
                  <a:srgbClr val="0000CC"/>
                </a:solidFill>
                <a:latin typeface="Times New Roman" panose="02020603050405020304" pitchFamily="18" charset="0"/>
                <a:cs typeface="Times New Roman" panose="02020603050405020304" pitchFamily="18" charset="0"/>
              </a:rPr>
              <a:t>Lúc-xăm-bua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bằng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lời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của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em</a:t>
            </a:r>
            <a:r>
              <a:rPr lang="en-US" sz="3200" b="1" dirty="0">
                <a:solidFill>
                  <a:srgbClr val="0000CC"/>
                </a:solidFill>
                <a:latin typeface="Times New Roman" panose="02020603050405020304" pitchFamily="18" charset="0"/>
                <a:cs typeface="Times New Roman" panose="02020603050405020304" pitchFamily="18" charset="0"/>
              </a:rPr>
              <a:t>:</a:t>
            </a:r>
          </a:p>
        </p:txBody>
      </p:sp>
      <p:sp>
        <p:nvSpPr>
          <p:cNvPr id="2" name="TextBox 1"/>
          <p:cNvSpPr txBox="1"/>
          <p:nvPr/>
        </p:nvSpPr>
        <p:spPr>
          <a:xfrm>
            <a:off x="304800" y="3657600"/>
            <a:ext cx="8686800" cy="523220"/>
          </a:xfrm>
          <a:prstGeom prst="rect">
            <a:avLst/>
          </a:prstGeom>
          <a:noFill/>
        </p:spPr>
        <p:txBody>
          <a:bodyPr wrap="square" rtlCol="0">
            <a:spAutoFit/>
          </a:bodyPr>
          <a:lstStyle/>
          <a:p>
            <a:r>
              <a:rPr lang="en-US" sz="2800" b="1" dirty="0" err="1">
                <a:solidFill>
                  <a:srgbClr val="C00000"/>
                </a:solidFill>
                <a:latin typeface="Times New Roman" panose="02020603050405020304" pitchFamily="18" charset="0"/>
                <a:cs typeface="Times New Roman" panose="02020603050405020304" pitchFamily="18" charset="0"/>
              </a:rPr>
              <a:t>Câu</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chuyện</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được</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kể</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theo</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lời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của</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ai</a:t>
            </a:r>
            <a:r>
              <a:rPr lang="en-US" sz="2800" b="1" dirty="0">
                <a:solidFill>
                  <a:srgbClr val="C00000"/>
                </a:solidFill>
                <a:latin typeface="Times New Roman" panose="02020603050405020304" pitchFamily="18" charset="0"/>
                <a:cs typeface="Times New Roman" panose="02020603050405020304" pitchFamily="18" charset="0"/>
              </a:rPr>
              <a:t> ?</a:t>
            </a:r>
          </a:p>
        </p:txBody>
      </p:sp>
      <p:sp>
        <p:nvSpPr>
          <p:cNvPr id="6" name="TextBox 5"/>
          <p:cNvSpPr txBox="1"/>
          <p:nvPr/>
        </p:nvSpPr>
        <p:spPr>
          <a:xfrm>
            <a:off x="152400" y="4191000"/>
            <a:ext cx="8763000" cy="1077218"/>
          </a:xfrm>
          <a:prstGeom prst="rect">
            <a:avLst/>
          </a:prstGeom>
          <a:noFill/>
        </p:spPr>
        <p:txBody>
          <a:bodyPr wrap="square" rtlCol="0">
            <a:spAutoFit/>
          </a:bodyPr>
          <a:lstStyle/>
          <a:p>
            <a:r>
              <a:rPr lang="en-US" sz="3200" b="1" dirty="0">
                <a:solidFill>
                  <a:srgbClr val="0000FF"/>
                </a:solidFill>
                <a:latin typeface="Times New Roman" panose="02020603050405020304" pitchFamily="18" charset="0"/>
                <a:cs typeface="Times New Roman" panose="02020603050405020304" pitchFamily="18" charset="0"/>
              </a:rPr>
              <a:t>    Theo </a:t>
            </a:r>
            <a:r>
              <a:rPr lang="en-US" sz="3200" b="1" dirty="0" err="1">
                <a:solidFill>
                  <a:srgbClr val="0000FF"/>
                </a:solidFill>
                <a:latin typeface="Times New Roman" panose="02020603050405020304" pitchFamily="18" charset="0"/>
                <a:cs typeface="Times New Roman" panose="02020603050405020304" pitchFamily="18" charset="0"/>
              </a:rPr>
              <a:t>lời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của</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một</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thành</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viên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trong</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đoàn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cán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bộ</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Việt</a:t>
            </a:r>
            <a:r>
              <a:rPr lang="en-US" sz="3200" b="1" dirty="0">
                <a:solidFill>
                  <a:srgbClr val="0000FF"/>
                </a:solidFill>
                <a:latin typeface="Times New Roman" panose="02020603050405020304" pitchFamily="18" charset="0"/>
                <a:cs typeface="Times New Roman" panose="02020603050405020304" pitchFamily="18" charset="0"/>
              </a:rPr>
              <a:t> Nam</a:t>
            </a:r>
            <a:r>
              <a:rPr lang="en-US" dirty="0"/>
              <a:t>.</a:t>
            </a:r>
          </a:p>
        </p:txBody>
      </p:sp>
      <p:sp>
        <p:nvSpPr>
          <p:cNvPr id="7" name="TextBox 6"/>
          <p:cNvSpPr txBox="1"/>
          <p:nvPr/>
        </p:nvSpPr>
        <p:spPr>
          <a:xfrm>
            <a:off x="228600" y="5181600"/>
            <a:ext cx="6096000" cy="523220"/>
          </a:xfrm>
          <a:prstGeom prst="rect">
            <a:avLst/>
          </a:prstGeom>
          <a:noFill/>
        </p:spPr>
        <p:txBody>
          <a:bodyPr wrap="square" rtlCol="0">
            <a:spAutoFit/>
          </a:bodyPr>
          <a:lstStyle/>
          <a:p>
            <a:r>
              <a:rPr lang="en-US" sz="2800" b="1" dirty="0" err="1">
                <a:solidFill>
                  <a:srgbClr val="C00000"/>
                </a:solidFill>
                <a:latin typeface="Times New Roman" panose="02020603050405020304" pitchFamily="18" charset="0"/>
                <a:cs typeface="Times New Roman" panose="02020603050405020304" pitchFamily="18" charset="0"/>
              </a:rPr>
              <a:t>Kể</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bằng</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lời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của</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em</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là</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thế</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nào</a:t>
            </a:r>
            <a:r>
              <a:rPr lang="en-US" sz="2800" b="1" dirty="0">
                <a:solidFill>
                  <a:srgbClr val="C00000"/>
                </a:solidFill>
                <a:latin typeface="Times New Roman" panose="02020603050405020304" pitchFamily="18" charset="0"/>
                <a:cs typeface="Times New Roman" panose="02020603050405020304" pitchFamily="18" charset="0"/>
              </a:rPr>
              <a:t> ?</a:t>
            </a:r>
          </a:p>
        </p:txBody>
      </p:sp>
      <p:sp>
        <p:nvSpPr>
          <p:cNvPr id="8" name="TextBox 7"/>
          <p:cNvSpPr txBox="1"/>
          <p:nvPr/>
        </p:nvSpPr>
        <p:spPr>
          <a:xfrm>
            <a:off x="0" y="5715000"/>
            <a:ext cx="9220200" cy="1077218"/>
          </a:xfrm>
          <a:prstGeom prst="rect">
            <a:avLst/>
          </a:prstGeom>
          <a:noFill/>
        </p:spPr>
        <p:txBody>
          <a:bodyPr wrap="square" rtlCol="0">
            <a:spAutoFit/>
          </a:bodyPr>
          <a:lstStyle/>
          <a:p>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Kể</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khách</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quan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như</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người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ngoài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cuộc</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biết</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về</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cuộc</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gặp</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gỡ</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đó</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và</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kể</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lại</a:t>
            </a:r>
            <a:r>
              <a:rPr lang="en-US" sz="3200" b="1" dirty="0">
                <a:solidFill>
                  <a:srgbClr val="0000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407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76200" y="1268760"/>
            <a:ext cx="624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Đoạn</a:t>
            </a:r>
            <a:r>
              <a:rPr lang="en-US" sz="2800" b="1" i="1" dirty="0">
                <a:solidFill>
                  <a:srgbClr val="0000FF"/>
                </a:solidFill>
                <a:latin typeface="Times New Roman" pitchFamily="18" charset="0"/>
              </a:rPr>
              <a:t> 1: </a:t>
            </a:r>
            <a:r>
              <a:rPr lang="en-US" sz="2800" b="1" i="1" dirty="0" err="1">
                <a:solidFill>
                  <a:srgbClr val="0000FF"/>
                </a:solidFill>
                <a:latin typeface="Times New Roman" pitchFamily="18" charset="0"/>
              </a:rPr>
              <a:t>Những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điều</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bất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ngờ</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thú</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vị</a:t>
            </a:r>
            <a:r>
              <a:rPr lang="en-US" sz="2800" b="1" i="1" dirty="0">
                <a:solidFill>
                  <a:srgbClr val="0000FF"/>
                </a:solidFill>
                <a:latin typeface="Times New Roman" pitchFamily="18" charset="0"/>
              </a:rPr>
              <a:t>.</a:t>
            </a:r>
          </a:p>
        </p:txBody>
      </p:sp>
      <p:pic>
        <p:nvPicPr>
          <p:cNvPr id="33801" name="Picture 9"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1" y="2280999"/>
            <a:ext cx="2971800" cy="28194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3802" name="Text Box 10"/>
          <p:cNvSpPr txBox="1">
            <a:spLocks noChangeArrowheads="1"/>
          </p:cNvSpPr>
          <p:nvPr/>
        </p:nvSpPr>
        <p:spPr bwMode="auto">
          <a:xfrm>
            <a:off x="-76199" y="1984375"/>
            <a:ext cx="6096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Chúng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tôi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đến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thăm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một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trường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Tiểu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học</a:t>
            </a:r>
            <a:r>
              <a:rPr lang="en-US" sz="2400" b="1" dirty="0">
                <a:solidFill>
                  <a:srgbClr val="0000FF"/>
                </a:solidFill>
                <a:latin typeface="Times New Roman" pitchFamily="18" charset="0"/>
                <a:cs typeface="Times New Roman" pitchFamily="18" charset="0"/>
              </a:rPr>
              <a:t> ở </a:t>
            </a:r>
            <a:r>
              <a:rPr lang="en-US" sz="2400" b="1" dirty="0" err="1">
                <a:solidFill>
                  <a:srgbClr val="0000FF"/>
                </a:solidFill>
                <a:latin typeface="Times New Roman" pitchFamily="18" charset="0"/>
                <a:cs typeface="Times New Roman" pitchFamily="18" charset="0"/>
              </a:rPr>
              <a:t>Lúc</a:t>
            </a:r>
            <a:r>
              <a:rPr lang="en-US" sz="2400" b="1" dirty="0">
                <a:solidFill>
                  <a:srgbClr val="0000FF"/>
                </a:solidFill>
                <a:latin typeface="Times New Roman" pitchFamily="18" charset="0"/>
                <a:cs typeface="Times New Roman" pitchFamily="18" charset="0"/>
              </a:rPr>
              <a:t> - </a:t>
            </a:r>
            <a:r>
              <a:rPr lang="en-US" sz="2400" b="1" dirty="0" err="1">
                <a:solidFill>
                  <a:srgbClr val="0000FF"/>
                </a:solidFill>
                <a:latin typeface="Times New Roman" pitchFamily="18" charset="0"/>
                <a:cs typeface="Times New Roman" pitchFamily="18" charset="0"/>
              </a:rPr>
              <a:t>xăm</a:t>
            </a:r>
            <a:r>
              <a:rPr lang="en-US" sz="2400" b="1" dirty="0">
                <a:solidFill>
                  <a:srgbClr val="0000FF"/>
                </a:solidFill>
                <a:latin typeface="Times New Roman" pitchFamily="18" charset="0"/>
                <a:cs typeface="Times New Roman" pitchFamily="18" charset="0"/>
              </a:rPr>
              <a:t> - </a:t>
            </a:r>
            <a:r>
              <a:rPr lang="en-US" sz="2400" b="1" dirty="0" err="1">
                <a:solidFill>
                  <a:srgbClr val="0000FF"/>
                </a:solidFill>
                <a:latin typeface="Times New Roman" pitchFamily="18" charset="0"/>
                <a:cs typeface="Times New Roman" pitchFamily="18" charset="0"/>
              </a:rPr>
              <a:t>bua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học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sinh</a:t>
            </a:r>
            <a:r>
              <a:rPr lang="en-US" sz="2400" b="1" dirty="0">
                <a:solidFill>
                  <a:srgbClr val="0000FF"/>
                </a:solidFill>
                <a:latin typeface="Times New Roman" pitchFamily="18" charset="0"/>
                <a:cs typeface="Times New Roman" pitchFamily="18" charset="0"/>
              </a:rPr>
              <a:t> ở </a:t>
            </a:r>
            <a:r>
              <a:rPr lang="en-US" sz="2400" b="1" dirty="0" err="1">
                <a:solidFill>
                  <a:srgbClr val="0000FF"/>
                </a:solidFill>
                <a:latin typeface="Times New Roman" pitchFamily="18" charset="0"/>
                <a:cs typeface="Times New Roman" pitchFamily="18" charset="0"/>
              </a:rPr>
              <a:t>đây</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đều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tự</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giới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thiệu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bằng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Tiếng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Tôi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Mô</a:t>
            </a:r>
            <a:r>
              <a:rPr lang="en-US" sz="2400" b="1" dirty="0">
                <a:solidFill>
                  <a:srgbClr val="0000FF"/>
                </a:solidFill>
                <a:latin typeface="Times New Roman" pitchFamily="18" charset="0"/>
                <a:cs typeface="Times New Roman" pitchFamily="18" charset="0"/>
              </a:rPr>
              <a:t> - </a:t>
            </a:r>
            <a:r>
              <a:rPr lang="en-US" sz="2400" b="1" dirty="0" err="1">
                <a:solidFill>
                  <a:srgbClr val="0000FF"/>
                </a:solidFill>
                <a:latin typeface="Times New Roman" pitchFamily="18" charset="0"/>
                <a:cs typeface="Times New Roman" pitchFamily="18" charset="0"/>
              </a:rPr>
              <a:t>ni</a:t>
            </a:r>
            <a:r>
              <a:rPr lang="en-US" sz="2400" b="1" dirty="0">
                <a:solidFill>
                  <a:srgbClr val="0000FF"/>
                </a:solidFill>
                <a:latin typeface="Times New Roman" pitchFamily="18" charset="0"/>
                <a:cs typeface="Times New Roman" pitchFamily="18" charset="0"/>
              </a:rPr>
              <a:t> - ca, </a:t>
            </a:r>
            <a:r>
              <a:rPr lang="en-US" sz="2400" b="1" dirty="0" err="1">
                <a:solidFill>
                  <a:srgbClr val="0000FF"/>
                </a:solidFill>
                <a:latin typeface="Times New Roman" pitchFamily="18" charset="0"/>
                <a:cs typeface="Times New Roman" pitchFamily="18" charset="0"/>
              </a:rPr>
              <a:t>tôi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Giét</a:t>
            </a:r>
            <a:r>
              <a:rPr lang="en-US" sz="2400" b="1" dirty="0">
                <a:solidFill>
                  <a:srgbClr val="0000FF"/>
                </a:solidFill>
                <a:latin typeface="Times New Roman" pitchFamily="18" charset="0"/>
                <a:cs typeface="Times New Roman" pitchFamily="18" charset="0"/>
              </a:rPr>
              <a:t> – xi - ca,…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còn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hát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chúng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tôi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nghe</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bài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hát</a:t>
            </a:r>
            <a:r>
              <a:rPr lang="en-US" sz="2400" b="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Kìa</a:t>
            </a:r>
            <a:r>
              <a:rPr lang="en-US" sz="2400" b="1" i="1" dirty="0">
                <a:solidFill>
                  <a:srgbClr val="0000FF"/>
                </a:solidFill>
                <a:latin typeface="Times New Roman" pitchFamily="18" charset="0"/>
                <a:cs typeface="Times New Roman" pitchFamily="18" charset="0"/>
              </a:rPr>
              <a:t> con </a:t>
            </a:r>
            <a:r>
              <a:rPr lang="en-US" sz="2400" b="1" i="1" dirty="0" err="1">
                <a:solidFill>
                  <a:srgbClr val="0000FF"/>
                </a:solidFill>
                <a:latin typeface="Times New Roman" pitchFamily="18" charset="0"/>
                <a:cs typeface="Times New Roman" pitchFamily="18" charset="0"/>
              </a:rPr>
              <a:t>bướm</a:t>
            </a:r>
            <a:r>
              <a:rPr lang="en-US" sz="2400" b="1" i="1" dirty="0">
                <a:solidFill>
                  <a:srgbClr val="0000FF"/>
                </a:solidFill>
                <a:latin typeface="Times New Roman" pitchFamily="18" charset="0"/>
                <a:cs typeface="Times New Roman" pitchFamily="18" charset="0"/>
              </a:rPr>
              <a:t> </a:t>
            </a:r>
            <a:r>
              <a:rPr lang="en-US" sz="2400" b="1" i="1" dirty="0" err="1">
                <a:solidFill>
                  <a:srgbClr val="0000FF"/>
                </a:solidFill>
                <a:latin typeface="Times New Roman" pitchFamily="18" charset="0"/>
                <a:cs typeface="Times New Roman" pitchFamily="18" charset="0"/>
              </a:rPr>
              <a:t>vàng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bằng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Tiếng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Rồi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giới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thiệu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vật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sưu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tầm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được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bằng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Tiếng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như</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đàn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Tơ</a:t>
            </a:r>
            <a:r>
              <a:rPr lang="en-US" sz="2400" b="1" dirty="0">
                <a:solidFill>
                  <a:srgbClr val="0000FF"/>
                </a:solidFill>
                <a:latin typeface="Times New Roman" pitchFamily="18" charset="0"/>
                <a:cs typeface="Times New Roman" pitchFamily="18" charset="0"/>
              </a:rPr>
              <a:t> - </a:t>
            </a:r>
            <a:r>
              <a:rPr lang="en-US" sz="2400" b="1" dirty="0" err="1">
                <a:solidFill>
                  <a:srgbClr val="0000FF"/>
                </a:solidFill>
                <a:latin typeface="Times New Roman" pitchFamily="18" charset="0"/>
                <a:cs typeface="Times New Roman" pitchFamily="18" charset="0"/>
              </a:rPr>
              <a:t>rưng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nón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tranh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cây</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dừa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ảnh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xích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lô</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ấy</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còn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vẽ</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Quốc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kỳ</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Nam </a:t>
            </a:r>
            <a:r>
              <a:rPr lang="en-US" sz="2400" b="1" dirty="0" err="1">
                <a:solidFill>
                  <a:srgbClr val="0000FF"/>
                </a:solidFill>
                <a:latin typeface="Times New Roman" pitchFamily="18" charset="0"/>
                <a:cs typeface="Times New Roman" pitchFamily="18" charset="0"/>
              </a:rPr>
              <a:t>và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nói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bằng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Tiếng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Nam , </a:t>
            </a:r>
            <a:r>
              <a:rPr lang="en-US" sz="2400" b="1" dirty="0" err="1">
                <a:solidFill>
                  <a:srgbClr val="0000FF"/>
                </a:solidFill>
                <a:latin typeface="Times New Roman" pitchFamily="18" charset="0"/>
                <a:cs typeface="Times New Roman" pitchFamily="18" charset="0"/>
              </a:rPr>
              <a:t>Hồ</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Chí</a:t>
            </a:r>
            <a:r>
              <a:rPr lang="en-US" sz="2400" b="1" dirty="0">
                <a:solidFill>
                  <a:srgbClr val="0000FF"/>
                </a:solidFill>
                <a:latin typeface="Times New Roman" pitchFamily="18" charset="0"/>
                <a:cs typeface="Times New Roman" pitchFamily="18" charset="0"/>
              </a:rPr>
              <a:t> Minh.</a:t>
            </a:r>
          </a:p>
        </p:txBody>
      </p:sp>
    </p:spTree>
    <p:extLst>
      <p:ext uri="{BB962C8B-B14F-4D97-AF65-F5344CB8AC3E}">
        <p14:creationId xmlns:p14="http://schemas.microsoft.com/office/powerpoint/2010/main" val="3743725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3802"/>
                                        </p:tgtEl>
                                        <p:attrNameLst>
                                          <p:attrName>style.visibility</p:attrName>
                                        </p:attrNameLst>
                                      </p:cBhvr>
                                      <p:to>
                                        <p:strVal val="visible"/>
                                      </p:to>
                                    </p:set>
                                    <p:anim calcmode="discrete" valueType="clr">
                                      <p:cBhvr override="childStyle">
                                        <p:cTn id="7" dur="80"/>
                                        <p:tgtEl>
                                          <p:spTgt spid="3380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802"/>
                                        </p:tgtEl>
                                        <p:attrNameLst>
                                          <p:attrName>fillcolor</p:attrName>
                                        </p:attrNameLst>
                                      </p:cBhvr>
                                      <p:tavLst>
                                        <p:tav tm="0">
                                          <p:val>
                                            <p:clrVal>
                                              <a:schemeClr val="accent2"/>
                                            </p:clrVal>
                                          </p:val>
                                        </p:tav>
                                        <p:tav tm="50000">
                                          <p:val>
                                            <p:clrVal>
                                              <a:schemeClr val="hlink"/>
                                            </p:clrVal>
                                          </p:val>
                                        </p:tav>
                                      </p:tavLst>
                                    </p:anim>
                                    <p:set>
                                      <p:cBhvr>
                                        <p:cTn id="9" dur="80"/>
                                        <p:tgtEl>
                                          <p:spTgt spid="338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2415" y="764704"/>
            <a:ext cx="838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Đoạn</a:t>
            </a:r>
            <a:r>
              <a:rPr lang="en-US" sz="2800" b="1" dirty="0">
                <a:solidFill>
                  <a:srgbClr val="0000FF"/>
                </a:solidFill>
                <a:latin typeface="Times New Roman" pitchFamily="18" charset="0"/>
              </a:rPr>
              <a:t> 2: </a:t>
            </a:r>
            <a:r>
              <a:rPr lang="en-US" sz="2800" b="1" dirty="0" err="1">
                <a:solidFill>
                  <a:srgbClr val="0000FF"/>
                </a:solidFill>
                <a:latin typeface="Times New Roman" pitchFamily="18" charset="0"/>
              </a:rPr>
              <a:t>Câu</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chuyện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giữa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những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người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bạn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mới</a:t>
            </a:r>
            <a:r>
              <a:rPr lang="en-US" sz="2800" b="1" dirty="0">
                <a:solidFill>
                  <a:srgbClr val="0000FF"/>
                </a:solidFill>
                <a:latin typeface="Times New Roman" pitchFamily="18" charset="0"/>
              </a:rPr>
              <a:t>.</a:t>
            </a:r>
          </a:p>
        </p:txBody>
      </p:sp>
      <p:pic>
        <p:nvPicPr>
          <p:cNvPr id="34825" name="Picture 9"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2571" y="2561108"/>
            <a:ext cx="3276600" cy="25908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4826" name="Text Box 10"/>
          <p:cNvSpPr txBox="1">
            <a:spLocks noChangeArrowheads="1"/>
          </p:cNvSpPr>
          <p:nvPr/>
        </p:nvSpPr>
        <p:spPr bwMode="auto">
          <a:xfrm>
            <a:off x="0" y="1619721"/>
            <a:ext cx="5791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2400" b="1" dirty="0">
                <a:solidFill>
                  <a:srgbClr val="0000FF"/>
                </a:solidFill>
                <a:latin typeface="Times New Roman" pitchFamily="18" charset="0"/>
                <a:cs typeface="Times New Roman" pitchFamily="18" charset="0"/>
              </a:rPr>
              <a:t>  - </a:t>
            </a:r>
            <a:r>
              <a:rPr lang="en-US" sz="2400" b="1" dirty="0" err="1">
                <a:solidFill>
                  <a:srgbClr val="0000FF"/>
                </a:solidFill>
                <a:latin typeface="Times New Roman" pitchFamily="18" charset="0"/>
                <a:cs typeface="Times New Roman" pitchFamily="18" charset="0"/>
              </a:rPr>
              <a:t>Tìm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hiểu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ra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mới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biết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cô</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giáo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của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ấy</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đã</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sồng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làm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Nam </a:t>
            </a:r>
            <a:r>
              <a:rPr lang="en-US" sz="2400" b="1" dirty="0" err="1">
                <a:solidFill>
                  <a:srgbClr val="0000FF"/>
                </a:solidFill>
                <a:latin typeface="Times New Roman" pitchFamily="18" charset="0"/>
                <a:cs typeface="Times New Roman" pitchFamily="18" charset="0"/>
              </a:rPr>
              <a:t>hai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năm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Cô</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yêu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Nam </a:t>
            </a:r>
            <a:r>
              <a:rPr lang="en-US" sz="2400" b="1" dirty="0" err="1">
                <a:solidFill>
                  <a:srgbClr val="0000FF"/>
                </a:solidFill>
                <a:latin typeface="Times New Roman" pitchFamily="18" charset="0"/>
                <a:cs typeface="Times New Roman" pitchFamily="18" charset="0"/>
              </a:rPr>
              <a:t>nên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đã</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kể</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nhiều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điều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tốt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đẹp</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về</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đất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nước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và</a:t>
            </a:r>
            <a:r>
              <a:rPr lang="en-US" sz="2400" b="1" dirty="0">
                <a:solidFill>
                  <a:srgbClr val="0000FF"/>
                </a:solidFill>
                <a:latin typeface="Times New Roman" pitchFamily="18" charset="0"/>
                <a:cs typeface="Times New Roman" pitchFamily="18" charset="0"/>
              </a:rPr>
              <a:t> con </a:t>
            </a:r>
            <a:r>
              <a:rPr lang="en-US" sz="2400" b="1" dirty="0" err="1">
                <a:solidFill>
                  <a:srgbClr val="0000FF"/>
                </a:solidFill>
                <a:latin typeface="Times New Roman" pitchFamily="18" charset="0"/>
                <a:cs typeface="Times New Roman" pitchFamily="18" charset="0"/>
              </a:rPr>
              <a:t>người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Nam, </a:t>
            </a:r>
            <a:r>
              <a:rPr lang="en-US" sz="2400" b="1" dirty="0" err="1">
                <a:solidFill>
                  <a:srgbClr val="0000FF"/>
                </a:solidFill>
                <a:latin typeface="Times New Roman" pitchFamily="18" charset="0"/>
                <a:cs typeface="Times New Roman" pitchFamily="18" charset="0"/>
              </a:rPr>
              <a:t>cô</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còn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dạy</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nói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Tiếng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ấy</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còn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tìm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hiểu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về</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Nam qua In-</a:t>
            </a:r>
            <a:r>
              <a:rPr lang="en-US" sz="2400" b="1" dirty="0" err="1">
                <a:solidFill>
                  <a:srgbClr val="0000FF"/>
                </a:solidFill>
                <a:latin typeface="Times New Roman" pitchFamily="18" charset="0"/>
                <a:cs typeface="Times New Roman" pitchFamily="18" charset="0"/>
              </a:rPr>
              <a:t>tơ</a:t>
            </a:r>
            <a:r>
              <a:rPr lang="en-US" sz="2400" b="1" dirty="0">
                <a:solidFill>
                  <a:srgbClr val="0000FF"/>
                </a:solidFill>
                <a:latin typeface="Times New Roman" pitchFamily="18" charset="0"/>
                <a:cs typeface="Times New Roman" pitchFamily="18" charset="0"/>
              </a:rPr>
              <a:t>-</a:t>
            </a:r>
            <a:r>
              <a:rPr lang="en-US" sz="2400" b="1" dirty="0" err="1">
                <a:solidFill>
                  <a:srgbClr val="0000FF"/>
                </a:solidFill>
                <a:latin typeface="Times New Roman" pitchFamily="18" charset="0"/>
                <a:cs typeface="Times New Roman" pitchFamily="18" charset="0"/>
              </a:rPr>
              <a:t>nét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còn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đặt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tôi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rất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nhiều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câu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hỏi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về</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thiếu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Việt</a:t>
            </a:r>
            <a:r>
              <a:rPr lang="en-US" sz="2400" b="1" dirty="0">
                <a:solidFill>
                  <a:srgbClr val="0000FF"/>
                </a:solidFill>
                <a:latin typeface="Times New Roman" pitchFamily="18" charset="0"/>
                <a:cs typeface="Times New Roman" pitchFamily="18" charset="0"/>
              </a:rPr>
              <a:t> Nam: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học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những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môn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gì</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thích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những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bài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hát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nào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những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trò</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gì</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còn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nhiều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câu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hỏi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thú</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vị</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nữa</a:t>
            </a:r>
            <a:r>
              <a:rPr lang="en-US" sz="2400" b="1"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275856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826"/>
                                        </p:tgtEl>
                                        <p:attrNameLst>
                                          <p:attrName>style.visibility</p:attrName>
                                        </p:attrNameLst>
                                      </p:cBhvr>
                                      <p:to>
                                        <p:strVal val="visible"/>
                                      </p:to>
                                    </p:set>
                                    <p:anim calcmode="discrete" valueType="clr">
                                      <p:cBhvr override="childStyle">
                                        <p:cTn id="7" dur="80"/>
                                        <p:tgtEl>
                                          <p:spTgt spid="348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26"/>
                                        </p:tgtEl>
                                        <p:attrNameLst>
                                          <p:attrName>fillcolor</p:attrName>
                                        </p:attrNameLst>
                                      </p:cBhvr>
                                      <p:tavLst>
                                        <p:tav tm="0">
                                          <p:val>
                                            <p:clrVal>
                                              <a:schemeClr val="accent2"/>
                                            </p:clrVal>
                                          </p:val>
                                        </p:tav>
                                        <p:tav tm="50000">
                                          <p:val>
                                            <p:clrVal>
                                              <a:schemeClr val="hlink"/>
                                            </p:clrVal>
                                          </p:val>
                                        </p:tav>
                                      </p:tavLst>
                                    </p:anim>
                                    <p:set>
                                      <p:cBhvr>
                                        <p:cTn id="9" dur="80"/>
                                        <p:tgtEl>
                                          <p:spTgt spid="3482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Text Box 5"/>
          <p:cNvSpPr txBox="1">
            <a:spLocks noChangeArrowheads="1"/>
          </p:cNvSpPr>
          <p:nvPr/>
        </p:nvSpPr>
        <p:spPr bwMode="auto">
          <a:xfrm>
            <a:off x="0" y="692696"/>
            <a:ext cx="419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solidFill>
                  <a:srgbClr val="FF00FF"/>
                </a:solidFill>
                <a:latin typeface="Times New Roman" pitchFamily="18" charset="0"/>
              </a:rPr>
              <a:t>* </a:t>
            </a:r>
            <a:r>
              <a:rPr lang="en-US" sz="2800" b="1" dirty="0" err="1">
                <a:solidFill>
                  <a:srgbClr val="FF00FF"/>
                </a:solidFill>
                <a:latin typeface="Times New Roman" pitchFamily="18" charset="0"/>
              </a:rPr>
              <a:t>Đoạn</a:t>
            </a:r>
            <a:r>
              <a:rPr lang="en-US" sz="2800" b="1" dirty="0">
                <a:solidFill>
                  <a:srgbClr val="FF00FF"/>
                </a:solidFill>
                <a:latin typeface="Times New Roman" pitchFamily="18" charset="0"/>
              </a:rPr>
              <a:t> 3: Chia </a:t>
            </a:r>
            <a:r>
              <a:rPr lang="en-US" sz="2800" b="1" dirty="0" err="1">
                <a:solidFill>
                  <a:srgbClr val="FF00FF"/>
                </a:solidFill>
                <a:latin typeface="Times New Roman" pitchFamily="18" charset="0"/>
              </a:rPr>
              <a:t>tay</a:t>
            </a:r>
            <a:r>
              <a:rPr lang="en-US" sz="2800" b="1" dirty="0">
                <a:solidFill>
                  <a:srgbClr val="FF00FF"/>
                </a:solidFill>
                <a:latin typeface="Times New Roman" pitchFamily="18" charset="0"/>
              </a:rPr>
              <a:t>.</a:t>
            </a:r>
          </a:p>
        </p:txBody>
      </p:sp>
      <p:pic>
        <p:nvPicPr>
          <p:cNvPr id="35850" name="Picture 10"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844824"/>
            <a:ext cx="3733800" cy="3888432"/>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5851" name="Text Box 11"/>
          <p:cNvSpPr txBox="1">
            <a:spLocks noChangeArrowheads="1"/>
          </p:cNvSpPr>
          <p:nvPr/>
        </p:nvSpPr>
        <p:spPr bwMode="auto">
          <a:xfrm>
            <a:off x="0" y="1674812"/>
            <a:ext cx="49530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Cũng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đến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giờ</a:t>
            </a:r>
            <a:r>
              <a:rPr lang="en-US" sz="2800" b="1" dirty="0">
                <a:solidFill>
                  <a:srgbClr val="0000FF"/>
                </a:solidFill>
                <a:latin typeface="Times New Roman" pitchFamily="18" charset="0"/>
                <a:cs typeface="Times New Roman" pitchFamily="18" charset="0"/>
              </a:rPr>
              <a:t> chia </a:t>
            </a:r>
            <a:r>
              <a:rPr lang="en-US" sz="2800" b="1" dirty="0" err="1">
                <a:solidFill>
                  <a:srgbClr val="0000FF"/>
                </a:solidFill>
                <a:latin typeface="Times New Roman" pitchFamily="18" charset="0"/>
                <a:cs typeface="Times New Roman" pitchFamily="18" charset="0"/>
              </a:rPr>
              <a:t>tay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nhau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dưới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làn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tuyết</a:t>
            </a:r>
            <a:r>
              <a:rPr lang="en-US" sz="2800" b="1" dirty="0">
                <a:solidFill>
                  <a:srgbClr val="0000FF"/>
                </a:solidFill>
                <a:latin typeface="Times New Roman" pitchFamily="18" charset="0"/>
                <a:cs typeface="Times New Roman" pitchFamily="18" charset="0"/>
              </a:rPr>
              <a:t> bay </a:t>
            </a:r>
            <a:r>
              <a:rPr lang="en-US" sz="2800" b="1" dirty="0" err="1">
                <a:solidFill>
                  <a:srgbClr val="0000FF"/>
                </a:solidFill>
                <a:latin typeface="Times New Roman" pitchFamily="18" charset="0"/>
                <a:cs typeface="Times New Roman" pitchFamily="18" charset="0"/>
              </a:rPr>
              <a:t>mù</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mịt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bạn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ấy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vẫn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đứng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vẫy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tay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chào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lưu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luyến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đến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xe</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của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đoàn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chúng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tôi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khuất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hẳn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trong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dòng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người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xe</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cộ</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tấp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nấp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của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thành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phố</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Châu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Âu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hoa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lệ</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mến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khách</a:t>
            </a:r>
            <a:r>
              <a:rPr lang="en-US" sz="2800" b="1"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283811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5851"/>
                                        </p:tgtEl>
                                        <p:attrNameLst>
                                          <p:attrName>style.visibility</p:attrName>
                                        </p:attrNameLst>
                                      </p:cBhvr>
                                      <p:to>
                                        <p:strVal val="visible"/>
                                      </p:to>
                                    </p:set>
                                    <p:anim calcmode="discrete" valueType="clr">
                                      <p:cBhvr override="childStyle">
                                        <p:cTn id="7" dur="80"/>
                                        <p:tgtEl>
                                          <p:spTgt spid="3585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51"/>
                                        </p:tgtEl>
                                        <p:attrNameLst>
                                          <p:attrName>fillcolor</p:attrName>
                                        </p:attrNameLst>
                                      </p:cBhvr>
                                      <p:tavLst>
                                        <p:tav tm="0">
                                          <p:val>
                                            <p:clrVal>
                                              <a:schemeClr val="accent2"/>
                                            </p:clrVal>
                                          </p:val>
                                        </p:tav>
                                        <p:tav tm="50000">
                                          <p:val>
                                            <p:clrVal>
                                              <a:schemeClr val="hlink"/>
                                            </p:clrVal>
                                          </p:val>
                                        </p:tav>
                                      </p:tavLst>
                                    </p:anim>
                                    <p:set>
                                      <p:cBhvr>
                                        <p:cTn id="9" dur="80"/>
                                        <p:tgtEl>
                                          <p:spTgt spid="3585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9" name="Picture 17"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060848"/>
            <a:ext cx="3733800" cy="28956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8210" name="Text Box 18"/>
          <p:cNvSpPr txBox="1">
            <a:spLocks noChangeArrowheads="1"/>
          </p:cNvSpPr>
          <p:nvPr/>
        </p:nvSpPr>
        <p:spPr bwMode="auto">
          <a:xfrm>
            <a:off x="0" y="2060848"/>
            <a:ext cx="52578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3200" b="1" i="1" dirty="0">
                <a:solidFill>
                  <a:srgbClr val="0000FF"/>
                </a:solidFill>
                <a:latin typeface="Times New Roman" pitchFamily="18" charset="0"/>
                <a:cs typeface="Times New Roman" pitchFamily="18" charset="0"/>
              </a:rPr>
              <a:t>   * </a:t>
            </a:r>
            <a:r>
              <a:rPr lang="en-US" sz="3200" b="1" i="1" dirty="0" err="1">
                <a:solidFill>
                  <a:srgbClr val="0000FF"/>
                </a:solidFill>
                <a:latin typeface="Times New Roman" pitchFamily="18" charset="0"/>
                <a:cs typeface="Times New Roman" pitchFamily="18" charset="0"/>
              </a:rPr>
              <a:t>Cuộc</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gặp</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gỡ</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thú</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vị</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bất</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ngờ</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của</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đoàn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cán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bộ</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Việt</a:t>
            </a:r>
            <a:r>
              <a:rPr lang="en-US" sz="3200" b="1" i="1" dirty="0">
                <a:solidFill>
                  <a:srgbClr val="0000FF"/>
                </a:solidFill>
                <a:latin typeface="Times New Roman" pitchFamily="18" charset="0"/>
                <a:cs typeface="Times New Roman" pitchFamily="18" charset="0"/>
              </a:rPr>
              <a:t> Nam </a:t>
            </a:r>
            <a:r>
              <a:rPr lang="en-US" sz="3200" b="1" i="1" dirty="0" err="1">
                <a:solidFill>
                  <a:srgbClr val="0000FF"/>
                </a:solidFill>
                <a:latin typeface="Times New Roman" pitchFamily="18" charset="0"/>
                <a:cs typeface="Times New Roman" pitchFamily="18" charset="0"/>
              </a:rPr>
              <a:t>với</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học</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sinh</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một</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trường</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Tiểu</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học</a:t>
            </a:r>
            <a:r>
              <a:rPr lang="en-US" sz="3200" b="1" i="1" dirty="0">
                <a:solidFill>
                  <a:srgbClr val="0000FF"/>
                </a:solidFill>
                <a:latin typeface="Times New Roman" pitchFamily="18" charset="0"/>
                <a:cs typeface="Times New Roman" pitchFamily="18" charset="0"/>
              </a:rPr>
              <a:t> ở </a:t>
            </a:r>
            <a:r>
              <a:rPr lang="en-US" sz="3200" b="1" i="1" dirty="0" err="1">
                <a:solidFill>
                  <a:srgbClr val="0000FF"/>
                </a:solidFill>
                <a:latin typeface="Times New Roman" pitchFamily="18" charset="0"/>
                <a:cs typeface="Times New Roman" pitchFamily="18" charset="0"/>
              </a:rPr>
              <a:t>Lúc-xăm-bua</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thể</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hiện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tình</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hữu</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nghị</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đoàn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kết</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giữa</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các</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dân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tộc</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trên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toàn</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thế</a:t>
            </a:r>
            <a:r>
              <a:rPr lang="en-US" sz="3200" b="1" i="1" dirty="0">
                <a:solidFill>
                  <a:srgbClr val="0000FF"/>
                </a:solidFill>
                <a:latin typeface="Times New Roman" pitchFamily="18" charset="0"/>
                <a:cs typeface="Times New Roman" pitchFamily="18" charset="0"/>
              </a:rPr>
              <a:t> </a:t>
            </a:r>
            <a:r>
              <a:rPr lang="en-US" sz="3200" b="1" i="1" dirty="0" err="1">
                <a:solidFill>
                  <a:srgbClr val="0000FF"/>
                </a:solidFill>
                <a:latin typeface="Times New Roman" pitchFamily="18" charset="0"/>
                <a:cs typeface="Times New Roman" pitchFamily="18" charset="0"/>
              </a:rPr>
              <a:t>giới</a:t>
            </a:r>
            <a:r>
              <a:rPr lang="en-US" sz="3200" b="1" i="1" dirty="0">
                <a:solidFill>
                  <a:srgbClr val="0000FF"/>
                </a:solidFill>
                <a:latin typeface="Times New Roman" pitchFamily="18" charset="0"/>
                <a:cs typeface="Times New Roman" pitchFamily="18" charset="0"/>
              </a:rPr>
              <a:t>.</a:t>
            </a:r>
            <a:endParaRPr lang="en-US" sz="3200" dirty="0">
              <a:solidFill>
                <a:srgbClr val="0000FF"/>
              </a:solidFill>
              <a:latin typeface="Times New Roman" pitchFamily="18" charset="0"/>
              <a:cs typeface="Times New Roman" pitchFamily="18" charset="0"/>
            </a:endParaRPr>
          </a:p>
        </p:txBody>
      </p:sp>
      <p:sp>
        <p:nvSpPr>
          <p:cNvPr id="8211" name="Text Box 19"/>
          <p:cNvSpPr txBox="1">
            <a:spLocks noChangeArrowheads="1"/>
          </p:cNvSpPr>
          <p:nvPr/>
        </p:nvSpPr>
        <p:spPr bwMode="auto">
          <a:xfrm>
            <a:off x="-180528" y="112474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dirty="0">
                <a:solidFill>
                  <a:srgbClr val="FF00FF"/>
                </a:solidFill>
                <a:latin typeface="Times New Roman" pitchFamily="18" charset="0"/>
                <a:cs typeface="Times New Roman" pitchFamily="18" charset="0"/>
              </a:rPr>
              <a:t>* </a:t>
            </a:r>
            <a:r>
              <a:rPr lang="en-US" sz="3200" b="1" dirty="0" err="1">
                <a:solidFill>
                  <a:srgbClr val="FF00FF"/>
                </a:solidFill>
                <a:latin typeface="Times New Roman" pitchFamily="18" charset="0"/>
                <a:cs typeface="Times New Roman" pitchFamily="18" charset="0"/>
              </a:rPr>
              <a:t>Câu</a:t>
            </a:r>
            <a:r>
              <a:rPr lang="en-US" sz="3200" b="1" dirty="0">
                <a:solidFill>
                  <a:srgbClr val="FF00FF"/>
                </a:solidFill>
                <a:latin typeface="Times New Roman" pitchFamily="18" charset="0"/>
                <a:cs typeface="Times New Roman" pitchFamily="18" charset="0"/>
              </a:rPr>
              <a:t> </a:t>
            </a:r>
            <a:r>
              <a:rPr lang="en-US" sz="3200" b="1" dirty="0" err="1">
                <a:solidFill>
                  <a:srgbClr val="FF00FF"/>
                </a:solidFill>
                <a:latin typeface="Times New Roman" pitchFamily="18" charset="0"/>
                <a:cs typeface="Times New Roman" pitchFamily="18" charset="0"/>
              </a:rPr>
              <a:t>chuyện</a:t>
            </a:r>
            <a:r>
              <a:rPr lang="en-US" sz="3200" b="1" dirty="0">
                <a:solidFill>
                  <a:srgbClr val="FF00FF"/>
                </a:solidFill>
                <a:latin typeface="Times New Roman" pitchFamily="18" charset="0"/>
                <a:cs typeface="Times New Roman" pitchFamily="18" charset="0"/>
              </a:rPr>
              <a:t> </a:t>
            </a:r>
            <a:r>
              <a:rPr lang="en-US" sz="3200" b="1" dirty="0" err="1">
                <a:solidFill>
                  <a:srgbClr val="FF00FF"/>
                </a:solidFill>
                <a:latin typeface="Times New Roman" pitchFamily="18" charset="0"/>
                <a:cs typeface="Times New Roman" pitchFamily="18" charset="0"/>
              </a:rPr>
              <a:t>có</a:t>
            </a:r>
            <a:r>
              <a:rPr lang="en-US" sz="3200" b="1" dirty="0">
                <a:solidFill>
                  <a:srgbClr val="FF00FF"/>
                </a:solidFill>
                <a:latin typeface="Times New Roman" pitchFamily="18" charset="0"/>
                <a:cs typeface="Times New Roman" pitchFamily="18" charset="0"/>
              </a:rPr>
              <a:t> ý </a:t>
            </a:r>
            <a:r>
              <a:rPr lang="en-US" sz="3200" b="1" dirty="0" err="1">
                <a:solidFill>
                  <a:srgbClr val="FF00FF"/>
                </a:solidFill>
                <a:latin typeface="Times New Roman" pitchFamily="18" charset="0"/>
                <a:cs typeface="Times New Roman" pitchFamily="18" charset="0"/>
              </a:rPr>
              <a:t>nghĩa</a:t>
            </a:r>
            <a:r>
              <a:rPr lang="en-US" sz="3200" b="1" dirty="0">
                <a:solidFill>
                  <a:srgbClr val="FF00FF"/>
                </a:solidFill>
                <a:latin typeface="Times New Roman" pitchFamily="18" charset="0"/>
                <a:cs typeface="Times New Roman" pitchFamily="18" charset="0"/>
              </a:rPr>
              <a:t> </a:t>
            </a:r>
            <a:r>
              <a:rPr lang="en-US" sz="3200" b="1" dirty="0" err="1">
                <a:solidFill>
                  <a:srgbClr val="FF00FF"/>
                </a:solidFill>
                <a:latin typeface="Times New Roman" pitchFamily="18" charset="0"/>
                <a:cs typeface="Times New Roman" pitchFamily="18" charset="0"/>
              </a:rPr>
              <a:t>gì</a:t>
            </a:r>
            <a:r>
              <a:rPr lang="en-US" sz="3200" b="1" dirty="0">
                <a:solidFill>
                  <a:srgbClr val="FF00FF"/>
                </a:solidFill>
                <a:latin typeface="Times New Roman" pitchFamily="18" charset="0"/>
                <a:cs typeface="Times New Roman" pitchFamily="18" charset="0"/>
              </a:rPr>
              <a:t>?</a:t>
            </a:r>
          </a:p>
        </p:txBody>
      </p:sp>
    </p:spTree>
    <p:extLst>
      <p:ext uri="{BB962C8B-B14F-4D97-AF65-F5344CB8AC3E}">
        <p14:creationId xmlns:p14="http://schemas.microsoft.com/office/powerpoint/2010/main" val="3426651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210"/>
                                        </p:tgtEl>
                                        <p:attrNameLst>
                                          <p:attrName>style.visibility</p:attrName>
                                        </p:attrNameLst>
                                      </p:cBhvr>
                                      <p:to>
                                        <p:strVal val="visible"/>
                                      </p:to>
                                    </p:set>
                                    <p:anim calcmode="discrete" valueType="clr">
                                      <p:cBhvr override="childStyle">
                                        <p:cTn id="7" dur="80"/>
                                        <p:tgtEl>
                                          <p:spTgt spid="82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210"/>
                                        </p:tgtEl>
                                        <p:attrNameLst>
                                          <p:attrName>fillcolor</p:attrName>
                                        </p:attrNameLst>
                                      </p:cBhvr>
                                      <p:tavLst>
                                        <p:tav tm="0">
                                          <p:val>
                                            <p:clrVal>
                                              <a:schemeClr val="accent2"/>
                                            </p:clrVal>
                                          </p:val>
                                        </p:tav>
                                        <p:tav tm="50000">
                                          <p:val>
                                            <p:clrVal>
                                              <a:schemeClr val="hlink"/>
                                            </p:clrVal>
                                          </p:val>
                                        </p:tav>
                                      </p:tavLst>
                                    </p:anim>
                                    <p:set>
                                      <p:cBhvr>
                                        <p:cTn id="9" dur="80"/>
                                        <p:tgtEl>
                                          <p:spTgt spid="82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p:cNvPicPr>
            <a:picLocks noChangeAspect="1" noChangeArrowheads="1"/>
          </p:cNvPicPr>
          <p:nvPr/>
        </p:nvPicPr>
        <p:blipFill>
          <a:blip r:embed="rId2">
            <a:extLst>
              <a:ext uri="{28A0092B-C50C-407E-A947-70E740481C1C}">
                <a14:useLocalDpi xmlns:a14="http://schemas.microsoft.com/office/drawing/2010/main" val="0"/>
              </a:ext>
            </a:extLst>
          </a:blip>
          <a:srcRect l="6000"/>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30" name="WordArt 10"/>
          <p:cNvSpPr>
            <a:spLocks noChangeArrowheads="1" noChangeShapeType="1" noTextEdit="1"/>
          </p:cNvSpPr>
          <p:nvPr/>
        </p:nvSpPr>
        <p:spPr bwMode="auto">
          <a:xfrm>
            <a:off x="990600" y="914400"/>
            <a:ext cx="6934200" cy="52578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kern="10">
                <a:ln w="9525">
                  <a:round/>
                  <a:headEnd/>
                  <a:tailEnd/>
                </a:ln>
                <a:gradFill rotWithShape="0">
                  <a:gsLst>
                    <a:gs pos="0">
                      <a:srgbClr val="FFE701"/>
                    </a:gs>
                    <a:gs pos="100000">
                      <a:srgbClr val="FE3E02"/>
                    </a:gs>
                  </a:gsLst>
                  <a:lin ang="5400000" scaled="1"/>
                </a:gradFill>
                <a:latin typeface="Impact"/>
              </a:rPr>
              <a:t>CHÀO CÁC EM !</a:t>
            </a:r>
          </a:p>
        </p:txBody>
      </p:sp>
    </p:spTree>
    <p:extLst>
      <p:ext uri="{BB962C8B-B14F-4D97-AF65-F5344CB8AC3E}">
        <p14:creationId xmlns:p14="http://schemas.microsoft.com/office/powerpoint/2010/main" val="3410298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pic>
        <p:nvPicPr>
          <p:cNvPr id="7" name="Picture 2" descr="T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204864"/>
            <a:ext cx="5192554" cy="3675782"/>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10" name="Text Box 16"/>
          <p:cNvSpPr txBox="1">
            <a:spLocks noChangeArrowheads="1"/>
          </p:cNvSpPr>
          <p:nvPr/>
        </p:nvSpPr>
        <p:spPr bwMode="auto">
          <a:xfrm>
            <a:off x="0" y="120123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HP001 4 hàng" panose="020B0603050302020204" pitchFamily="34" charset="0"/>
                <a:cs typeface="Times New Roman" pitchFamily="18" charset="0"/>
              </a:rPr>
              <a:t>Gặp</a:t>
            </a:r>
            <a:r>
              <a:rPr lang="en-US" sz="3200" b="1" dirty="0">
                <a:solidFill>
                  <a:srgbClr val="FF0000"/>
                </a:solidFill>
                <a:latin typeface="HP001 4 hàng" panose="020B0603050302020204" pitchFamily="34" charset="0"/>
                <a:cs typeface="Times New Roman" pitchFamily="18" charset="0"/>
              </a:rPr>
              <a:t> </a:t>
            </a:r>
            <a:r>
              <a:rPr lang="en-US" sz="3200" b="1" dirty="0" err="1">
                <a:solidFill>
                  <a:srgbClr val="FF0000"/>
                </a:solidFill>
                <a:latin typeface="HP001 4 hàng" panose="020B0603050302020204" pitchFamily="34" charset="0"/>
                <a:cs typeface="Times New Roman" pitchFamily="18" charset="0"/>
              </a:rPr>
              <a:t>gỡ</a:t>
            </a:r>
            <a:r>
              <a:rPr lang="en-US" sz="3200" b="1" dirty="0">
                <a:solidFill>
                  <a:srgbClr val="FF0000"/>
                </a:solidFill>
                <a:latin typeface="HP001 4 hàng" panose="020B0603050302020204" pitchFamily="34" charset="0"/>
                <a:cs typeface="Times New Roman" pitchFamily="18" charset="0"/>
              </a:rPr>
              <a:t> ở </a:t>
            </a:r>
            <a:r>
              <a:rPr lang="en-US" sz="3200" b="1" dirty="0" err="1">
                <a:solidFill>
                  <a:srgbClr val="FF0000"/>
                </a:solidFill>
                <a:latin typeface="HP001 4 hàng" panose="020B0603050302020204" pitchFamily="34" charset="0"/>
                <a:cs typeface="Times New Roman" pitchFamily="18" charset="0"/>
              </a:rPr>
              <a:t>Lúc</a:t>
            </a:r>
            <a:r>
              <a:rPr lang="en-US" sz="3200" b="1" dirty="0">
                <a:solidFill>
                  <a:srgbClr val="FF0000"/>
                </a:solidFill>
                <a:latin typeface="HP001 4 hàng" panose="020B0603050302020204" pitchFamily="34" charset="0"/>
                <a:cs typeface="Times New Roman" pitchFamily="18" charset="0"/>
              </a:rPr>
              <a:t> - </a:t>
            </a:r>
            <a:r>
              <a:rPr lang="en-US" sz="3200" b="1" dirty="0" err="1">
                <a:solidFill>
                  <a:srgbClr val="FF0000"/>
                </a:solidFill>
                <a:latin typeface="HP001 4 hàng" panose="020B0603050302020204" pitchFamily="34" charset="0"/>
                <a:cs typeface="Times New Roman" pitchFamily="18" charset="0"/>
              </a:rPr>
              <a:t>xăm</a:t>
            </a:r>
            <a:r>
              <a:rPr lang="en-US" sz="3200" b="1" dirty="0">
                <a:solidFill>
                  <a:srgbClr val="FF0000"/>
                </a:solidFill>
                <a:latin typeface="HP001 4 hàng" panose="020B0603050302020204" pitchFamily="34" charset="0"/>
                <a:cs typeface="Times New Roman" pitchFamily="18" charset="0"/>
              </a:rPr>
              <a:t> - </a:t>
            </a:r>
            <a:r>
              <a:rPr lang="en-US" sz="3200" b="1" dirty="0" err="1">
                <a:solidFill>
                  <a:srgbClr val="FF0000"/>
                </a:solidFill>
                <a:latin typeface="HP001 4 hàng" panose="020B0603050302020204" pitchFamily="34" charset="0"/>
                <a:cs typeface="Times New Roman" pitchFamily="18" charset="0"/>
              </a:rPr>
              <a:t>bua</a:t>
            </a:r>
            <a:endParaRPr lang="en-US" sz="3200" b="1" dirty="0">
              <a:solidFill>
                <a:srgbClr val="FF0000"/>
              </a:solidFill>
              <a:latin typeface="HP001 4 hàng" panose="020B0603050302020204" pitchFamily="34" charset="0"/>
              <a:cs typeface="Times New Roman" pitchFamily="18" charset="0"/>
            </a:endParaRPr>
          </a:p>
        </p:txBody>
      </p:sp>
      <p:sp>
        <p:nvSpPr>
          <p:cNvPr id="6" name="Text Box 14">
            <a:extLst>
              <a:ext uri="{FF2B5EF4-FFF2-40B4-BE49-F238E27FC236}">
                <a16:creationId xmlns:a16="http://schemas.microsoft.com/office/drawing/2014/main" xmlns="" id="{9D2ABC2E-3449-49F6-8B6D-B534C8C3B6FD}"/>
              </a:ext>
            </a:extLst>
          </p:cNvPr>
          <p:cNvSpPr txBox="1">
            <a:spLocks noChangeArrowheads="1"/>
          </p:cNvSpPr>
          <p:nvPr/>
        </p:nvSpPr>
        <p:spPr bwMode="auto">
          <a:xfrm>
            <a:off x="0" y="35203"/>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err="1">
                <a:latin typeface="HP001 4 hàng" panose="020B0603050302020204" pitchFamily="34" charset="0"/>
                <a:cs typeface="Times New Roman" panose="02020603050405020304" pitchFamily="18" charset="0"/>
              </a:rPr>
              <a:t>Thứ</a:t>
            </a:r>
            <a:r>
              <a:rPr lang="en-US" sz="3200" b="1" dirty="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hai</a:t>
            </a:r>
            <a:r>
              <a:rPr lang="en-US" sz="3200" b="1" dirty="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ngày</a:t>
            </a:r>
            <a:r>
              <a:rPr lang="en-US" sz="3200" b="1" dirty="0">
                <a:latin typeface="HP001 4 hàng" panose="020B0603050302020204" pitchFamily="34" charset="0"/>
                <a:cs typeface="Times New Roman" panose="02020603050405020304" pitchFamily="18" charset="0"/>
              </a:rPr>
              <a:t> </a:t>
            </a:r>
            <a:r>
              <a:rPr lang="en-US" sz="3200" b="1" dirty="0" smtClean="0">
                <a:latin typeface="HP001 4 hàng" panose="020B0603050302020204" pitchFamily="34" charset="0"/>
                <a:cs typeface="Times New Roman" panose="02020603050405020304" pitchFamily="18" charset="0"/>
              </a:rPr>
              <a:t>….</a:t>
            </a:r>
            <a:r>
              <a:rPr lang="en-US" sz="3200" b="1" dirty="0" smtClean="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tháng</a:t>
            </a:r>
            <a:r>
              <a:rPr lang="en-US" sz="3200" b="1" dirty="0">
                <a:latin typeface="HP001 4 hàng" panose="020B0603050302020204" pitchFamily="34" charset="0"/>
                <a:cs typeface="Times New Roman" panose="02020603050405020304" pitchFamily="18" charset="0"/>
              </a:rPr>
              <a:t> </a:t>
            </a:r>
            <a:r>
              <a:rPr lang="en-US" sz="3200" b="1" dirty="0" smtClean="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năm</a:t>
            </a:r>
            <a:r>
              <a:rPr lang="en-US" sz="3200" b="1" dirty="0">
                <a:latin typeface="HP001 4 hàng" panose="020B0603050302020204" pitchFamily="34" charset="0"/>
                <a:cs typeface="Times New Roman" panose="02020603050405020304" pitchFamily="18" charset="0"/>
              </a:rPr>
              <a:t> 2022</a:t>
            </a:r>
            <a:endParaRPr lang="en-US" sz="3200" dirty="0">
              <a:latin typeface="HP001 4 hàng" panose="020B0603050302020204" pitchFamily="34" charset="0"/>
              <a:cs typeface="Times New Roman" panose="02020603050405020304" pitchFamily="18" charset="0"/>
            </a:endParaRPr>
          </a:p>
        </p:txBody>
      </p:sp>
      <p:sp>
        <p:nvSpPr>
          <p:cNvPr id="11" name="Text Box 15">
            <a:extLst>
              <a:ext uri="{FF2B5EF4-FFF2-40B4-BE49-F238E27FC236}">
                <a16:creationId xmlns:a16="http://schemas.microsoft.com/office/drawing/2014/main" xmlns="" id="{1E65DAB2-E16C-4148-A0AE-53A71AFF346A}"/>
              </a:ext>
            </a:extLst>
          </p:cNvPr>
          <p:cNvSpPr txBox="1">
            <a:spLocks noChangeArrowheads="1"/>
          </p:cNvSpPr>
          <p:nvPr/>
        </p:nvSpPr>
        <p:spPr bwMode="auto">
          <a:xfrm>
            <a:off x="0" y="644718"/>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0000FF"/>
                </a:solidFill>
                <a:latin typeface="HP001 4 hàng" panose="020B0603050302020204" pitchFamily="34" charset="0"/>
                <a:cs typeface="Times New Roman" panose="02020603050405020304" pitchFamily="18" charset="0"/>
              </a:rPr>
              <a:t>Tập</a:t>
            </a:r>
            <a:r>
              <a:rPr lang="en-US" sz="3200" b="1" dirty="0">
                <a:solidFill>
                  <a:srgbClr val="0000FF"/>
                </a:solidFill>
                <a:latin typeface="HP001 4 hàng" panose="020B0603050302020204" pitchFamily="34" charset="0"/>
                <a:cs typeface="Times New Roman" panose="02020603050405020304" pitchFamily="18" charset="0"/>
              </a:rPr>
              <a:t> </a:t>
            </a:r>
            <a:r>
              <a:rPr lang="en-US" sz="3200" b="1" dirty="0" err="1">
                <a:solidFill>
                  <a:srgbClr val="0000FF"/>
                </a:solidFill>
                <a:latin typeface="HP001 4 hàng" panose="020B0603050302020204" pitchFamily="34" charset="0"/>
                <a:cs typeface="Times New Roman" panose="02020603050405020304" pitchFamily="18" charset="0"/>
              </a:rPr>
              <a:t>đọc</a:t>
            </a:r>
            <a:r>
              <a:rPr lang="en-US" sz="3200" b="1" dirty="0">
                <a:solidFill>
                  <a:srgbClr val="0000FF"/>
                </a:solidFill>
                <a:latin typeface="HP001 4 hàng" panose="020B0603050302020204" pitchFamily="34" charset="0"/>
                <a:cs typeface="Times New Roman" panose="02020603050405020304" pitchFamily="18" charset="0"/>
              </a:rPr>
              <a:t> – </a:t>
            </a:r>
            <a:r>
              <a:rPr lang="en-US" sz="3200" b="1" dirty="0" err="1">
                <a:solidFill>
                  <a:srgbClr val="0000FF"/>
                </a:solidFill>
                <a:latin typeface="HP001 4 hàng" panose="020B0603050302020204" pitchFamily="34" charset="0"/>
                <a:cs typeface="Times New Roman" panose="02020603050405020304" pitchFamily="18" charset="0"/>
              </a:rPr>
              <a:t>Kể</a:t>
            </a:r>
            <a:r>
              <a:rPr lang="en-US" sz="3200" b="1" dirty="0">
                <a:solidFill>
                  <a:srgbClr val="0000FF"/>
                </a:solidFill>
                <a:latin typeface="HP001 4 hàng" panose="020B0603050302020204" pitchFamily="34" charset="0"/>
                <a:cs typeface="Times New Roman" panose="02020603050405020304" pitchFamily="18" charset="0"/>
              </a:rPr>
              <a:t> </a:t>
            </a:r>
            <a:r>
              <a:rPr lang="en-US" sz="3200" b="1" dirty="0" err="1">
                <a:solidFill>
                  <a:srgbClr val="0000FF"/>
                </a:solidFill>
                <a:latin typeface="HP001 4 hàng" panose="020B0603050302020204" pitchFamily="34" charset="0"/>
                <a:cs typeface="Times New Roman" panose="02020603050405020304" pitchFamily="18" charset="0"/>
              </a:rPr>
              <a:t>chuyện</a:t>
            </a:r>
            <a:endParaRPr lang="en-US" sz="3200" dirty="0">
              <a:solidFill>
                <a:srgbClr val="0000FF"/>
              </a:solidFill>
              <a:latin typeface="HP001 4 hàng" panose="020B0603050302020204" pitchFamily="34"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7"/>
                                        </p:tgtEl>
                                      </p:cBhvr>
                                    </p:animEffect>
                                    <p:anim calcmode="lin" valueType="num">
                                      <p:cBhvr>
                                        <p:cTn id="7" dur="1000"/>
                                        <p:tgtEl>
                                          <p:spTgt spid="7"/>
                                        </p:tgtEl>
                                        <p:attrNameLst>
                                          <p:attrName>ppt_x</p:attrName>
                                        </p:attrNameLst>
                                      </p:cBhvr>
                                      <p:tavLst>
                                        <p:tav tm="0">
                                          <p:val>
                                            <p:strVal val="ppt_x"/>
                                          </p:val>
                                        </p:tav>
                                        <p:tav tm="100000">
                                          <p:val>
                                            <p:strVal val="ppt_x"/>
                                          </p:val>
                                        </p:tav>
                                      </p:tavLst>
                                    </p:anim>
                                    <p:anim calcmode="lin" valueType="num">
                                      <p:cBhvr>
                                        <p:cTn id="8" dur="1000"/>
                                        <p:tgtEl>
                                          <p:spTgt spid="7"/>
                                        </p:tgtEl>
                                        <p:attrNameLst>
                                          <p:attrName>ppt_y</p:attrName>
                                        </p:attrNameLst>
                                      </p:cBhvr>
                                      <p:tavLst>
                                        <p:tav tm="0">
                                          <p:val>
                                            <p:strVal val="ppt_y"/>
                                          </p:val>
                                        </p:tav>
                                        <p:tav tm="100000">
                                          <p:val>
                                            <p:strVal val="ppt_y+.1"/>
                                          </p:val>
                                        </p:tav>
                                      </p:tavLst>
                                    </p:anim>
                                    <p:set>
                                      <p:cBhvr>
                                        <p:cTn id="9"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23E534C3-8945-403F-AC6A-911C9E860F7C}"/>
              </a:ext>
            </a:extLst>
          </p:cNvPr>
          <p:cNvSpPr/>
          <p:nvPr/>
        </p:nvSpPr>
        <p:spPr>
          <a:xfrm>
            <a:off x="3275856" y="116632"/>
            <a:ext cx="295232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latin typeface="Calibri" panose="020F0502020204030204" pitchFamily="34" charset="0"/>
                <a:cs typeface="Calibri" panose="020F0502020204030204" pitchFamily="34" charset="0"/>
              </a:rPr>
              <a:t>YÊU CẦU CẦN ĐẠT</a:t>
            </a:r>
          </a:p>
        </p:txBody>
      </p:sp>
      <p:sp>
        <p:nvSpPr>
          <p:cNvPr id="4" name="TextBox 3">
            <a:extLst>
              <a:ext uri="{FF2B5EF4-FFF2-40B4-BE49-F238E27FC236}">
                <a16:creationId xmlns:a16="http://schemas.microsoft.com/office/drawing/2014/main" xmlns="" id="{9C35278D-1FE0-48D9-8740-BECB21D847BD}"/>
              </a:ext>
            </a:extLst>
          </p:cNvPr>
          <p:cNvSpPr txBox="1"/>
          <p:nvPr/>
        </p:nvSpPr>
        <p:spPr>
          <a:xfrm>
            <a:off x="1439652" y="1849439"/>
            <a:ext cx="6498722" cy="954107"/>
          </a:xfrm>
          <a:prstGeom prst="rect">
            <a:avLst/>
          </a:prstGeom>
          <a:noFill/>
        </p:spPr>
        <p:txBody>
          <a:bodyPr wrap="square">
            <a:spAutoFit/>
          </a:bodyPr>
          <a:lstStyle/>
          <a:p>
            <a:pPr marL="457200" indent="-457200" algn="just">
              <a:buFont typeface="Wingdings" panose="05000000000000000000" pitchFamily="2" charset="2"/>
              <a:buChar char="q"/>
            </a:pPr>
            <a:r>
              <a:rPr lang="vi-VN" sz="2800" b="0" i="0">
                <a:solidFill>
                  <a:srgbClr val="333333"/>
                </a:solidFill>
                <a:effectLst/>
                <a:latin typeface="Calibri" panose="020F0502020204030204" pitchFamily="34" charset="0"/>
                <a:cs typeface="Calibri" panose="020F0502020204030204" pitchFamily="34" charset="0"/>
              </a:rPr>
              <a:t>Chú ý các từ ngữ phiên âm tiếng nước ngoài : Lúc-xăm-bua, Mô-ni-ca.</a:t>
            </a:r>
            <a:endParaRPr lang="en-US" sz="280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xmlns="" id="{A5D66811-4CDE-44FD-8A3A-D3FCE57F3A27}"/>
              </a:ext>
            </a:extLst>
          </p:cNvPr>
          <p:cNvSpPr txBox="1"/>
          <p:nvPr/>
        </p:nvSpPr>
        <p:spPr>
          <a:xfrm>
            <a:off x="1439652" y="2951946"/>
            <a:ext cx="6372708" cy="954107"/>
          </a:xfrm>
          <a:prstGeom prst="rect">
            <a:avLst/>
          </a:prstGeom>
          <a:noFill/>
        </p:spPr>
        <p:txBody>
          <a:bodyPr wrap="square">
            <a:spAutoFit/>
          </a:bodyPr>
          <a:lstStyle/>
          <a:p>
            <a:pPr marL="457200" indent="-457200" algn="just">
              <a:buFont typeface="Wingdings" panose="05000000000000000000" pitchFamily="2" charset="2"/>
              <a:buChar char="q"/>
            </a:pPr>
            <a:r>
              <a:rPr lang="vi-VN" sz="2800" b="0" i="0">
                <a:solidFill>
                  <a:srgbClr val="333333"/>
                </a:solidFill>
                <a:effectLst/>
                <a:latin typeface="Calibri" panose="020F0502020204030204" pitchFamily="34" charset="0"/>
                <a:cs typeface="Calibri" panose="020F0502020204030204" pitchFamily="34" charset="0"/>
              </a:rPr>
              <a:t>Hiểu các từ ngữ được chú giải cuối bài : Lúc-xăm-bua, lớp 6.</a:t>
            </a:r>
            <a:endParaRPr lang="en-US" sz="280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D470DD9F-E0BC-45F3-A60D-D267F2941A74}"/>
              </a:ext>
            </a:extLst>
          </p:cNvPr>
          <p:cNvSpPr txBox="1"/>
          <p:nvPr/>
        </p:nvSpPr>
        <p:spPr>
          <a:xfrm>
            <a:off x="1439652" y="4022988"/>
            <a:ext cx="6372708" cy="954107"/>
          </a:xfrm>
          <a:prstGeom prst="rect">
            <a:avLst/>
          </a:prstGeom>
          <a:noFill/>
        </p:spPr>
        <p:txBody>
          <a:bodyPr wrap="square">
            <a:spAutoFit/>
          </a:bodyPr>
          <a:lstStyle/>
          <a:p>
            <a:pPr marL="457200" indent="-457200" algn="just">
              <a:buFont typeface="Wingdings" panose="05000000000000000000" pitchFamily="2" charset="2"/>
              <a:buChar char="q"/>
            </a:pPr>
            <a:r>
              <a:rPr lang="en-US" sz="2800" b="0" i="0">
                <a:solidFill>
                  <a:srgbClr val="333333"/>
                </a:solidFill>
                <a:effectLst/>
                <a:latin typeface="Calibri" panose="020F0502020204030204" pitchFamily="34" charset="0"/>
                <a:cs typeface="Calibri" panose="020F0502020204030204" pitchFamily="34" charset="0"/>
              </a:rPr>
              <a:t>Hiểu ND câu chuyện : cuộc gặp gỡ thú vị, đầy bất ngờ của đoạn cán bộ.</a:t>
            </a:r>
            <a:endParaRPr lang="en-US" sz="28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2523089"/>
      </p:ext>
    </p:extLst>
  </p:cSld>
  <p:clrMapOvr>
    <a:masterClrMapping/>
  </p:clrMapOvr>
  <p:transition advClick="0" advTm="3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5596" y="405534"/>
            <a:ext cx="7308812" cy="830997"/>
          </a:xfrm>
          <a:prstGeom prst="rect">
            <a:avLst/>
          </a:prstGeom>
          <a:noFill/>
        </p:spPr>
        <p:txBody>
          <a:bodyPr wrap="square" rtlCol="0">
            <a:spAutoFit/>
          </a:bodyPr>
          <a:lstStyle/>
          <a:p>
            <a:r>
              <a:rPr lang="en-US" sz="2400" dirty="0" err="1">
                <a:solidFill>
                  <a:srgbClr val="FF0000"/>
                </a:solidFill>
              </a:rPr>
              <a:t>Lúc</a:t>
            </a:r>
            <a:r>
              <a:rPr lang="en-US" sz="2400" dirty="0">
                <a:solidFill>
                  <a:srgbClr val="FF0000"/>
                </a:solidFill>
              </a:rPr>
              <a:t>- </a:t>
            </a:r>
            <a:r>
              <a:rPr lang="en-US" sz="2400" dirty="0" err="1">
                <a:solidFill>
                  <a:srgbClr val="FF0000"/>
                </a:solidFill>
              </a:rPr>
              <a:t>xăm</a:t>
            </a:r>
            <a:r>
              <a:rPr lang="en-US" sz="2400" dirty="0">
                <a:solidFill>
                  <a:srgbClr val="FF0000"/>
                </a:solidFill>
              </a:rPr>
              <a:t>- </a:t>
            </a:r>
            <a:r>
              <a:rPr lang="en-US" sz="2400" dirty="0" err="1">
                <a:solidFill>
                  <a:srgbClr val="FF0000"/>
                </a:solidFill>
              </a:rPr>
              <a:t>bua</a:t>
            </a:r>
            <a:r>
              <a:rPr lang="en-US" sz="2400" dirty="0"/>
              <a:t>: </a:t>
            </a:r>
            <a:r>
              <a:rPr lang="en-US" sz="2400" dirty="0" err="1"/>
              <a:t>một</a:t>
            </a:r>
            <a:r>
              <a:rPr lang="en-US" sz="2400" dirty="0"/>
              <a:t> </a:t>
            </a:r>
            <a:r>
              <a:rPr lang="en-US" sz="2400" dirty="0" err="1"/>
              <a:t>nước</a:t>
            </a:r>
            <a:r>
              <a:rPr lang="en-US" sz="2400" dirty="0"/>
              <a:t> </a:t>
            </a:r>
            <a:r>
              <a:rPr lang="en-US" sz="2400" dirty="0" err="1"/>
              <a:t>nhỏ</a:t>
            </a:r>
            <a:r>
              <a:rPr lang="en-US" sz="2400" dirty="0"/>
              <a:t> ở </a:t>
            </a:r>
            <a:r>
              <a:rPr lang="en-US" sz="2400" dirty="0" err="1"/>
              <a:t>châu</a:t>
            </a:r>
            <a:r>
              <a:rPr lang="en-US" sz="2400" dirty="0"/>
              <a:t> </a:t>
            </a:r>
            <a:r>
              <a:rPr lang="en-US" sz="2400" dirty="0" err="1"/>
              <a:t>Âu</a:t>
            </a:r>
            <a:r>
              <a:rPr lang="en-US" sz="2400" dirty="0"/>
              <a:t>, </a:t>
            </a:r>
            <a:r>
              <a:rPr lang="en-US" sz="2400" dirty="0" err="1"/>
              <a:t>cạnh</a:t>
            </a:r>
            <a:r>
              <a:rPr lang="en-US" sz="2400" dirty="0"/>
              <a:t> </a:t>
            </a:r>
            <a:r>
              <a:rPr lang="en-US" sz="2400" dirty="0" err="1"/>
              <a:t>các</a:t>
            </a:r>
            <a:r>
              <a:rPr lang="en-US" sz="2400" dirty="0"/>
              <a:t> </a:t>
            </a:r>
            <a:r>
              <a:rPr lang="en-US" sz="2400" dirty="0" err="1"/>
              <a:t>nước</a:t>
            </a:r>
            <a:r>
              <a:rPr lang="en-US" sz="2400" dirty="0"/>
              <a:t> </a:t>
            </a:r>
            <a:r>
              <a:rPr lang="en-US" sz="2400" dirty="0" err="1"/>
              <a:t>Bỉ</a:t>
            </a:r>
            <a:r>
              <a:rPr lang="en-US" sz="2400" dirty="0"/>
              <a:t>, </a:t>
            </a:r>
            <a:r>
              <a:rPr lang="en-US" sz="2400" dirty="0" err="1"/>
              <a:t>Đức</a:t>
            </a:r>
            <a:r>
              <a:rPr lang="en-US" sz="2400" dirty="0"/>
              <a:t> </a:t>
            </a:r>
            <a:r>
              <a:rPr lang="en-US" sz="2400" dirty="0" err="1"/>
              <a:t>và</a:t>
            </a:r>
            <a:r>
              <a:rPr lang="en-US" sz="2400" dirty="0"/>
              <a:t> </a:t>
            </a:r>
            <a:r>
              <a:rPr lang="en-US" sz="2400" dirty="0" err="1"/>
              <a:t>Pháp</a:t>
            </a:r>
            <a:endParaRPr lang="en-US" sz="2400" dirty="0"/>
          </a:p>
        </p:txBody>
      </p:sp>
      <p:sp>
        <p:nvSpPr>
          <p:cNvPr id="3" name="TextBox 2"/>
          <p:cNvSpPr txBox="1"/>
          <p:nvPr/>
        </p:nvSpPr>
        <p:spPr>
          <a:xfrm>
            <a:off x="900216" y="1270501"/>
            <a:ext cx="7056160" cy="461665"/>
          </a:xfrm>
          <a:prstGeom prst="rect">
            <a:avLst/>
          </a:prstGeom>
          <a:noFill/>
        </p:spPr>
        <p:txBody>
          <a:bodyPr wrap="square" rtlCol="0">
            <a:spAutoFit/>
          </a:bodyPr>
          <a:lstStyle/>
          <a:p>
            <a:r>
              <a:rPr lang="en-US" sz="2400" dirty="0" err="1">
                <a:solidFill>
                  <a:srgbClr val="FF0000"/>
                </a:solidFill>
              </a:rPr>
              <a:t>Lớp</a:t>
            </a:r>
            <a:r>
              <a:rPr lang="en-US" sz="2400" dirty="0">
                <a:solidFill>
                  <a:srgbClr val="FF0000"/>
                </a:solidFill>
              </a:rPr>
              <a:t> 6</a:t>
            </a:r>
            <a:r>
              <a:rPr lang="en-US" sz="2400" dirty="0"/>
              <a:t>: </a:t>
            </a:r>
            <a:r>
              <a:rPr lang="en-US" sz="2400" dirty="0" err="1"/>
              <a:t>lớp</a:t>
            </a:r>
            <a:r>
              <a:rPr lang="en-US" sz="2400" dirty="0"/>
              <a:t> </a:t>
            </a:r>
            <a:r>
              <a:rPr lang="en-US" sz="2400" dirty="0" err="1"/>
              <a:t>cuối</a:t>
            </a:r>
            <a:r>
              <a:rPr lang="en-US" sz="2400" dirty="0"/>
              <a:t> </a:t>
            </a:r>
            <a:r>
              <a:rPr lang="en-US" sz="2400" dirty="0" err="1"/>
              <a:t>bậc</a:t>
            </a:r>
            <a:r>
              <a:rPr lang="en-US" sz="2400" dirty="0"/>
              <a:t> </a:t>
            </a:r>
            <a:r>
              <a:rPr lang="en-US" sz="2400" dirty="0" err="1"/>
              <a:t>tiểu</a:t>
            </a:r>
            <a:r>
              <a:rPr lang="en-US" sz="2400" dirty="0"/>
              <a:t> </a:t>
            </a:r>
            <a:r>
              <a:rPr lang="en-US" sz="2400" dirty="0" err="1"/>
              <a:t>học</a:t>
            </a:r>
            <a:r>
              <a:rPr lang="en-US" sz="2400" dirty="0"/>
              <a:t> ở </a:t>
            </a:r>
            <a:r>
              <a:rPr lang="en-US" sz="2400" dirty="0" err="1"/>
              <a:t>Lúc</a:t>
            </a:r>
            <a:r>
              <a:rPr lang="en-US" sz="2400" dirty="0"/>
              <a:t> – </a:t>
            </a:r>
            <a:r>
              <a:rPr lang="en-US" sz="2400" dirty="0" err="1"/>
              <a:t>xăm</a:t>
            </a:r>
            <a:r>
              <a:rPr lang="en-US" sz="2400" dirty="0"/>
              <a:t> – </a:t>
            </a:r>
            <a:r>
              <a:rPr lang="en-US" sz="2400" dirty="0" err="1"/>
              <a:t>bua</a:t>
            </a:r>
            <a:r>
              <a:rPr lang="en-US" sz="2400" dirty="0"/>
              <a:t>.</a:t>
            </a:r>
          </a:p>
        </p:txBody>
      </p:sp>
      <p:sp>
        <p:nvSpPr>
          <p:cNvPr id="4" name="TextBox 3"/>
          <p:cNvSpPr txBox="1"/>
          <p:nvPr/>
        </p:nvSpPr>
        <p:spPr>
          <a:xfrm>
            <a:off x="900216" y="1974529"/>
            <a:ext cx="7056160" cy="461665"/>
          </a:xfrm>
          <a:prstGeom prst="rect">
            <a:avLst/>
          </a:prstGeom>
          <a:noFill/>
        </p:spPr>
        <p:txBody>
          <a:bodyPr wrap="square" rtlCol="0">
            <a:spAutoFit/>
          </a:bodyPr>
          <a:lstStyle/>
          <a:p>
            <a:r>
              <a:rPr lang="en-US" sz="2400" b="1" dirty="0" err="1">
                <a:solidFill>
                  <a:srgbClr val="FF0000"/>
                </a:solidFill>
              </a:rPr>
              <a:t>Sưu</a:t>
            </a:r>
            <a:r>
              <a:rPr lang="en-US" sz="2400" b="1" dirty="0">
                <a:solidFill>
                  <a:srgbClr val="FF0000"/>
                </a:solidFill>
              </a:rPr>
              <a:t> </a:t>
            </a:r>
            <a:r>
              <a:rPr lang="en-US" sz="2400" b="1" dirty="0" err="1">
                <a:solidFill>
                  <a:srgbClr val="FF0000"/>
                </a:solidFill>
              </a:rPr>
              <a:t>tầm</a:t>
            </a:r>
            <a:r>
              <a:rPr lang="en-US" sz="2400" dirty="0"/>
              <a:t>: </a:t>
            </a:r>
            <a:r>
              <a:rPr lang="en-US" sz="2400" dirty="0" err="1"/>
              <a:t>tìm</a:t>
            </a:r>
            <a:r>
              <a:rPr lang="en-US" sz="2400" dirty="0"/>
              <a:t> </a:t>
            </a:r>
            <a:r>
              <a:rPr lang="en-US" sz="2400" dirty="0" err="1"/>
              <a:t>kiếm</a:t>
            </a:r>
            <a:r>
              <a:rPr lang="en-US" sz="2400" dirty="0"/>
              <a:t>, </a:t>
            </a:r>
            <a:r>
              <a:rPr lang="en-US" sz="2400" dirty="0" err="1"/>
              <a:t>góp</a:t>
            </a:r>
            <a:r>
              <a:rPr lang="en-US" sz="2400" dirty="0"/>
              <a:t> </a:t>
            </a:r>
            <a:r>
              <a:rPr lang="en-US" sz="2400" dirty="0" err="1"/>
              <a:t>nhặt</a:t>
            </a:r>
            <a:r>
              <a:rPr lang="en-US" sz="2400" dirty="0"/>
              <a:t> </a:t>
            </a:r>
            <a:r>
              <a:rPr lang="en-US" sz="2400" dirty="0" err="1"/>
              <a:t>lại</a:t>
            </a:r>
            <a:r>
              <a:rPr lang="en-US" sz="2400" dirty="0"/>
              <a:t>.</a:t>
            </a:r>
          </a:p>
        </p:txBody>
      </p:sp>
      <p:sp>
        <p:nvSpPr>
          <p:cNvPr id="5" name="TextBox 4"/>
          <p:cNvSpPr txBox="1"/>
          <p:nvPr/>
        </p:nvSpPr>
        <p:spPr>
          <a:xfrm>
            <a:off x="900216" y="2721694"/>
            <a:ext cx="7056160" cy="830997"/>
          </a:xfrm>
          <a:prstGeom prst="rect">
            <a:avLst/>
          </a:prstGeom>
          <a:noFill/>
        </p:spPr>
        <p:txBody>
          <a:bodyPr wrap="square" rtlCol="0">
            <a:spAutoFit/>
          </a:bodyPr>
          <a:lstStyle/>
          <a:p>
            <a:r>
              <a:rPr lang="en-US" sz="2400" b="1" dirty="0" err="1">
                <a:solidFill>
                  <a:srgbClr val="FF0000"/>
                </a:solidFill>
              </a:rPr>
              <a:t>Đàn</a:t>
            </a:r>
            <a:r>
              <a:rPr lang="en-US" sz="2400" b="1" dirty="0">
                <a:solidFill>
                  <a:srgbClr val="FF0000"/>
                </a:solidFill>
              </a:rPr>
              <a:t> </a:t>
            </a:r>
            <a:r>
              <a:rPr lang="en-US" sz="2400" b="1" dirty="0" err="1">
                <a:solidFill>
                  <a:srgbClr val="FF0000"/>
                </a:solidFill>
              </a:rPr>
              <a:t>tơ</a:t>
            </a:r>
            <a:r>
              <a:rPr lang="en-US" sz="2400" b="1" dirty="0">
                <a:solidFill>
                  <a:srgbClr val="FF0000"/>
                </a:solidFill>
              </a:rPr>
              <a:t> – </a:t>
            </a:r>
            <a:r>
              <a:rPr lang="en-US" sz="2400" b="1" dirty="0" err="1">
                <a:solidFill>
                  <a:srgbClr val="FF0000"/>
                </a:solidFill>
              </a:rPr>
              <a:t>rưng</a:t>
            </a:r>
            <a:r>
              <a:rPr lang="en-US" sz="2400" dirty="0"/>
              <a:t>: </a:t>
            </a:r>
            <a:r>
              <a:rPr lang="en-US" sz="2400" dirty="0" err="1"/>
              <a:t>một</a:t>
            </a:r>
            <a:r>
              <a:rPr lang="en-US" sz="2400" dirty="0"/>
              <a:t> </a:t>
            </a:r>
            <a:r>
              <a:rPr lang="en-US" sz="2400" dirty="0" err="1"/>
              <a:t>nhạc</a:t>
            </a:r>
            <a:r>
              <a:rPr lang="en-US" sz="2400" dirty="0"/>
              <a:t> </a:t>
            </a:r>
            <a:r>
              <a:rPr lang="en-US" sz="2400" dirty="0" err="1"/>
              <a:t>cụ</a:t>
            </a:r>
            <a:r>
              <a:rPr lang="en-US" sz="2400" dirty="0"/>
              <a:t> </a:t>
            </a:r>
            <a:r>
              <a:rPr lang="en-US" sz="2400" dirty="0" err="1"/>
              <a:t>dân</a:t>
            </a:r>
            <a:r>
              <a:rPr lang="en-US" sz="2400" dirty="0"/>
              <a:t> </a:t>
            </a:r>
            <a:r>
              <a:rPr lang="en-US" sz="2400" dirty="0" err="1"/>
              <a:t>tộc</a:t>
            </a:r>
            <a:r>
              <a:rPr lang="en-US" sz="2400" dirty="0"/>
              <a:t> ở </a:t>
            </a:r>
            <a:r>
              <a:rPr lang="en-US" sz="2400" dirty="0" err="1"/>
              <a:t>Tây</a:t>
            </a:r>
            <a:r>
              <a:rPr lang="en-US" sz="2400" dirty="0"/>
              <a:t> </a:t>
            </a:r>
            <a:r>
              <a:rPr lang="en-US" sz="2400" dirty="0" err="1"/>
              <a:t>Nguyên</a:t>
            </a:r>
            <a:endParaRPr lang="en-US" sz="2400" dirty="0"/>
          </a:p>
        </p:txBody>
      </p:sp>
      <p:sp>
        <p:nvSpPr>
          <p:cNvPr id="6" name="TextBox 5"/>
          <p:cNvSpPr txBox="1"/>
          <p:nvPr/>
        </p:nvSpPr>
        <p:spPr>
          <a:xfrm>
            <a:off x="956586" y="3674799"/>
            <a:ext cx="6999789" cy="461665"/>
          </a:xfrm>
          <a:prstGeom prst="rect">
            <a:avLst/>
          </a:prstGeom>
          <a:noFill/>
        </p:spPr>
        <p:txBody>
          <a:bodyPr wrap="square" rtlCol="0">
            <a:spAutoFit/>
          </a:bodyPr>
          <a:lstStyle/>
          <a:p>
            <a:r>
              <a:rPr lang="en-US" sz="2400" b="1" dirty="0">
                <a:solidFill>
                  <a:srgbClr val="FF0000"/>
                </a:solidFill>
              </a:rPr>
              <a:t>In – </a:t>
            </a:r>
            <a:r>
              <a:rPr lang="en-US" sz="2400" b="1" dirty="0" err="1">
                <a:solidFill>
                  <a:srgbClr val="FF0000"/>
                </a:solidFill>
              </a:rPr>
              <a:t>tơ</a:t>
            </a:r>
            <a:r>
              <a:rPr lang="en-US" sz="2400" b="1" dirty="0">
                <a:solidFill>
                  <a:srgbClr val="FF0000"/>
                </a:solidFill>
              </a:rPr>
              <a:t> – </a:t>
            </a:r>
            <a:r>
              <a:rPr lang="en-US" sz="2400" b="1" dirty="0" err="1">
                <a:solidFill>
                  <a:srgbClr val="FF0000"/>
                </a:solidFill>
              </a:rPr>
              <a:t>nét</a:t>
            </a:r>
            <a:r>
              <a:rPr lang="en-US" sz="2400" dirty="0"/>
              <a:t>: </a:t>
            </a:r>
            <a:r>
              <a:rPr lang="en-US" sz="2400" dirty="0" err="1"/>
              <a:t>mạng</a:t>
            </a:r>
            <a:r>
              <a:rPr lang="en-US" sz="2400" dirty="0"/>
              <a:t> </a:t>
            </a:r>
            <a:r>
              <a:rPr lang="en-US" sz="2400" dirty="0" err="1"/>
              <a:t>thông</a:t>
            </a:r>
            <a:r>
              <a:rPr lang="en-US" sz="2400" dirty="0"/>
              <a:t> tin </a:t>
            </a:r>
            <a:r>
              <a:rPr lang="en-US" sz="2400" dirty="0" err="1"/>
              <a:t>máy</a:t>
            </a:r>
            <a:r>
              <a:rPr lang="en-US" sz="2400" dirty="0"/>
              <a:t> </a:t>
            </a:r>
            <a:r>
              <a:rPr lang="en-US" sz="2400" dirty="0" err="1"/>
              <a:t>tính</a:t>
            </a:r>
            <a:r>
              <a:rPr lang="en-US" sz="2400" dirty="0"/>
              <a:t> </a:t>
            </a:r>
            <a:r>
              <a:rPr lang="en-US" sz="2400" dirty="0" err="1"/>
              <a:t>toàn</a:t>
            </a:r>
            <a:r>
              <a:rPr lang="en-US" sz="2400" dirty="0"/>
              <a:t> </a:t>
            </a:r>
            <a:r>
              <a:rPr lang="en-US" sz="2400" dirty="0" err="1"/>
              <a:t>cầu</a:t>
            </a:r>
            <a:endParaRPr lang="en-US" sz="2400" dirty="0"/>
          </a:p>
        </p:txBody>
      </p:sp>
      <p:sp>
        <p:nvSpPr>
          <p:cNvPr id="7" name="TextBox 6"/>
          <p:cNvSpPr txBox="1"/>
          <p:nvPr/>
        </p:nvSpPr>
        <p:spPr>
          <a:xfrm>
            <a:off x="956586" y="4365104"/>
            <a:ext cx="7143806" cy="830997"/>
          </a:xfrm>
          <a:prstGeom prst="rect">
            <a:avLst/>
          </a:prstGeom>
          <a:noFill/>
        </p:spPr>
        <p:txBody>
          <a:bodyPr wrap="square" rtlCol="0">
            <a:spAutoFit/>
          </a:bodyPr>
          <a:lstStyle/>
          <a:p>
            <a:r>
              <a:rPr lang="en-US" sz="2400" b="1" dirty="0" err="1">
                <a:solidFill>
                  <a:srgbClr val="FF0000"/>
                </a:solidFill>
              </a:rPr>
              <a:t>Tuyết</a:t>
            </a:r>
            <a:r>
              <a:rPr lang="en-US" sz="2400" dirty="0"/>
              <a:t>: </a:t>
            </a:r>
            <a:r>
              <a:rPr lang="en-US" sz="2400" dirty="0" err="1"/>
              <a:t>những</a:t>
            </a:r>
            <a:r>
              <a:rPr lang="en-US" sz="2400" dirty="0"/>
              <a:t> </a:t>
            </a:r>
            <a:r>
              <a:rPr lang="en-US" sz="2400" dirty="0" err="1"/>
              <a:t>hạt</a:t>
            </a:r>
            <a:r>
              <a:rPr lang="en-US" sz="2400" dirty="0"/>
              <a:t> </a:t>
            </a:r>
            <a:r>
              <a:rPr lang="en-US" sz="2400" dirty="0" err="1"/>
              <a:t>băng</a:t>
            </a:r>
            <a:r>
              <a:rPr lang="en-US" sz="2400" dirty="0"/>
              <a:t> </a:t>
            </a:r>
            <a:r>
              <a:rPr lang="en-US" sz="2400" dirty="0" err="1"/>
              <a:t>nhỏ</a:t>
            </a:r>
            <a:r>
              <a:rPr lang="en-US" sz="2400" dirty="0"/>
              <a:t>, </a:t>
            </a:r>
            <a:r>
              <a:rPr lang="en-US" sz="2400" dirty="0" err="1"/>
              <a:t>xốp</a:t>
            </a:r>
            <a:r>
              <a:rPr lang="en-US" sz="2400" dirty="0"/>
              <a:t>, </a:t>
            </a:r>
            <a:r>
              <a:rPr lang="en-US" sz="2400" dirty="0" err="1"/>
              <a:t>nhẹ</a:t>
            </a:r>
            <a:r>
              <a:rPr lang="en-US" sz="2400" dirty="0"/>
              <a:t>, </a:t>
            </a:r>
            <a:r>
              <a:rPr lang="en-US" sz="2400" dirty="0" err="1"/>
              <a:t>màu</a:t>
            </a:r>
            <a:r>
              <a:rPr lang="en-US" sz="2400" dirty="0"/>
              <a:t> </a:t>
            </a:r>
            <a:r>
              <a:rPr lang="en-US" sz="2400" dirty="0" err="1"/>
              <a:t>trắng</a:t>
            </a:r>
            <a:r>
              <a:rPr lang="en-US" sz="2400" dirty="0"/>
              <a:t>, </a:t>
            </a:r>
            <a:r>
              <a:rPr lang="en-US" sz="2400" dirty="0" err="1"/>
              <a:t>rơi</a:t>
            </a:r>
            <a:r>
              <a:rPr lang="en-US" sz="2400" dirty="0"/>
              <a:t> ở </a:t>
            </a:r>
            <a:r>
              <a:rPr lang="en-US" sz="2400" dirty="0" err="1"/>
              <a:t>vùng</a:t>
            </a:r>
            <a:r>
              <a:rPr lang="en-US" sz="2400" dirty="0"/>
              <a:t> </a:t>
            </a:r>
            <a:r>
              <a:rPr lang="en-US" sz="2400" dirty="0" err="1"/>
              <a:t>có</a:t>
            </a:r>
            <a:r>
              <a:rPr lang="en-US" sz="2400" dirty="0"/>
              <a:t> </a:t>
            </a:r>
            <a:r>
              <a:rPr lang="en-US" sz="2400" dirty="0" err="1"/>
              <a:t>khí</a:t>
            </a:r>
            <a:r>
              <a:rPr lang="en-US" sz="2400" dirty="0"/>
              <a:t> </a:t>
            </a:r>
            <a:r>
              <a:rPr lang="en-US" sz="2400" dirty="0" err="1"/>
              <a:t>hậu</a:t>
            </a:r>
            <a:r>
              <a:rPr lang="en-US" sz="2400" dirty="0"/>
              <a:t> </a:t>
            </a:r>
            <a:r>
              <a:rPr lang="en-US" sz="2400" dirty="0" err="1"/>
              <a:t>lạnh</a:t>
            </a:r>
            <a:endParaRPr lang="en-US" sz="2400" dirty="0"/>
          </a:p>
        </p:txBody>
      </p:sp>
      <p:sp>
        <p:nvSpPr>
          <p:cNvPr id="8" name="TextBox 7"/>
          <p:cNvSpPr txBox="1"/>
          <p:nvPr/>
        </p:nvSpPr>
        <p:spPr>
          <a:xfrm>
            <a:off x="935595" y="5465209"/>
            <a:ext cx="7020779" cy="830997"/>
          </a:xfrm>
          <a:prstGeom prst="rect">
            <a:avLst/>
          </a:prstGeom>
          <a:noFill/>
        </p:spPr>
        <p:txBody>
          <a:bodyPr wrap="square" rtlCol="0">
            <a:spAutoFit/>
          </a:bodyPr>
          <a:lstStyle/>
          <a:p>
            <a:r>
              <a:rPr lang="en-US" sz="2400" b="1" dirty="0" err="1">
                <a:solidFill>
                  <a:srgbClr val="FF0000"/>
                </a:solidFill>
              </a:rPr>
              <a:t>Hoa</a:t>
            </a:r>
            <a:r>
              <a:rPr lang="en-US" sz="2400" b="1" dirty="0">
                <a:solidFill>
                  <a:srgbClr val="FF0000"/>
                </a:solidFill>
              </a:rPr>
              <a:t> </a:t>
            </a:r>
            <a:r>
              <a:rPr lang="en-US" sz="2400" b="1" dirty="0" err="1">
                <a:solidFill>
                  <a:srgbClr val="FF0000"/>
                </a:solidFill>
              </a:rPr>
              <a:t>lệ</a:t>
            </a:r>
            <a:r>
              <a:rPr lang="en-US" sz="2400" dirty="0"/>
              <a:t>: (</a:t>
            </a:r>
            <a:r>
              <a:rPr lang="en-US" sz="2400" dirty="0" err="1"/>
              <a:t>nhà</a:t>
            </a:r>
            <a:r>
              <a:rPr lang="en-US" sz="2400" dirty="0"/>
              <a:t> </a:t>
            </a:r>
            <a:r>
              <a:rPr lang="en-US" sz="2400" dirty="0" err="1"/>
              <a:t>cửa</a:t>
            </a:r>
            <a:r>
              <a:rPr lang="en-US" sz="2400" dirty="0"/>
              <a:t>, </a:t>
            </a:r>
            <a:r>
              <a:rPr lang="en-US" sz="2400" dirty="0" err="1"/>
              <a:t>phố</a:t>
            </a:r>
            <a:r>
              <a:rPr lang="en-US" sz="2400" dirty="0"/>
              <a:t> </a:t>
            </a:r>
            <a:r>
              <a:rPr lang="en-US" sz="2400" dirty="0" err="1"/>
              <a:t>xá</a:t>
            </a:r>
            <a:r>
              <a:rPr lang="en-US" sz="2400" dirty="0"/>
              <a:t>) </a:t>
            </a:r>
            <a:r>
              <a:rPr lang="en-US" sz="2400" dirty="0" err="1"/>
              <a:t>đẹp</a:t>
            </a:r>
            <a:r>
              <a:rPr lang="en-US" sz="2400" dirty="0"/>
              <a:t> </a:t>
            </a:r>
            <a:r>
              <a:rPr lang="en-US" sz="2400" dirty="0" err="1"/>
              <a:t>lộng</a:t>
            </a:r>
            <a:r>
              <a:rPr lang="en-US" sz="2400" dirty="0"/>
              <a:t> </a:t>
            </a:r>
            <a:r>
              <a:rPr lang="en-US" sz="2400" dirty="0" err="1"/>
              <a:t>lẫy</a:t>
            </a:r>
            <a:r>
              <a:rPr lang="en-US" sz="2400" dirty="0"/>
              <a:t> </a:t>
            </a:r>
            <a:r>
              <a:rPr lang="en-US" sz="2400" dirty="0" err="1"/>
              <a:t>và</a:t>
            </a:r>
            <a:r>
              <a:rPr lang="en-US" sz="2400" dirty="0"/>
              <a:t> sang </a:t>
            </a:r>
            <a:r>
              <a:rPr lang="en-US" sz="2400" dirty="0" err="1"/>
              <a:t>trọng</a:t>
            </a:r>
            <a:endParaRPr lang="en-US" sz="2400" dirty="0"/>
          </a:p>
        </p:txBody>
      </p:sp>
    </p:spTree>
    <p:extLst>
      <p:ext uri="{BB962C8B-B14F-4D97-AF65-F5344CB8AC3E}">
        <p14:creationId xmlns:p14="http://schemas.microsoft.com/office/powerpoint/2010/main" val="3110946307"/>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descr="Luxembourg"/>
          <p:cNvPicPr>
            <a:picLocks noChangeAspect="1" noChangeArrowheads="1"/>
          </p:cNvPicPr>
          <p:nvPr/>
        </p:nvPicPr>
        <p:blipFill>
          <a:blip r:embed="rId2">
            <a:extLst>
              <a:ext uri="{28A0092B-C50C-407E-A947-70E740481C1C}">
                <a14:useLocalDpi xmlns:a14="http://schemas.microsoft.com/office/drawing/2010/main" val="0"/>
              </a:ext>
            </a:extLst>
          </a:blip>
          <a:srcRect t="3279" b="1639"/>
          <a:stretch>
            <a:fillRect/>
          </a:stretch>
        </p:blipFill>
        <p:spPr bwMode="auto">
          <a:xfrm>
            <a:off x="4087688" y="764704"/>
            <a:ext cx="4876800" cy="44196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 name="AutoShape 12">
            <a:hlinkClick r:id="rId3" action="ppaction://hlinksldjump"/>
          </p:cNvPr>
          <p:cNvSpPr>
            <a:spLocks noChangeArrowheads="1"/>
          </p:cNvSpPr>
          <p:nvPr/>
        </p:nvSpPr>
        <p:spPr bwMode="gray">
          <a:xfrm>
            <a:off x="2808582" y="5373216"/>
            <a:ext cx="3240360" cy="784920"/>
          </a:xfrm>
          <a:prstGeom prst="roundRect">
            <a:avLst>
              <a:gd name="adj" fmla="val 0"/>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pPr algn="ctr"/>
            <a:r>
              <a:rPr lang="en-US" sz="3600" b="1" dirty="0">
                <a:solidFill>
                  <a:srgbClr val="000099"/>
                </a:solidFill>
                <a:latin typeface="Times New Roman" pitchFamily="18" charset="0"/>
              </a:rPr>
              <a:t>Lúc-xăm-bua</a:t>
            </a:r>
          </a:p>
        </p:txBody>
      </p:sp>
      <p:grpSp>
        <p:nvGrpSpPr>
          <p:cNvPr id="4" name="Group 16"/>
          <p:cNvGrpSpPr>
            <a:grpSpLocks/>
          </p:cNvGrpSpPr>
          <p:nvPr/>
        </p:nvGrpSpPr>
        <p:grpSpPr bwMode="auto">
          <a:xfrm>
            <a:off x="201488" y="764704"/>
            <a:ext cx="3733800" cy="4419600"/>
            <a:chOff x="96" y="960"/>
            <a:chExt cx="2352" cy="2784"/>
          </a:xfrm>
        </p:grpSpPr>
        <p:pic>
          <p:nvPicPr>
            <p:cNvPr id="5" name="Picture 9" descr="FF85B4D5E5DAFD80E030A8C009002A4B"/>
            <p:cNvPicPr>
              <a:picLocks noChangeAspect="1" noChangeArrowheads="1"/>
            </p:cNvPicPr>
            <p:nvPr/>
          </p:nvPicPr>
          <p:blipFill>
            <a:blip r:embed="rId4">
              <a:extLst>
                <a:ext uri="{28A0092B-C50C-407E-A947-70E740481C1C}">
                  <a14:useLocalDpi xmlns:a14="http://schemas.microsoft.com/office/drawing/2010/main" val="0"/>
                </a:ext>
              </a:extLst>
            </a:blip>
            <a:srcRect l="2040" t="3279" r="2040" b="1639"/>
            <a:stretch>
              <a:fillRect/>
            </a:stretch>
          </p:blipFill>
          <p:spPr bwMode="auto">
            <a:xfrm>
              <a:off x="96" y="960"/>
              <a:ext cx="2352" cy="2784"/>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6" name="AutoShape 13"/>
            <p:cNvSpPr>
              <a:spLocks noChangeArrowheads="1"/>
            </p:cNvSpPr>
            <p:nvPr/>
          </p:nvSpPr>
          <p:spPr bwMode="auto">
            <a:xfrm>
              <a:off x="1233" y="2997"/>
              <a:ext cx="144" cy="144"/>
            </a:xfrm>
            <a:prstGeom prst="star5">
              <a:avLst/>
            </a:prstGeom>
            <a:solidFill>
              <a:srgbClr val="FF0000"/>
            </a:solidFill>
            <a:ln w="9525">
              <a:solidFill>
                <a:srgbClr val="99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Tree>
    <p:extLst>
      <p:ext uri="{BB962C8B-B14F-4D97-AF65-F5344CB8AC3E}">
        <p14:creationId xmlns:p14="http://schemas.microsoft.com/office/powerpoint/2010/main" val="208353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par>
                                <p:cTn id="8" presetID="2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edge">
                                      <p:cBhvr>
                                        <p:cTn id="10" dur="2000"/>
                                        <p:tgtEl>
                                          <p:spTgt spid="2"/>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8">
            <a:hlinkClick r:id="rId2" action="ppaction://hlinksldjump"/>
          </p:cNvPr>
          <p:cNvSpPr>
            <a:spLocks noChangeArrowheads="1"/>
          </p:cNvSpPr>
          <p:nvPr/>
        </p:nvSpPr>
        <p:spPr bwMode="gray">
          <a:xfrm>
            <a:off x="2766166" y="5517232"/>
            <a:ext cx="3672408" cy="846311"/>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pPr algn="ctr"/>
            <a:r>
              <a:rPr lang="en-US" sz="4000" b="1" dirty="0">
                <a:solidFill>
                  <a:srgbClr val="000099"/>
                </a:solidFill>
                <a:latin typeface="Times New Roman" pitchFamily="18" charset="0"/>
              </a:rPr>
              <a:t>Đàn tơ-rưng</a:t>
            </a:r>
          </a:p>
        </p:txBody>
      </p:sp>
      <p:pic>
        <p:nvPicPr>
          <p:cNvPr id="3" name="Picture 9" descr="DAN TO RU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80"/>
            <a:ext cx="8305800" cy="48768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05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heckerboard(across)">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908720"/>
            <a:ext cx="4495800" cy="5382543"/>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pic>
        <p:nvPicPr>
          <p:cNvPr id="14343" name="Picture 7"/>
          <p:cNvPicPr>
            <a:picLocks noChangeAspect="1" noChangeArrowheads="1"/>
          </p:cNvPicPr>
          <p:nvPr/>
        </p:nvPicPr>
        <p:blipFill>
          <a:blip r:embed="rId3">
            <a:extLst>
              <a:ext uri="{28A0092B-C50C-407E-A947-70E740481C1C}">
                <a14:useLocalDpi xmlns:a14="http://schemas.microsoft.com/office/drawing/2010/main" val="0"/>
              </a:ext>
            </a:extLst>
          </a:blip>
          <a:srcRect l="5525" t="2100" r="2380" b="7611"/>
          <a:stretch>
            <a:fillRect/>
          </a:stretch>
        </p:blipFill>
        <p:spPr bwMode="auto">
          <a:xfrm>
            <a:off x="228600" y="908720"/>
            <a:ext cx="4038600" cy="5328568"/>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14346" name="AutoShape 10">
            <a:hlinkClick r:id="" action="ppaction://noaction"/>
          </p:cNvPr>
          <p:cNvSpPr>
            <a:spLocks noChangeArrowheads="1"/>
          </p:cNvSpPr>
          <p:nvPr/>
        </p:nvSpPr>
        <p:spPr bwMode="gray">
          <a:xfrm>
            <a:off x="3429000" y="6324600"/>
            <a:ext cx="12192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r>
              <a:rPr lang="en-US" sz="2800" b="1" i="1">
                <a:solidFill>
                  <a:srgbClr val="000099"/>
                </a:solidFill>
                <a:latin typeface="Times New Roman" pitchFamily="18" charset="0"/>
              </a:rPr>
              <a:t>Tuyết</a:t>
            </a:r>
          </a:p>
        </p:txBody>
      </p:sp>
    </p:spTree>
    <p:extLst>
      <p:ext uri="{BB962C8B-B14F-4D97-AF65-F5344CB8AC3E}">
        <p14:creationId xmlns:p14="http://schemas.microsoft.com/office/powerpoint/2010/main" val="320159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wedge">
                                      <p:cBhvr>
                                        <p:cTn id="7" dur="2000"/>
                                        <p:tgtEl>
                                          <p:spTgt spid="14343"/>
                                        </p:tgtEl>
                                      </p:cBhvr>
                                    </p:animEffect>
                                  </p:childTnLst>
                                </p:cTn>
                              </p:par>
                              <p:par>
                                <p:cTn id="8" presetID="20" presetClass="entr" presetSubtype="0" fill="hold" nodeType="withEffect">
                                  <p:stCondLst>
                                    <p:cond delay="0"/>
                                  </p:stCondLst>
                                  <p:childTnLst>
                                    <p:set>
                                      <p:cBhvr>
                                        <p:cTn id="9" dur="1" fill="hold">
                                          <p:stCondLst>
                                            <p:cond delay="0"/>
                                          </p:stCondLst>
                                        </p:cTn>
                                        <p:tgtEl>
                                          <p:spTgt spid="14341"/>
                                        </p:tgtEl>
                                        <p:attrNameLst>
                                          <p:attrName>style.visibility</p:attrName>
                                        </p:attrNameLst>
                                      </p:cBhvr>
                                      <p:to>
                                        <p:strVal val="visible"/>
                                      </p:to>
                                    </p:set>
                                    <p:animEffect transition="in" filter="wedge">
                                      <p:cBhvr>
                                        <p:cTn id="10" dur="2000"/>
                                        <p:tgtEl>
                                          <p:spTgt spid="14341"/>
                                        </p:tgtEl>
                                      </p:cBhvr>
                                    </p:animEffect>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14346"/>
                                        </p:tgtEl>
                                        <p:attrNameLst>
                                          <p:attrName>style.visibility</p:attrName>
                                        </p:attrNameLst>
                                      </p:cBhvr>
                                      <p:to>
                                        <p:strVal val="visible"/>
                                      </p:to>
                                    </p:set>
                                    <p:animEffect transition="in" filter="checkerboard(across)">
                                      <p:cBhvr>
                                        <p:cTn id="14" dur="500"/>
                                        <p:tgtEl>
                                          <p:spTgt spid="14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20688"/>
            <a:ext cx="4343400" cy="5475312"/>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pic>
        <p:nvPicPr>
          <p:cNvPr id="153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620688"/>
            <a:ext cx="4343400" cy="55023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15372" name="AutoShape 12">
            <a:hlinkClick r:id="" action="ppaction://noaction"/>
          </p:cNvPr>
          <p:cNvSpPr>
            <a:spLocks noChangeArrowheads="1"/>
          </p:cNvSpPr>
          <p:nvPr/>
        </p:nvSpPr>
        <p:spPr bwMode="gray">
          <a:xfrm>
            <a:off x="3962400" y="6324600"/>
            <a:ext cx="12954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r>
              <a:rPr lang="en-US" sz="2800" b="1" i="1">
                <a:solidFill>
                  <a:srgbClr val="000099"/>
                </a:solidFill>
                <a:latin typeface="Times New Roman" pitchFamily="18" charset="0"/>
              </a:rPr>
              <a:t>Hoa lệ</a:t>
            </a:r>
          </a:p>
        </p:txBody>
      </p:sp>
    </p:spTree>
    <p:extLst>
      <p:ext uri="{BB962C8B-B14F-4D97-AF65-F5344CB8AC3E}">
        <p14:creationId xmlns:p14="http://schemas.microsoft.com/office/powerpoint/2010/main" val="1192195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edge">
                                      <p:cBhvr>
                                        <p:cTn id="7" dur="2000"/>
                                        <p:tgtEl>
                                          <p:spTgt spid="15365"/>
                                        </p:tgtEl>
                                      </p:cBhvr>
                                    </p:animEffect>
                                  </p:childTnLst>
                                </p:cTn>
                              </p:par>
                              <p:par>
                                <p:cTn id="8" presetID="20" presetClass="entr" presetSubtype="0" fill="hold" nodeType="withEffect">
                                  <p:stCondLst>
                                    <p:cond delay="0"/>
                                  </p:stCondLst>
                                  <p:childTnLst>
                                    <p:set>
                                      <p:cBhvr>
                                        <p:cTn id="9" dur="1" fill="hold">
                                          <p:stCondLst>
                                            <p:cond delay="0"/>
                                          </p:stCondLst>
                                        </p:cTn>
                                        <p:tgtEl>
                                          <p:spTgt spid="15369"/>
                                        </p:tgtEl>
                                        <p:attrNameLst>
                                          <p:attrName>style.visibility</p:attrName>
                                        </p:attrNameLst>
                                      </p:cBhvr>
                                      <p:to>
                                        <p:strVal val="visible"/>
                                      </p:to>
                                    </p:set>
                                    <p:animEffect transition="in" filter="wedge">
                                      <p:cBhvr>
                                        <p:cTn id="10" dur="2000"/>
                                        <p:tgtEl>
                                          <p:spTgt spid="15369"/>
                                        </p:tgtEl>
                                      </p:cBhvr>
                                    </p:animEffect>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15372"/>
                                        </p:tgtEl>
                                        <p:attrNameLst>
                                          <p:attrName>style.visibility</p:attrName>
                                        </p:attrNameLst>
                                      </p:cBhvr>
                                      <p:to>
                                        <p:strVal val="visible"/>
                                      </p:to>
                                    </p:set>
                                    <p:animEffect transition="in" filter="checkerboard(across)">
                                      <p:cBhvr>
                                        <p:cTn id="14" dur="500"/>
                                        <p:tgtEl>
                                          <p:spTgt spid="15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1888</TotalTime>
  <Words>1327</Words>
  <Application>Microsoft Office PowerPoint</Application>
  <PresentationFormat>On-screen Show (4:3)</PresentationFormat>
  <Paragraphs>78</Paragraphs>
  <Slides>29</Slides>
  <Notes>3</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Office Theme</vt:lpstr>
      <vt:lpstr>默认设计模板</vt:lpstr>
      <vt:lpstr>1_默认设计模板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THUTUYEN</dc:creator>
  <cp:lastModifiedBy>Admin</cp:lastModifiedBy>
  <cp:revision>143</cp:revision>
  <dcterms:created xsi:type="dcterms:W3CDTF">2015-02-17T15:52:22Z</dcterms:created>
  <dcterms:modified xsi:type="dcterms:W3CDTF">2022-05-15T08:04:38Z</dcterms:modified>
</cp:coreProperties>
</file>