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5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6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  <p:sldMasterId id="2147483779" r:id="rId6"/>
    <p:sldMasterId id="2147483838" r:id="rId7"/>
  </p:sldMasterIdLst>
  <p:notesMasterIdLst>
    <p:notesMasterId r:id="rId34"/>
  </p:notesMasterIdLst>
  <p:sldIdLst>
    <p:sldId id="2007577128" r:id="rId8"/>
    <p:sldId id="495" r:id="rId9"/>
    <p:sldId id="2007577108" r:id="rId10"/>
    <p:sldId id="470" r:id="rId11"/>
    <p:sldId id="2007577127" r:id="rId12"/>
    <p:sldId id="475" r:id="rId13"/>
    <p:sldId id="2007577110" r:id="rId14"/>
    <p:sldId id="2007577109" r:id="rId15"/>
    <p:sldId id="2007577122" r:id="rId16"/>
    <p:sldId id="2007577123" r:id="rId17"/>
    <p:sldId id="2007577124" r:id="rId18"/>
    <p:sldId id="471" r:id="rId19"/>
    <p:sldId id="274" r:id="rId20"/>
    <p:sldId id="2007577111" r:id="rId21"/>
    <p:sldId id="2007577112" r:id="rId22"/>
    <p:sldId id="2007577125" r:id="rId23"/>
    <p:sldId id="2007577126" r:id="rId24"/>
    <p:sldId id="2007577121" r:id="rId25"/>
    <p:sldId id="2007577120" r:id="rId26"/>
    <p:sldId id="304" r:id="rId27"/>
    <p:sldId id="305" r:id="rId28"/>
    <p:sldId id="307" r:id="rId29"/>
    <p:sldId id="306" r:id="rId30"/>
    <p:sldId id="308" r:id="rId31"/>
    <p:sldId id="503" r:id="rId32"/>
    <p:sldId id="29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3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0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6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9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54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9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6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5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1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6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46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41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45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1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27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584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96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2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49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7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0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1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00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2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4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9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7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2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5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3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5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5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93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6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5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8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00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4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62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2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0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7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4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1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0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8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3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4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4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1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3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image" Target="../media/image1.jp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9" Type="http://schemas.openxmlformats.org/officeDocument/2006/relationships/slideLayout" Target="../slideLayouts/slideLayout252.xml"/><Relationship Id="rId21" Type="http://schemas.openxmlformats.org/officeDocument/2006/relationships/slideLayout" Target="../slideLayouts/slideLayout234.xml"/><Relationship Id="rId34" Type="http://schemas.openxmlformats.org/officeDocument/2006/relationships/slideLayout" Target="../slideLayouts/slideLayout247.xml"/><Relationship Id="rId42" Type="http://schemas.openxmlformats.org/officeDocument/2006/relationships/slideLayout" Target="../slideLayouts/slideLayout255.xml"/><Relationship Id="rId47" Type="http://schemas.openxmlformats.org/officeDocument/2006/relationships/slideLayout" Target="../slideLayouts/slideLayout260.xml"/><Relationship Id="rId50" Type="http://schemas.openxmlformats.org/officeDocument/2006/relationships/slideLayout" Target="../slideLayouts/slideLayout263.xml"/><Relationship Id="rId55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9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45.xml"/><Relationship Id="rId37" Type="http://schemas.openxmlformats.org/officeDocument/2006/relationships/slideLayout" Target="../slideLayouts/slideLayout250.xml"/><Relationship Id="rId40" Type="http://schemas.openxmlformats.org/officeDocument/2006/relationships/slideLayout" Target="../slideLayouts/slideLayout253.xml"/><Relationship Id="rId45" Type="http://schemas.openxmlformats.org/officeDocument/2006/relationships/slideLayout" Target="../slideLayouts/slideLayout258.xml"/><Relationship Id="rId53" Type="http://schemas.openxmlformats.org/officeDocument/2006/relationships/slideLayout" Target="../slideLayouts/slideLayout266.xml"/><Relationship Id="rId58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slideLayout" Target="../slideLayouts/slideLayout243.xml"/><Relationship Id="rId35" Type="http://schemas.openxmlformats.org/officeDocument/2006/relationships/slideLayout" Target="../slideLayouts/slideLayout248.xml"/><Relationship Id="rId43" Type="http://schemas.openxmlformats.org/officeDocument/2006/relationships/slideLayout" Target="../slideLayouts/slideLayout256.xml"/><Relationship Id="rId48" Type="http://schemas.openxmlformats.org/officeDocument/2006/relationships/slideLayout" Target="../slideLayouts/slideLayout261.xml"/><Relationship Id="rId56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21.xml"/><Relationship Id="rId51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slideLayout" Target="../slideLayouts/slideLayout246.xml"/><Relationship Id="rId38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259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233.xml"/><Relationship Id="rId41" Type="http://schemas.openxmlformats.org/officeDocument/2006/relationships/slideLayout" Target="../slideLayouts/slideLayout254.xml"/><Relationship Id="rId54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249.xml"/><Relationship Id="rId49" Type="http://schemas.openxmlformats.org/officeDocument/2006/relationships/slideLayout" Target="../slideLayouts/slideLayout262.xml"/><Relationship Id="rId57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44.xml"/><Relationship Id="rId44" Type="http://schemas.openxmlformats.org/officeDocument/2006/relationships/slideLayout" Target="../slideLayouts/slideLayout257.xml"/><Relationship Id="rId52" Type="http://schemas.openxmlformats.org/officeDocument/2006/relationships/slideLayout" Target="../slideLayouts/slideLayout2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949" r:id="rId13"/>
    <p:sldLayoutId id="2147483948" r:id="rId14"/>
    <p:sldLayoutId id="2147483945" r:id="rId15"/>
    <p:sldLayoutId id="2147483941" r:id="rId16"/>
    <p:sldLayoutId id="2147483940" r:id="rId17"/>
    <p:sldLayoutId id="2147483939" r:id="rId18"/>
    <p:sldLayoutId id="2147483938" r:id="rId19"/>
    <p:sldLayoutId id="2147483937" r:id="rId20"/>
    <p:sldLayoutId id="2147483936" r:id="rId21"/>
    <p:sldLayoutId id="2147483935" r:id="rId22"/>
    <p:sldLayoutId id="2147483934" r:id="rId23"/>
    <p:sldLayoutId id="2147483933" r:id="rId24"/>
    <p:sldLayoutId id="2147483932" r:id="rId25"/>
    <p:sldLayoutId id="2147483925" r:id="rId26"/>
    <p:sldLayoutId id="2147483924" r:id="rId27"/>
    <p:sldLayoutId id="2147483919" r:id="rId28"/>
    <p:sldLayoutId id="2147483918" r:id="rId29"/>
    <p:sldLayoutId id="2147483917" r:id="rId30"/>
    <p:sldLayoutId id="2147483916" r:id="rId31"/>
    <p:sldLayoutId id="2147483915" r:id="rId32"/>
    <p:sldLayoutId id="2147483914" r:id="rId33"/>
    <p:sldLayoutId id="2147483913" r:id="rId34"/>
    <p:sldLayoutId id="2147483912" r:id="rId35"/>
    <p:sldLayoutId id="2147483910" r:id="rId36"/>
    <p:sldLayoutId id="2147483908" r:id="rId37"/>
    <p:sldLayoutId id="2147483907" r:id="rId38"/>
    <p:sldLayoutId id="2147483899" r:id="rId39"/>
    <p:sldLayoutId id="2147483898" r:id="rId40"/>
    <p:sldLayoutId id="2147483893" r:id="rId41"/>
    <p:sldLayoutId id="2147483892" r:id="rId42"/>
    <p:sldLayoutId id="2147483891" r:id="rId43"/>
    <p:sldLayoutId id="2147483890" r:id="rId44"/>
    <p:sldLayoutId id="2147483889" r:id="rId45"/>
    <p:sldLayoutId id="2147483888" r:id="rId46"/>
    <p:sldLayoutId id="2147483887" r:id="rId47"/>
    <p:sldLayoutId id="2147483886" r:id="rId48"/>
    <p:sldLayoutId id="2147483884" r:id="rId49"/>
    <p:sldLayoutId id="2147483882" r:id="rId50"/>
    <p:sldLayoutId id="2147483881" r:id="rId51"/>
    <p:sldLayoutId id="2147483880" r:id="rId52"/>
    <p:sldLayoutId id="2147483879" r:id="rId53"/>
    <p:sldLayoutId id="2147483872" r:id="rId54"/>
    <p:sldLayoutId id="2147483871" r:id="rId55"/>
    <p:sldLayoutId id="2147483866" r:id="rId56"/>
    <p:sldLayoutId id="2147483865" r:id="rId57"/>
    <p:sldLayoutId id="2147483864" r:id="rId58"/>
    <p:sldLayoutId id="2147483863" r:id="rId59"/>
    <p:sldLayoutId id="2147483862" r:id="rId60"/>
    <p:sldLayoutId id="2147483861" r:id="rId61"/>
    <p:sldLayoutId id="2147483860" r:id="rId62"/>
    <p:sldLayoutId id="2147483859" r:id="rId63"/>
    <p:sldLayoutId id="2147483858" r:id="rId64"/>
    <p:sldLayoutId id="2147483856" r:id="rId65"/>
    <p:sldLayoutId id="2147483854" r:id="rId66"/>
    <p:sldLayoutId id="2147483777" r:id="rId67"/>
    <p:sldLayoutId id="2147483776" r:id="rId68"/>
    <p:sldLayoutId id="2147483774" r:id="rId69"/>
    <p:sldLayoutId id="2147483772" r:id="rId70"/>
    <p:sldLayoutId id="2147483769" r:id="rId71"/>
    <p:sldLayoutId id="2147483768" r:id="rId72"/>
    <p:sldLayoutId id="2147483767" r:id="rId73"/>
    <p:sldLayoutId id="2147483766" r:id="rId74"/>
    <p:sldLayoutId id="2147483762" r:id="rId75"/>
    <p:sldLayoutId id="2147483761" r:id="rId76"/>
    <p:sldLayoutId id="2147483760" r:id="rId77"/>
    <p:sldLayoutId id="2147483759" r:id="rId78"/>
    <p:sldLayoutId id="2147483758" r:id="rId79"/>
    <p:sldLayoutId id="2147483757" r:id="rId80"/>
    <p:sldLayoutId id="2147483756" r:id="rId81"/>
    <p:sldLayoutId id="2147483755" r:id="rId82"/>
    <p:sldLayoutId id="2147483754" r:id="rId83"/>
    <p:sldLayoutId id="2147483753" r:id="rId84"/>
    <p:sldLayoutId id="2147483746" r:id="rId85"/>
    <p:sldLayoutId id="2147483745" r:id="rId86"/>
    <p:sldLayoutId id="2147483740" r:id="rId87"/>
    <p:sldLayoutId id="2147483739" r:id="rId88"/>
    <p:sldLayoutId id="2147483737" r:id="rId89"/>
    <p:sldLayoutId id="2147483736" r:id="rId90"/>
    <p:sldLayoutId id="2147483735" r:id="rId91"/>
    <p:sldLayoutId id="2147483734" r:id="rId92"/>
    <p:sldLayoutId id="2147483733" r:id="rId93"/>
    <p:sldLayoutId id="2147483732" r:id="rId94"/>
    <p:sldLayoutId id="2147483731" r:id="rId95"/>
    <p:sldLayoutId id="2147483730" r:id="rId96"/>
    <p:sldLayoutId id="2147483723" r:id="rId97"/>
    <p:sldLayoutId id="2147483722" r:id="rId98"/>
    <p:sldLayoutId id="2147483717" r:id="rId99"/>
    <p:sldLayoutId id="2147483716" r:id="rId100"/>
    <p:sldLayoutId id="2147483715" r:id="rId101"/>
    <p:sldLayoutId id="2147483714" r:id="rId102"/>
    <p:sldLayoutId id="2147483713" r:id="rId103"/>
    <p:sldLayoutId id="2147483712" r:id="rId104"/>
    <p:sldLayoutId id="2147483711" r:id="rId105"/>
    <p:sldLayoutId id="2147483710" r:id="rId106"/>
    <p:sldLayoutId id="2147483673" r:id="rId107"/>
    <p:sldLayoutId id="2147483674" r:id="rId10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946" r:id="rId8"/>
    <p:sldLayoutId id="2147483911" r:id="rId9"/>
    <p:sldLayoutId id="2147483885" r:id="rId10"/>
    <p:sldLayoutId id="2147483883" r:id="rId11"/>
    <p:sldLayoutId id="2147483857" r:id="rId12"/>
    <p:sldLayoutId id="2147483855" r:id="rId13"/>
    <p:sldLayoutId id="2147483778" r:id="rId14"/>
    <p:sldLayoutId id="2147483775" r:id="rId15"/>
    <p:sldLayoutId id="2147483773" r:id="rId16"/>
    <p:sldLayoutId id="2147483771" r:id="rId17"/>
    <p:sldLayoutId id="2147483738" r:id="rId18"/>
    <p:sldLayoutId id="2147483709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947" r:id="rId8"/>
    <p:sldLayoutId id="2147483944" r:id="rId9"/>
    <p:sldLayoutId id="2147483943" r:id="rId10"/>
    <p:sldLayoutId id="2147483942" r:id="rId11"/>
    <p:sldLayoutId id="2147483923" r:id="rId12"/>
    <p:sldLayoutId id="2147483922" r:id="rId13"/>
    <p:sldLayoutId id="2147483921" r:id="rId14"/>
    <p:sldLayoutId id="2147483920" r:id="rId15"/>
    <p:sldLayoutId id="2147483897" r:id="rId16"/>
    <p:sldLayoutId id="2147483896" r:id="rId17"/>
    <p:sldLayoutId id="2147483895" r:id="rId18"/>
    <p:sldLayoutId id="2147483894" r:id="rId19"/>
    <p:sldLayoutId id="2147483870" r:id="rId20"/>
    <p:sldLayoutId id="2147483869" r:id="rId21"/>
    <p:sldLayoutId id="2147483868" r:id="rId22"/>
    <p:sldLayoutId id="2147483867" r:id="rId23"/>
    <p:sldLayoutId id="2147483770" r:id="rId24"/>
    <p:sldLayoutId id="2147483765" r:id="rId25"/>
    <p:sldLayoutId id="2147483764" r:id="rId26"/>
    <p:sldLayoutId id="2147483763" r:id="rId27"/>
    <p:sldLayoutId id="2147483744" r:id="rId28"/>
    <p:sldLayoutId id="2147483743" r:id="rId29"/>
    <p:sldLayoutId id="2147483742" r:id="rId30"/>
    <p:sldLayoutId id="2147483741" r:id="rId31"/>
    <p:sldLayoutId id="2147483721" r:id="rId32"/>
    <p:sldLayoutId id="2147483720" r:id="rId33"/>
    <p:sldLayoutId id="2147483719" r:id="rId34"/>
    <p:sldLayoutId id="2147483718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950" r:id="rId3"/>
    <p:sldLayoutId id="2147483926" r:id="rId4"/>
    <p:sldLayoutId id="2147483905" r:id="rId5"/>
    <p:sldLayoutId id="2147483900" r:id="rId6"/>
    <p:sldLayoutId id="2147483873" r:id="rId7"/>
    <p:sldLayoutId id="2147483747" r:id="rId8"/>
    <p:sldLayoutId id="2147483724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953" r:id="rId3"/>
    <p:sldLayoutId id="2147483952" r:id="rId4"/>
    <p:sldLayoutId id="2147483951" r:id="rId5"/>
    <p:sldLayoutId id="2147483931" r:id="rId6"/>
    <p:sldLayoutId id="2147483930" r:id="rId7"/>
    <p:sldLayoutId id="2147483929" r:id="rId8"/>
    <p:sldLayoutId id="2147483928" r:id="rId9"/>
    <p:sldLayoutId id="2147483927" r:id="rId10"/>
    <p:sldLayoutId id="2147483906" r:id="rId11"/>
    <p:sldLayoutId id="2147483904" r:id="rId12"/>
    <p:sldLayoutId id="2147483903" r:id="rId13"/>
    <p:sldLayoutId id="2147483902" r:id="rId14"/>
    <p:sldLayoutId id="2147483901" r:id="rId15"/>
    <p:sldLayoutId id="2147483878" r:id="rId16"/>
    <p:sldLayoutId id="2147483877" r:id="rId17"/>
    <p:sldLayoutId id="2147483876" r:id="rId18"/>
    <p:sldLayoutId id="2147483875" r:id="rId19"/>
    <p:sldLayoutId id="2147483874" r:id="rId20"/>
    <p:sldLayoutId id="2147483752" r:id="rId21"/>
    <p:sldLayoutId id="2147483751" r:id="rId22"/>
    <p:sldLayoutId id="2147483750" r:id="rId23"/>
    <p:sldLayoutId id="2147483749" r:id="rId24"/>
    <p:sldLayoutId id="2147483748" r:id="rId25"/>
    <p:sldLayoutId id="2147483729" r:id="rId26"/>
    <p:sldLayoutId id="2147483728" r:id="rId27"/>
    <p:sldLayoutId id="2147483727" r:id="rId28"/>
    <p:sldLayoutId id="2147483726" r:id="rId29"/>
    <p:sldLayoutId id="2147483725" r:id="rId30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05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  <p:sldLayoutId id="2147483817" r:id="rId38"/>
    <p:sldLayoutId id="2147483818" r:id="rId39"/>
    <p:sldLayoutId id="2147483819" r:id="rId40"/>
    <p:sldLayoutId id="2147483820" r:id="rId41"/>
    <p:sldLayoutId id="2147483821" r:id="rId42"/>
    <p:sldLayoutId id="2147483822" r:id="rId43"/>
    <p:sldLayoutId id="2147483823" r:id="rId44"/>
    <p:sldLayoutId id="2147483824" r:id="rId45"/>
    <p:sldLayoutId id="2147483825" r:id="rId46"/>
    <p:sldLayoutId id="2147483826" r:id="rId47"/>
    <p:sldLayoutId id="2147483827" r:id="rId48"/>
    <p:sldLayoutId id="2147483828" r:id="rId49"/>
    <p:sldLayoutId id="2147483829" r:id="rId50"/>
    <p:sldLayoutId id="2147483830" r:id="rId51"/>
    <p:sldLayoutId id="2147483831" r:id="rId52"/>
    <p:sldLayoutId id="2147483832" r:id="rId53"/>
    <p:sldLayoutId id="2147483833" r:id="rId54"/>
    <p:sldLayoutId id="2147483834" r:id="rId55"/>
    <p:sldLayoutId id="2147483835" r:id="rId56"/>
    <p:sldLayoutId id="2147483836" r:id="rId57"/>
    <p:sldLayoutId id="2147483837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909" r:id="rId8"/>
    <p:sldLayoutId id="2147483853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tags" Target="../tags/tag3.xml"/><Relationship Id="rId21" Type="http://schemas.microsoft.com/office/2007/relationships/hdphoto" Target="../media/hdphoto4.wdp"/><Relationship Id="rId7" Type="http://schemas.openxmlformats.org/officeDocument/2006/relationships/notesSlide" Target="../notesSlides/notesSlide18.xml"/><Relationship Id="rId12" Type="http://schemas.openxmlformats.org/officeDocument/2006/relationships/slide" Target="slide22.xml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5.xml"/><Relationship Id="rId11" Type="http://schemas.openxmlformats.org/officeDocument/2006/relationships/slide" Target="slide23.xml"/><Relationship Id="rId24" Type="http://schemas.openxmlformats.org/officeDocument/2006/relationships/image" Target="../media/image45.png"/><Relationship Id="rId5" Type="http://schemas.openxmlformats.org/officeDocument/2006/relationships/audio" Target="../media/media2.mp3"/><Relationship Id="rId15" Type="http://schemas.openxmlformats.org/officeDocument/2006/relationships/image" Target="../media/image40.png"/><Relationship Id="rId23" Type="http://schemas.openxmlformats.org/officeDocument/2006/relationships/slide" Target="slide24.xml"/><Relationship Id="rId10" Type="http://schemas.openxmlformats.org/officeDocument/2006/relationships/slide" Target="slide21.xml"/><Relationship Id="rId19" Type="http://schemas.openxmlformats.org/officeDocument/2006/relationships/image" Target="../media/image42.png"/><Relationship Id="rId4" Type="http://schemas.microsoft.com/office/2007/relationships/media" Target="../media/media2.mp3"/><Relationship Id="rId9" Type="http://schemas.openxmlformats.org/officeDocument/2006/relationships/image" Target="../media/image38.png"/><Relationship Id="rId14" Type="http://schemas.microsoft.com/office/2007/relationships/hdphoto" Target="../media/hdphoto1.wdp"/><Relationship Id="rId2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8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24" Type="http://schemas.openxmlformats.org/officeDocument/2006/relationships/image" Target="../media/image50.png"/><Relationship Id="rId5" Type="http://schemas.openxmlformats.org/officeDocument/2006/relationships/image" Target="../media/image38.png"/><Relationship Id="rId15" Type="http://schemas.microsoft.com/office/2007/relationships/hdphoto" Target="../media/hdphoto4.wdp"/><Relationship Id="rId23" Type="http://schemas.openxmlformats.org/officeDocument/2006/relationships/slide" Target="slide20.xml"/><Relationship Id="rId10" Type="http://schemas.openxmlformats.org/officeDocument/2006/relationships/image" Target="../media/image41.png"/><Relationship Id="rId19" Type="http://schemas.openxmlformats.org/officeDocument/2006/relationships/slide" Target="slide8.xml"/><Relationship Id="rId4" Type="http://schemas.openxmlformats.org/officeDocument/2006/relationships/image" Target="../media/image37.png"/><Relationship Id="rId9" Type="http://schemas.microsoft.com/office/2007/relationships/hdphoto" Target="../media/hdphoto2.wdp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85.xml"/><Relationship Id="rId7" Type="http://schemas.microsoft.com/office/2007/relationships/hdphoto" Target="../media/hdphoto4.wdp"/><Relationship Id="rId12" Type="http://schemas.openxmlformats.org/officeDocument/2006/relationships/slide" Target="slide8.xml"/><Relationship Id="rId17" Type="http://schemas.openxmlformats.org/officeDocument/2006/relationships/slide" Target="slide20.xml"/><Relationship Id="rId2" Type="http://schemas.microsoft.com/office/2007/relationships/media" Target="../media/media1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5" Type="http://schemas.openxmlformats.org/officeDocument/2006/relationships/slide" Target="slide6.xml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microsoft.com/office/2007/relationships/hdphoto" Target="../media/hdphoto1.wdp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52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openxmlformats.org/officeDocument/2006/relationships/image" Target="../media/image47.png"/><Relationship Id="rId20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openxmlformats.org/officeDocument/2006/relationships/slide" Target="slide8.xml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microsoft.com/office/2007/relationships/hdphoto" Target="../media/hdphoto1.wdp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.xml"/><Relationship Id="rId7" Type="http://schemas.openxmlformats.org/officeDocument/2006/relationships/slide" Target="slide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185.xml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TNXH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9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6633" y="848182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Thực </a:t>
            </a:r>
            <a:r>
              <a:rPr lang="nl-NL" sz="2400" dirty="0"/>
              <a:t>hành khảo sát về sự an toàn khuôn viên nhà trường </a:t>
            </a:r>
            <a:r>
              <a:rPr lang="nl-NL" sz="2400" dirty="0" smtClean="0"/>
              <a:t>trường </a:t>
            </a:r>
            <a:r>
              <a:rPr lang="nl-NL" sz="2400" dirty="0"/>
              <a:t>theo các yêu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835114" y="2714968"/>
            <a:ext cx="643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Viết báo </a:t>
            </a:r>
            <a:r>
              <a:rPr lang="nl-NL" sz="2400" dirty="0"/>
              <a:t>cáo, trình bày được kết quả khảo sát và đưa ra ý tưởng khuyến nghị đối với nhà trường nhằm khắc phục những rủi ro có thể xảy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35114" y="5174887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 smtClean="0"/>
              <a:t>Yêu quý, giữ vệ sinh </a:t>
            </a:r>
            <a:r>
              <a:rPr lang="nl-NL" sz="2400" dirty="0"/>
              <a:t>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24" y="1328673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540483" y="1392297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18" y="2580221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166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585</Words>
  <Application>Microsoft Office PowerPoint</Application>
  <PresentationFormat>Widescreen</PresentationFormat>
  <Paragraphs>89</Paragraphs>
  <Slides>26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Microsoft YaHei</vt:lpstr>
      <vt:lpstr>Microsoft YaHei</vt:lpstr>
      <vt:lpstr>宋体</vt:lpstr>
      <vt:lpstr>微软雅黑 Light</vt:lpstr>
      <vt:lpstr>#9Slide03 AmpleSoft Bold</vt:lpstr>
      <vt:lpstr>Abril Fatface</vt:lpstr>
      <vt:lpstr>Aldrich</vt:lpstr>
      <vt:lpstr>Arial</vt:lpstr>
      <vt:lpstr>Calibri</vt:lpstr>
      <vt:lpstr>Calibri Light</vt:lpstr>
      <vt:lpstr>等线</vt:lpstr>
      <vt:lpstr>Indie Flower</vt:lpstr>
      <vt:lpstr>Just Another Hand</vt:lpstr>
      <vt:lpstr>Maven Pro</vt:lpstr>
      <vt:lpstr>黑体</vt:lpstr>
      <vt:lpstr>Times New Roman</vt:lpstr>
      <vt:lpstr>UTM Avo</vt:lpstr>
      <vt:lpstr>华康方圆体W7</vt:lpstr>
      <vt:lpstr>方正少儿简体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2022-07-18T22:06:58Z</dcterms:created>
  <dcterms:modified xsi:type="dcterms:W3CDTF">2022-11-21T14:53:33Z</dcterms:modified>
</cp:coreProperties>
</file>