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33" r:id="rId16"/>
    <p:sldId id="2642" r:id="rId17"/>
    <p:sldId id="2643" r:id="rId18"/>
    <p:sldId id="342" r:id="rId19"/>
    <p:sldId id="2644" r:id="rId20"/>
    <p:sldId id="2645" r:id="rId21"/>
    <p:sldId id="2646" r:id="rId22"/>
    <p:sldId id="2647" r:id="rId23"/>
    <p:sldId id="2648" r:id="rId24"/>
    <p:sldId id="347" r:id="rId25"/>
    <p:sldId id="294" r:id="rId26"/>
    <p:sldId id="2651" r:id="rId27"/>
    <p:sldId id="2637" r:id="rId28"/>
    <p:sldId id="340" r:id="rId29"/>
    <p:sldId id="341" r:id="rId30"/>
    <p:sldId id="2638" r:id="rId31"/>
    <p:sldId id="2639"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8/27/2022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8/27/2022</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8/27/2022</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0.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gif"/><Relationship Id="rId7" Type="http://schemas.openxmlformats.org/officeDocument/2006/relationships/image" Target="../media/image57.gif"/><Relationship Id="rId2" Type="http://schemas.openxmlformats.org/officeDocument/2006/relationships/image" Target="../media/image52.gif"/><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 Id="rId9" Type="http://schemas.openxmlformats.org/officeDocument/2006/relationships/image" Target="../media/image59.gif"/></Relationships>
</file>

<file path=ppt/slides/_rels/slide2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31.xml"/><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54.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2.xml"/><Relationship Id="rId11" Type="http://schemas.openxmlformats.org/officeDocument/2006/relationships/slide" Target="slide30.xml"/><Relationship Id="rId5" Type="http://schemas.openxmlformats.org/officeDocument/2006/relationships/image" Target="../media/image60.jpeg"/><Relationship Id="rId10" Type="http://schemas.microsoft.com/office/2007/relationships/hdphoto" Target="../media/hdphoto17.wdp"/><Relationship Id="rId4" Type="http://schemas.openxmlformats.org/officeDocument/2006/relationships/slide" Target="slide24.xml"/><Relationship Id="rId9" Type="http://schemas.openxmlformats.org/officeDocument/2006/relationships/image" Target="../media/image62.png"/><Relationship Id="rId14" Type="http://schemas.openxmlformats.org/officeDocument/2006/relationships/image" Target="../media/image57.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gif"/><Relationship Id="rId5" Type="http://schemas.microsoft.com/office/2007/relationships/hdphoto" Target="../media/hdphoto14.wdp"/><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gif"/><Relationship Id="rId5" Type="http://schemas.microsoft.com/office/2007/relationships/hdphoto" Target="../media/hdphoto14.wdp"/><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608</Words>
  <Application>Microsoft Office PowerPoint</Application>
  <PresentationFormat>Widescreen</PresentationFormat>
  <Paragraphs>84</Paragraphs>
  <Slides>32</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Arial</vt:lpstr>
      <vt:lpstr>Calibri</vt:lpstr>
      <vt:lpstr>Calibri Light</vt:lpstr>
      <vt:lpstr>Georgia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Hà Trang Lã</cp:lastModifiedBy>
  <cp:revision>7</cp:revision>
  <dcterms:created xsi:type="dcterms:W3CDTF">2022-08-13T16:15:11Z</dcterms:created>
  <dcterms:modified xsi:type="dcterms:W3CDTF">2022-08-26T19:16:31Z</dcterms:modified>
</cp:coreProperties>
</file>