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2" r:id="rId2"/>
    <p:sldId id="297" r:id="rId3"/>
    <p:sldId id="286" r:id="rId4"/>
    <p:sldId id="299" r:id="rId5"/>
    <p:sldId id="261" r:id="rId6"/>
    <p:sldId id="287" r:id="rId7"/>
    <p:sldId id="288" r:id="rId8"/>
    <p:sldId id="302" r:id="rId9"/>
    <p:sldId id="289" r:id="rId10"/>
    <p:sldId id="290" r:id="rId11"/>
    <p:sldId id="291" r:id="rId12"/>
    <p:sldId id="293" r:id="rId13"/>
    <p:sldId id="294" r:id="rId14"/>
    <p:sldId id="271" r:id="rId15"/>
    <p:sldId id="272" r:id="rId16"/>
    <p:sldId id="296" r:id="rId17"/>
    <p:sldId id="300" r:id="rId18"/>
    <p:sldId id="298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97"/>
            <p14:sldId id="286"/>
            <p14:sldId id="299"/>
            <p14:sldId id="261"/>
            <p14:sldId id="287"/>
            <p14:sldId id="288"/>
            <p14:sldId id="302"/>
            <p14:sldId id="289"/>
            <p14:sldId id="290"/>
            <p14:sldId id="291"/>
            <p14:sldId id="293"/>
            <p14:sldId id="294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300"/>
            <p14:sldId id="29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9661" autoAdjust="0"/>
  </p:normalViewPr>
  <p:slideViewPr>
    <p:cSldViewPr>
      <p:cViewPr>
        <p:scale>
          <a:sx n="53" d="100"/>
          <a:sy n="53" d="100"/>
        </p:scale>
        <p:origin x="-178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1200" y="1752600"/>
            <a:ext cx="6172200" cy="11339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MỪNG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LỚP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VỚI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endParaRPr lang="vi-V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xmlns="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xmlns="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6383" y="-298413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800" dirty="0"/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smtClean="0">
                <a:latin typeface="Times New Roman" pitchFamily="18" charset="0"/>
              </a:rPr>
              <a:t>3. </a:t>
            </a:r>
            <a:r>
              <a:rPr lang="en-US" sz="2800" dirty="0" err="1" smtClean="0">
                <a:latin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2825" y="1796816"/>
            <a:ext cx="77724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3737" y="2971800"/>
            <a:ext cx="7895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9A90DB-BBA5-488A-BAEE-3A45FCDE47B5}"/>
              </a:ext>
            </a:extLst>
          </p:cNvPr>
          <p:cNvSpPr txBox="1"/>
          <p:nvPr/>
        </p:nvSpPr>
        <p:spPr>
          <a:xfrm>
            <a:off x="5334000" y="2132455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túi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đựng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nhờ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chụp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DẶN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DÒ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  <a:p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326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999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</a:t>
            </a: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TIÊU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0" y="1494183"/>
            <a:ext cx="6305717" cy="364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36753" y="5253318"/>
            <a:ext cx="600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Single Corner Rectangle 14"/>
          <p:cNvSpPr/>
          <p:nvPr/>
        </p:nvSpPr>
        <p:spPr>
          <a:xfrm>
            <a:off x="3505200" y="769938"/>
            <a:ext cx="3200400" cy="54666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 smtClean="0">
                <a:latin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1676400"/>
            <a:ext cx="6193319" cy="36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nip Single Corner Rectangle 5"/>
          <p:cNvSpPr/>
          <p:nvPr/>
        </p:nvSpPr>
        <p:spPr>
          <a:xfrm>
            <a:off x="3070389" y="672538"/>
            <a:ext cx="38862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8206" y="5562600"/>
            <a:ext cx="5824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7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412755" y="1752600"/>
            <a:ext cx="6940069" cy="449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nip Single Corner Rectangle 3"/>
          <p:cNvSpPr/>
          <p:nvPr/>
        </p:nvSpPr>
        <p:spPr>
          <a:xfrm>
            <a:off x="2143539" y="672538"/>
            <a:ext cx="51816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latin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NĂNG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Ắt dán thuyền chuẩ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8615" y="457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225431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38200" y="533400"/>
            <a:ext cx="6172200" cy="132271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41157"/>
            <a:ext cx="534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đẹp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hơn</a:t>
            </a:r>
            <a:r>
              <a:rPr lang="en-US" sz="2400" b="1" dirty="0" smtClean="0">
                <a:solidFill>
                  <a:srgbClr val="FF0000"/>
                </a:solidFill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544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2891</TotalTime>
  <Words>378</Words>
  <Application>Microsoft Office PowerPoint</Application>
  <PresentationFormat>On-screen Show (4:3)</PresentationFormat>
  <Paragraphs>38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202</cp:revision>
  <dcterms:created xsi:type="dcterms:W3CDTF">2020-08-13T08:18:23Z</dcterms:created>
  <dcterms:modified xsi:type="dcterms:W3CDTF">2021-09-04T07:08:47Z</dcterms:modified>
</cp:coreProperties>
</file>