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9" r:id="rId4"/>
    <p:sldId id="425" r:id="rId5"/>
    <p:sldId id="426" r:id="rId6"/>
    <p:sldId id="427" r:id="rId7"/>
    <p:sldId id="428" r:id="rId8"/>
    <p:sldId id="429" r:id="rId9"/>
    <p:sldId id="387" r:id="rId10"/>
    <p:sldId id="412" r:id="rId11"/>
    <p:sldId id="401" r:id="rId12"/>
    <p:sldId id="38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4"/>
    <a:srgbClr val="FFFF66"/>
    <a:srgbClr val="D2F781"/>
    <a:srgbClr val="FFDE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E14AF1-2F2E-427B-8F7E-A5BD7F7BED07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51F80E13-1DB0-4BDD-B211-4D334EC78C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3" y="232"/>
              <a:ext cx="1856" cy="3627"/>
              <a:chOff x="3010" y="776"/>
              <a:chExt cx="1856" cy="3627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8DA5F609-B6FE-4126-AA88-A00E22BA32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2147483647 w 596"/>
                  <a:gd name="T1" fmla="*/ 2147483647 h 666"/>
                  <a:gd name="T2" fmla="*/ 2147483647 w 596"/>
                  <a:gd name="T3" fmla="*/ 2147483647 h 666"/>
                  <a:gd name="T4" fmla="*/ 0 w 596"/>
                  <a:gd name="T5" fmla="*/ 2147483647 h 666"/>
                  <a:gd name="T6" fmla="*/ 2147483647 w 596"/>
                  <a:gd name="T7" fmla="*/ 2147483647 h 666"/>
                  <a:gd name="T8" fmla="*/ 2147483647 w 596"/>
                  <a:gd name="T9" fmla="*/ 2147483647 h 666"/>
                  <a:gd name="T10" fmla="*/ 2147483647 w 596"/>
                  <a:gd name="T11" fmla="*/ 2147483647 h 666"/>
                  <a:gd name="T12" fmla="*/ 2147483647 w 596"/>
                  <a:gd name="T13" fmla="*/ 2147483647 h 666"/>
                  <a:gd name="T14" fmla="*/ 2147483647 w 596"/>
                  <a:gd name="T15" fmla="*/ 2147483647 h 666"/>
                  <a:gd name="T16" fmla="*/ 2147483647 w 596"/>
                  <a:gd name="T17" fmla="*/ 2147483647 h 666"/>
                  <a:gd name="T18" fmla="*/ 2147483647 w 596"/>
                  <a:gd name="T19" fmla="*/ 2147483647 h 666"/>
                  <a:gd name="T20" fmla="*/ 2147483647 w 596"/>
                  <a:gd name="T21" fmla="*/ 2147483647 h 666"/>
                  <a:gd name="T22" fmla="*/ 2147483647 w 596"/>
                  <a:gd name="T23" fmla="*/ 2147483647 h 666"/>
                  <a:gd name="T24" fmla="*/ 2147483647 w 596"/>
                  <a:gd name="T25" fmla="*/ 2147483647 h 666"/>
                  <a:gd name="T26" fmla="*/ 2147483647 w 596"/>
                  <a:gd name="T27" fmla="*/ 2147483647 h 666"/>
                  <a:gd name="T28" fmla="*/ 2147483647 w 596"/>
                  <a:gd name="T29" fmla="*/ 2147483647 h 666"/>
                  <a:gd name="T30" fmla="*/ 2147483647 w 596"/>
                  <a:gd name="T31" fmla="*/ 2147483647 h 666"/>
                  <a:gd name="T32" fmla="*/ 2147483647 w 596"/>
                  <a:gd name="T33" fmla="*/ 2147483647 h 666"/>
                  <a:gd name="T34" fmla="*/ 2147483647 w 596"/>
                  <a:gd name="T35" fmla="*/ 2147483647 h 666"/>
                  <a:gd name="T36" fmla="*/ 2147483647 w 596"/>
                  <a:gd name="T37" fmla="*/ 2147483647 h 666"/>
                  <a:gd name="T38" fmla="*/ 2147483647 w 596"/>
                  <a:gd name="T39" fmla="*/ 2147483647 h 666"/>
                  <a:gd name="T40" fmla="*/ 2147483647 w 596"/>
                  <a:gd name="T41" fmla="*/ 2147483647 h 666"/>
                  <a:gd name="T42" fmla="*/ 2147483647 w 596"/>
                  <a:gd name="T43" fmla="*/ 2147483647 h 666"/>
                  <a:gd name="T44" fmla="*/ 2147483647 w 596"/>
                  <a:gd name="T45" fmla="*/ 2147483647 h 666"/>
                  <a:gd name="T46" fmla="*/ 2147483647 w 596"/>
                  <a:gd name="T47" fmla="*/ 2147483647 h 666"/>
                  <a:gd name="T48" fmla="*/ 2147483647 w 596"/>
                  <a:gd name="T49" fmla="*/ 2147483647 h 666"/>
                  <a:gd name="T50" fmla="*/ 2147483647 w 596"/>
                  <a:gd name="T51" fmla="*/ 2147483647 h 666"/>
                  <a:gd name="T52" fmla="*/ 2147483647 w 596"/>
                  <a:gd name="T53" fmla="*/ 2147483647 h 666"/>
                  <a:gd name="T54" fmla="*/ 2147483647 w 596"/>
                  <a:gd name="T55" fmla="*/ 2147483647 h 666"/>
                  <a:gd name="T56" fmla="*/ 2147483647 w 596"/>
                  <a:gd name="T57" fmla="*/ 2147483647 h 666"/>
                  <a:gd name="T58" fmla="*/ 2147483647 w 596"/>
                  <a:gd name="T59" fmla="*/ 2147483647 h 666"/>
                  <a:gd name="T60" fmla="*/ 2147483647 w 596"/>
                  <a:gd name="T61" fmla="*/ 2147483647 h 666"/>
                  <a:gd name="T62" fmla="*/ 2147483647 w 596"/>
                  <a:gd name="T63" fmla="*/ 2147483647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C5603F95-FED1-4698-8936-24BD74EA70D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147483647 h 237"/>
                  <a:gd name="T4" fmla="*/ 2147483647 w 257"/>
                  <a:gd name="T5" fmla="*/ 2147483647 h 237"/>
                  <a:gd name="T6" fmla="*/ 2147483647 w 257"/>
                  <a:gd name="T7" fmla="*/ 2147483647 h 237"/>
                  <a:gd name="T8" fmla="*/ 2147483647 w 257"/>
                  <a:gd name="T9" fmla="*/ 2147483647 h 237"/>
                  <a:gd name="T10" fmla="*/ 2147483647 w 257"/>
                  <a:gd name="T11" fmla="*/ 2147483647 h 237"/>
                  <a:gd name="T12" fmla="*/ 2147483647 w 257"/>
                  <a:gd name="T13" fmla="*/ 2147483647 h 237"/>
                  <a:gd name="T14" fmla="*/ 2147483647 w 257"/>
                  <a:gd name="T15" fmla="*/ 2147483647 h 237"/>
                  <a:gd name="T16" fmla="*/ 2147483647 w 257"/>
                  <a:gd name="T17" fmla="*/ 2147483647 h 237"/>
                  <a:gd name="T18" fmla="*/ 2147483647 w 257"/>
                  <a:gd name="T19" fmla="*/ 2147483647 h 237"/>
                  <a:gd name="T20" fmla="*/ 2147483647 w 257"/>
                  <a:gd name="T21" fmla="*/ 2147483647 h 237"/>
                  <a:gd name="T22" fmla="*/ 2147483647 w 257"/>
                  <a:gd name="T23" fmla="*/ 2147483647 h 237"/>
                  <a:gd name="T24" fmla="*/ 2147483647 w 257"/>
                  <a:gd name="T25" fmla="*/ 2147483647 h 237"/>
                  <a:gd name="T26" fmla="*/ 2147483647 w 257"/>
                  <a:gd name="T27" fmla="*/ 2147483647 h 237"/>
                  <a:gd name="T28" fmla="*/ 2147483647 w 257"/>
                  <a:gd name="T29" fmla="*/ 2147483647 h 237"/>
                  <a:gd name="T30" fmla="*/ 2147483647 w 257"/>
                  <a:gd name="T31" fmla="*/ 2147483647 h 237"/>
                  <a:gd name="T32" fmla="*/ 2147483647 w 257"/>
                  <a:gd name="T33" fmla="*/ 2147483647 h 237"/>
                  <a:gd name="T34" fmla="*/ 2147483647 w 257"/>
                  <a:gd name="T35" fmla="*/ 2147483647 h 237"/>
                  <a:gd name="T36" fmla="*/ 2147483647 w 257"/>
                  <a:gd name="T37" fmla="*/ 2147483647 h 237"/>
                  <a:gd name="T38" fmla="*/ 2147483647 w 257"/>
                  <a:gd name="T39" fmla="*/ 2147483647 h 237"/>
                  <a:gd name="T40" fmla="*/ 2147483647 w 257"/>
                  <a:gd name="T41" fmla="*/ 2147483647 h 237"/>
                  <a:gd name="T42" fmla="*/ 2147483647 w 257"/>
                  <a:gd name="T43" fmla="*/ 2147483647 h 237"/>
                  <a:gd name="T44" fmla="*/ 2147483647 w 257"/>
                  <a:gd name="T45" fmla="*/ 2147483647 h 237"/>
                  <a:gd name="T46" fmla="*/ 2147483647 w 257"/>
                  <a:gd name="T47" fmla="*/ 2147483647 h 237"/>
                  <a:gd name="T48" fmla="*/ 2147483647 w 257"/>
                  <a:gd name="T49" fmla="*/ 2147483647 h 237"/>
                  <a:gd name="T50" fmla="*/ 2147483647 w 257"/>
                  <a:gd name="T51" fmla="*/ 2147483647 h 237"/>
                  <a:gd name="T52" fmla="*/ 2147483647 w 257"/>
                  <a:gd name="T53" fmla="*/ 2147483647 h 237"/>
                  <a:gd name="T54" fmla="*/ 2147483647 w 257"/>
                  <a:gd name="T55" fmla="*/ 2147483647 h 237"/>
                  <a:gd name="T56" fmla="*/ 2147483647 w 257"/>
                  <a:gd name="T57" fmla="*/ 2147483647 h 237"/>
                  <a:gd name="T58" fmla="*/ 2147483647 w 257"/>
                  <a:gd name="T59" fmla="*/ 2147483647 h 237"/>
                  <a:gd name="T60" fmla="*/ 2147483647 w 257"/>
                  <a:gd name="T61" fmla="*/ 2147483647 h 237"/>
                  <a:gd name="T62" fmla="*/ 2147483647 w 257"/>
                  <a:gd name="T63" fmla="*/ 21474836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CC2A7B44-FBF9-4631-9030-EFEE467813D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2147483647 w 124"/>
                  <a:gd name="T1" fmla="*/ 0 h 110"/>
                  <a:gd name="T2" fmla="*/ 2147483647 w 124"/>
                  <a:gd name="T3" fmla="*/ 2147483647 h 110"/>
                  <a:gd name="T4" fmla="*/ 2147483647 w 124"/>
                  <a:gd name="T5" fmla="*/ 2147483647 h 110"/>
                  <a:gd name="T6" fmla="*/ 2147483647 w 124"/>
                  <a:gd name="T7" fmla="*/ 2147483647 h 110"/>
                  <a:gd name="T8" fmla="*/ 2147483647 w 124"/>
                  <a:gd name="T9" fmla="*/ 2147483647 h 110"/>
                  <a:gd name="T10" fmla="*/ 2147483647 w 124"/>
                  <a:gd name="T11" fmla="*/ 2147483647 h 110"/>
                  <a:gd name="T12" fmla="*/ 2147483647 w 124"/>
                  <a:gd name="T13" fmla="*/ 2147483647 h 110"/>
                  <a:gd name="T14" fmla="*/ 2147483647 w 124"/>
                  <a:gd name="T15" fmla="*/ 2147483647 h 110"/>
                  <a:gd name="T16" fmla="*/ 2147483647 w 124"/>
                  <a:gd name="T17" fmla="*/ 2147483647 h 110"/>
                  <a:gd name="T18" fmla="*/ 0 w 124"/>
                  <a:gd name="T19" fmla="*/ 2147483647 h 110"/>
                  <a:gd name="T20" fmla="*/ 2147483647 w 124"/>
                  <a:gd name="T21" fmla="*/ 2147483647 h 110"/>
                  <a:gd name="T22" fmla="*/ 2147483647 w 124"/>
                  <a:gd name="T23" fmla="*/ 2147483647 h 110"/>
                  <a:gd name="T24" fmla="*/ 2147483647 w 124"/>
                  <a:gd name="T25" fmla="*/ 2147483647 h 110"/>
                  <a:gd name="T26" fmla="*/ 2147483647 w 124"/>
                  <a:gd name="T27" fmla="*/ 2147483647 h 110"/>
                  <a:gd name="T28" fmla="*/ 2147483647 w 124"/>
                  <a:gd name="T29" fmla="*/ 2147483647 h 110"/>
                  <a:gd name="T30" fmla="*/ 2147483647 w 124"/>
                  <a:gd name="T31" fmla="*/ 2147483647 h 110"/>
                  <a:gd name="T32" fmla="*/ 2147483647 w 124"/>
                  <a:gd name="T33" fmla="*/ 2147483647 h 110"/>
                  <a:gd name="T34" fmla="*/ 2147483647 w 124"/>
                  <a:gd name="T35" fmla="*/ 2147483647 h 110"/>
                  <a:gd name="T36" fmla="*/ 2147483647 w 124"/>
                  <a:gd name="T37" fmla="*/ 2147483647 h 110"/>
                  <a:gd name="T38" fmla="*/ 2147483647 w 124"/>
                  <a:gd name="T39" fmla="*/ 2147483647 h 110"/>
                  <a:gd name="T40" fmla="*/ 2147483647 w 124"/>
                  <a:gd name="T41" fmla="*/ 2147483647 h 110"/>
                  <a:gd name="T42" fmla="*/ 2147483647 w 124"/>
                  <a:gd name="T43" fmla="*/ 2147483647 h 110"/>
                  <a:gd name="T44" fmla="*/ 2147483647 w 124"/>
                  <a:gd name="T45" fmla="*/ 2147483647 h 110"/>
                  <a:gd name="T46" fmla="*/ 2147483647 w 124"/>
                  <a:gd name="T47" fmla="*/ 2147483647 h 110"/>
                  <a:gd name="T48" fmla="*/ 2147483647 w 124"/>
                  <a:gd name="T49" fmla="*/ 2147483647 h 110"/>
                  <a:gd name="T50" fmla="*/ 2147483647 w 124"/>
                  <a:gd name="T51" fmla="*/ 2147483647 h 110"/>
                  <a:gd name="T52" fmla="*/ 2147483647 w 124"/>
                  <a:gd name="T53" fmla="*/ 2147483647 h 110"/>
                  <a:gd name="T54" fmla="*/ 2147483647 w 124"/>
                  <a:gd name="T55" fmla="*/ 2147483647 h 110"/>
                  <a:gd name="T56" fmla="*/ 2147483647 w 124"/>
                  <a:gd name="T57" fmla="*/ 2147483647 h 110"/>
                  <a:gd name="T58" fmla="*/ 214748364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985E44E4-81C7-4D7C-A9AA-5C0AA28AA7E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147483647 w 109"/>
                  <a:gd name="T3" fmla="*/ 2147483647 h 156"/>
                  <a:gd name="T4" fmla="*/ 2147483647 w 109"/>
                  <a:gd name="T5" fmla="*/ 2147483647 h 156"/>
                  <a:gd name="T6" fmla="*/ 2147483647 w 109"/>
                  <a:gd name="T7" fmla="*/ 2147483647 h 156"/>
                  <a:gd name="T8" fmla="*/ 2147483647 w 109"/>
                  <a:gd name="T9" fmla="*/ 2147483647 h 156"/>
                  <a:gd name="T10" fmla="*/ 2147483647 w 109"/>
                  <a:gd name="T11" fmla="*/ 2147483647 h 156"/>
                  <a:gd name="T12" fmla="*/ 2147483647 w 109"/>
                  <a:gd name="T13" fmla="*/ 2147483647 h 156"/>
                  <a:gd name="T14" fmla="*/ 2147483647 w 109"/>
                  <a:gd name="T15" fmla="*/ 2147483647 h 156"/>
                  <a:gd name="T16" fmla="*/ 2147483647 w 109"/>
                  <a:gd name="T17" fmla="*/ 2147483647 h 156"/>
                  <a:gd name="T18" fmla="*/ 2147483647 w 109"/>
                  <a:gd name="T19" fmla="*/ 2147483647 h 156"/>
                  <a:gd name="T20" fmla="*/ 2147483647 w 109"/>
                  <a:gd name="T21" fmla="*/ 2147483647 h 156"/>
                  <a:gd name="T22" fmla="*/ 2147483647 w 109"/>
                  <a:gd name="T23" fmla="*/ 2147483647 h 156"/>
                  <a:gd name="T24" fmla="*/ 2147483647 w 109"/>
                  <a:gd name="T25" fmla="*/ 2147483647 h 156"/>
                  <a:gd name="T26" fmla="*/ 2147483647 w 109"/>
                  <a:gd name="T27" fmla="*/ 2147483647 h 156"/>
                  <a:gd name="T28" fmla="*/ 2147483647 w 109"/>
                  <a:gd name="T29" fmla="*/ 2147483647 h 156"/>
                  <a:gd name="T30" fmla="*/ 2147483647 w 109"/>
                  <a:gd name="T31" fmla="*/ 2147483647 h 156"/>
                  <a:gd name="T32" fmla="*/ 2147483647 w 109"/>
                  <a:gd name="T33" fmla="*/ 2147483647 h 156"/>
                  <a:gd name="T34" fmla="*/ 2147483647 w 109"/>
                  <a:gd name="T35" fmla="*/ 2147483647 h 156"/>
                  <a:gd name="T36" fmla="*/ 2147483647 w 109"/>
                  <a:gd name="T37" fmla="*/ 2147483647 h 156"/>
                  <a:gd name="T38" fmla="*/ 2147483647 w 109"/>
                  <a:gd name="T39" fmla="*/ 2147483647 h 156"/>
                  <a:gd name="T40" fmla="*/ 2147483647 w 109"/>
                  <a:gd name="T41" fmla="*/ 2147483647 h 156"/>
                  <a:gd name="T42" fmla="*/ 2147483647 w 109"/>
                  <a:gd name="T43" fmla="*/ 2147483647 h 156"/>
                  <a:gd name="T44" fmla="*/ 2147483647 w 109"/>
                  <a:gd name="T45" fmla="*/ 2147483647 h 156"/>
                  <a:gd name="T46" fmla="*/ 2147483647 w 109"/>
                  <a:gd name="T47" fmla="*/ 2147483647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5A36F63E-8953-413E-B701-034AAB1E20B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2147483647 w 46"/>
                  <a:gd name="T1" fmla="*/ 0 h 94"/>
                  <a:gd name="T2" fmla="*/ 2147483647 w 46"/>
                  <a:gd name="T3" fmla="*/ 2147483647 h 94"/>
                  <a:gd name="T4" fmla="*/ 2147483647 w 46"/>
                  <a:gd name="T5" fmla="*/ 2147483647 h 94"/>
                  <a:gd name="T6" fmla="*/ 2147483647 w 46"/>
                  <a:gd name="T7" fmla="*/ 2147483647 h 94"/>
                  <a:gd name="T8" fmla="*/ 0 w 46"/>
                  <a:gd name="T9" fmla="*/ 2147483647 h 94"/>
                  <a:gd name="T10" fmla="*/ 2147483647 w 46"/>
                  <a:gd name="T11" fmla="*/ 2147483647 h 94"/>
                  <a:gd name="T12" fmla="*/ 2147483647 w 46"/>
                  <a:gd name="T13" fmla="*/ 2147483647 h 94"/>
                  <a:gd name="T14" fmla="*/ 2147483647 w 46"/>
                  <a:gd name="T15" fmla="*/ 2147483647 h 94"/>
                  <a:gd name="T16" fmla="*/ 2147483647 w 46"/>
                  <a:gd name="T17" fmla="*/ 2147483647 h 94"/>
                  <a:gd name="T18" fmla="*/ 2147483647 w 46"/>
                  <a:gd name="T19" fmla="*/ 2147483647 h 94"/>
                  <a:gd name="T20" fmla="*/ 2147483647 w 46"/>
                  <a:gd name="T21" fmla="*/ 2147483647 h 94"/>
                  <a:gd name="T22" fmla="*/ 2147483647 w 46"/>
                  <a:gd name="T23" fmla="*/ 2147483647 h 94"/>
                  <a:gd name="T24" fmla="*/ 21474836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23115FBC-7DF4-4CF6-871E-21D3379B2B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47483647 w 54"/>
                  <a:gd name="T3" fmla="*/ 2147483647 h 40"/>
                  <a:gd name="T4" fmla="*/ 2147483647 w 54"/>
                  <a:gd name="T5" fmla="*/ 2147483647 h 40"/>
                  <a:gd name="T6" fmla="*/ 2147483647 w 54"/>
                  <a:gd name="T7" fmla="*/ 2147483647 h 40"/>
                  <a:gd name="T8" fmla="*/ 2147483647 w 54"/>
                  <a:gd name="T9" fmla="*/ 2147483647 h 40"/>
                  <a:gd name="T10" fmla="*/ 2147483647 w 54"/>
                  <a:gd name="T11" fmla="*/ 2147483647 h 40"/>
                  <a:gd name="T12" fmla="*/ 2147483647 w 54"/>
                  <a:gd name="T13" fmla="*/ 2147483647 h 40"/>
                  <a:gd name="T14" fmla="*/ 2147483647 w 54"/>
                  <a:gd name="T15" fmla="*/ 2147483647 h 40"/>
                  <a:gd name="T16" fmla="*/ 2147483647 w 54"/>
                  <a:gd name="T17" fmla="*/ 2147483647 h 40"/>
                  <a:gd name="T18" fmla="*/ 2147483647 w 54"/>
                  <a:gd name="T19" fmla="*/ 2147483647 h 40"/>
                  <a:gd name="T20" fmla="*/ 2147483647 w 54"/>
                  <a:gd name="T21" fmla="*/ 2147483647 h 40"/>
                  <a:gd name="T22" fmla="*/ 2147483647 w 54"/>
                  <a:gd name="T23" fmla="*/ 2147483647 h 40"/>
                  <a:gd name="T24" fmla="*/ 2147483647 w 54"/>
                  <a:gd name="T25" fmla="*/ 2147483647 h 40"/>
                  <a:gd name="T26" fmla="*/ 2147483647 w 54"/>
                  <a:gd name="T27" fmla="*/ 2147483647 h 40"/>
                  <a:gd name="T28" fmla="*/ 2147483647 w 54"/>
                  <a:gd name="T29" fmla="*/ 2147483647 h 40"/>
                  <a:gd name="T30" fmla="*/ 2147483647 w 54"/>
                  <a:gd name="T31" fmla="*/ 214748364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F1C9938B-690B-4387-994E-90AD1DDA9C2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7483647 w 149"/>
                  <a:gd name="T3" fmla="*/ 2147483647 h 704"/>
                  <a:gd name="T4" fmla="*/ 2147483647 w 149"/>
                  <a:gd name="T5" fmla="*/ 2147483647 h 704"/>
                  <a:gd name="T6" fmla="*/ 2147483647 w 149"/>
                  <a:gd name="T7" fmla="*/ 2147483647 h 704"/>
                  <a:gd name="T8" fmla="*/ 2147483647 w 149"/>
                  <a:gd name="T9" fmla="*/ 2147483647 h 704"/>
                  <a:gd name="T10" fmla="*/ 2147483647 w 149"/>
                  <a:gd name="T11" fmla="*/ 2147483647 h 704"/>
                  <a:gd name="T12" fmla="*/ 2147483647 w 149"/>
                  <a:gd name="T13" fmla="*/ 2147483647 h 704"/>
                  <a:gd name="T14" fmla="*/ 2147483647 w 149"/>
                  <a:gd name="T15" fmla="*/ 2147483647 h 704"/>
                  <a:gd name="T16" fmla="*/ 2147483647 w 149"/>
                  <a:gd name="T17" fmla="*/ 2147483647 h 704"/>
                  <a:gd name="T18" fmla="*/ 2147483647 w 149"/>
                  <a:gd name="T19" fmla="*/ 2147483647 h 704"/>
                  <a:gd name="T20" fmla="*/ 2147483647 w 149"/>
                  <a:gd name="T21" fmla="*/ 2147483647 h 704"/>
                  <a:gd name="T22" fmla="*/ 2147483647 w 149"/>
                  <a:gd name="T23" fmla="*/ 2147483647 h 704"/>
                  <a:gd name="T24" fmla="*/ 2147483647 w 149"/>
                  <a:gd name="T25" fmla="*/ 2147483647 h 704"/>
                  <a:gd name="T26" fmla="*/ 2147483647 w 149"/>
                  <a:gd name="T27" fmla="*/ 2147483647 h 704"/>
                  <a:gd name="T28" fmla="*/ 2147483647 w 149"/>
                  <a:gd name="T29" fmla="*/ 2147483647 h 704"/>
                  <a:gd name="T30" fmla="*/ 2147483647 w 149"/>
                  <a:gd name="T31" fmla="*/ 2147483647 h 704"/>
                  <a:gd name="T32" fmla="*/ 2147483647 w 149"/>
                  <a:gd name="T33" fmla="*/ 2147483647 h 704"/>
                  <a:gd name="T34" fmla="*/ 2147483647 w 149"/>
                  <a:gd name="T35" fmla="*/ 2147483647 h 704"/>
                  <a:gd name="T36" fmla="*/ 2147483647 w 149"/>
                  <a:gd name="T37" fmla="*/ 2147483647 h 704"/>
                  <a:gd name="T38" fmla="*/ 2147483647 w 149"/>
                  <a:gd name="T39" fmla="*/ 2147483647 h 704"/>
                  <a:gd name="T40" fmla="*/ 2147483647 w 149"/>
                  <a:gd name="T41" fmla="*/ 2147483647 h 704"/>
                  <a:gd name="T42" fmla="*/ 2147483647 w 149"/>
                  <a:gd name="T43" fmla="*/ 2147483647 h 704"/>
                  <a:gd name="T44" fmla="*/ 2147483647 w 149"/>
                  <a:gd name="T45" fmla="*/ 2147483647 h 704"/>
                  <a:gd name="T46" fmla="*/ 2147483647 w 149"/>
                  <a:gd name="T47" fmla="*/ 2147483647 h 704"/>
                  <a:gd name="T48" fmla="*/ 2147483647 w 149"/>
                  <a:gd name="T49" fmla="*/ 2147483647 h 704"/>
                  <a:gd name="T50" fmla="*/ 2147483647 w 149"/>
                  <a:gd name="T51" fmla="*/ 2147483647 h 704"/>
                  <a:gd name="T52" fmla="*/ 2147483647 w 149"/>
                  <a:gd name="T53" fmla="*/ 2147483647 h 704"/>
                  <a:gd name="T54" fmla="*/ 2147483647 w 149"/>
                  <a:gd name="T55" fmla="*/ 2147483647 h 704"/>
                  <a:gd name="T56" fmla="*/ 2147483647 w 149"/>
                  <a:gd name="T57" fmla="*/ 2147483647 h 704"/>
                  <a:gd name="T58" fmla="*/ 2147483647 w 149"/>
                  <a:gd name="T59" fmla="*/ 2147483647 h 704"/>
                  <a:gd name="T60" fmla="*/ 2147483647 w 149"/>
                  <a:gd name="T61" fmla="*/ 2147483647 h 704"/>
                  <a:gd name="T62" fmla="*/ 2147483647 w 149"/>
                  <a:gd name="T63" fmla="*/ 2147483647 h 704"/>
                  <a:gd name="T64" fmla="*/ 2147483647 w 149"/>
                  <a:gd name="T65" fmla="*/ 2147483647 h 704"/>
                  <a:gd name="T66" fmla="*/ 2147483647 w 149"/>
                  <a:gd name="T67" fmla="*/ 2147483647 h 704"/>
                  <a:gd name="T68" fmla="*/ 2147483647 w 149"/>
                  <a:gd name="T69" fmla="*/ 2147483647 h 704"/>
                  <a:gd name="T70" fmla="*/ 2147483647 w 149"/>
                  <a:gd name="T71" fmla="*/ 2147483647 h 704"/>
                  <a:gd name="T72" fmla="*/ 2147483647 w 149"/>
                  <a:gd name="T73" fmla="*/ 2147483647 h 704"/>
                  <a:gd name="T74" fmla="*/ 2147483647 w 149"/>
                  <a:gd name="T75" fmla="*/ 2147483647 h 704"/>
                  <a:gd name="T76" fmla="*/ 2147483647 w 149"/>
                  <a:gd name="T77" fmla="*/ 2147483647 h 704"/>
                  <a:gd name="T78" fmla="*/ 2147483647 w 149"/>
                  <a:gd name="T79" fmla="*/ 2147483647 h 704"/>
                  <a:gd name="T80" fmla="*/ 2147483647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F8E0589F-CCB2-424B-A714-5051D64F3A6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7 w 128"/>
                <a:gd name="T1" fmla="*/ 0 h 217"/>
                <a:gd name="T2" fmla="*/ 2147483647 w 128"/>
                <a:gd name="T3" fmla="*/ 2147483647 h 217"/>
                <a:gd name="T4" fmla="*/ 2147483647 w 128"/>
                <a:gd name="T5" fmla="*/ 2147483647 h 217"/>
                <a:gd name="T6" fmla="*/ 2147483647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2147483647 w 128"/>
                <a:gd name="T13" fmla="*/ 2147483647 h 217"/>
                <a:gd name="T14" fmla="*/ 2147483647 w 128"/>
                <a:gd name="T15" fmla="*/ 2147483647 h 217"/>
                <a:gd name="T16" fmla="*/ 2147483647 w 128"/>
                <a:gd name="T17" fmla="*/ 2147483647 h 217"/>
                <a:gd name="T18" fmla="*/ 2147483647 w 128"/>
                <a:gd name="T19" fmla="*/ 2147483647 h 217"/>
                <a:gd name="T20" fmla="*/ 2147483647 w 128"/>
                <a:gd name="T21" fmla="*/ 2147483647 h 217"/>
                <a:gd name="T22" fmla="*/ 2147483647 w 128"/>
                <a:gd name="T23" fmla="*/ 2147483647 h 217"/>
                <a:gd name="T24" fmla="*/ 2147483647 w 128"/>
                <a:gd name="T25" fmla="*/ 2147483647 h 217"/>
                <a:gd name="T26" fmla="*/ 2147483647 w 128"/>
                <a:gd name="T27" fmla="*/ 2147483647 h 217"/>
                <a:gd name="T28" fmla="*/ 2147483647 w 128"/>
                <a:gd name="T29" fmla="*/ 2147483647 h 217"/>
                <a:gd name="T30" fmla="*/ 0 w 128"/>
                <a:gd name="T31" fmla="*/ 2147483647 h 217"/>
                <a:gd name="T32" fmla="*/ 2147483647 w 128"/>
                <a:gd name="T33" fmla="*/ 2147483647 h 217"/>
                <a:gd name="T34" fmla="*/ 2147483647 w 128"/>
                <a:gd name="T35" fmla="*/ 2147483647 h 217"/>
                <a:gd name="T36" fmla="*/ 2147483647 w 128"/>
                <a:gd name="T37" fmla="*/ 2147483647 h 217"/>
                <a:gd name="T38" fmla="*/ 2147483647 w 128"/>
                <a:gd name="T39" fmla="*/ 2147483647 h 217"/>
                <a:gd name="T40" fmla="*/ 2147483647 w 128"/>
                <a:gd name="T41" fmla="*/ 2147483647 h 217"/>
                <a:gd name="T42" fmla="*/ 2147483647 w 128"/>
                <a:gd name="T43" fmla="*/ 2147483647 h 217"/>
                <a:gd name="T44" fmla="*/ 2147483647 w 128"/>
                <a:gd name="T45" fmla="*/ 2147483647 h 217"/>
                <a:gd name="T46" fmla="*/ 2147483647 w 128"/>
                <a:gd name="T47" fmla="*/ 2147483647 h 217"/>
                <a:gd name="T48" fmla="*/ 214748364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8A61450-8976-4D17-85AD-36EBA3D71AC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01C4AD3E-31EF-4C6A-A60F-34679D2F101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670898D4-3D15-4B4F-8A9B-0D0E3718AE73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E8CAD9C3-AADC-4529-9896-D340197D252E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2147483647 w 29"/>
                <a:gd name="T9" fmla="*/ 2147483647 h 77"/>
                <a:gd name="T10" fmla="*/ 2147483647 w 29"/>
                <a:gd name="T11" fmla="*/ 2147483647 h 77"/>
                <a:gd name="T12" fmla="*/ 0 w 29"/>
                <a:gd name="T13" fmla="*/ 2147483647 h 77"/>
                <a:gd name="T14" fmla="*/ 214748364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B3B8382E-956B-48F0-97A0-93A45775C846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AA23EB32-D063-4EFB-9269-520FB18D019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088A97C1-3B08-4E74-8910-0DFE454097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5F0ED581-BD4C-4FED-9A48-8F7A0384CCB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95CD052B-7A4A-4EFE-9B4A-5BDF3C5DD98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872E1F81-02D6-4E0C-964F-09923AAF185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257D26DF-1AC3-43FD-BD10-1EF1762DB5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ADD08A4F-2472-4C87-92C8-344BC1E3706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9FA83575-BEBC-4A5B-8145-BA20C47765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AFE515F9-8622-43D0-88E6-E1EC495CEA0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8" y="3307"/>
              <a:ext cx="500" cy="500"/>
              <a:chOff x="1727" y="868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05FD02A1-2952-4C8B-8B60-0E09587B6EA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BB628615-8036-4509-B064-FA0C7775BA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F09FD55-405C-4A98-BC0B-C74B9C19AA4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6EAD3E77-8C3A-41D6-A9CD-A99D19773E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81EFFB62-B10F-4EAD-B21E-AB6265FF4C8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BFC888D1-7958-4CFD-8B26-C149122F1E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E27C3868-4B06-4316-B2C1-8110D50F6F1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32581DA6-D7B2-48DC-8C8B-EE807886561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875BF28F-2E3F-47D7-BE6C-D5B977C01BF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008D36DC-07FF-4486-A738-D485FD9A95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0A2547FA-06AC-4590-8410-75EE7FDD4A7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D97AA8E3-7562-4E71-B3DF-89AF145015F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8C87C152-415E-4F1C-8ECA-1E31C00C294E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7 h 237"/>
                <a:gd name="T4" fmla="*/ 2147483647 w 257"/>
                <a:gd name="T5" fmla="*/ 2147483647 h 237"/>
                <a:gd name="T6" fmla="*/ 2147483647 w 257"/>
                <a:gd name="T7" fmla="*/ 2147483647 h 237"/>
                <a:gd name="T8" fmla="*/ 2147483647 w 257"/>
                <a:gd name="T9" fmla="*/ 2147483647 h 237"/>
                <a:gd name="T10" fmla="*/ 2147483647 w 257"/>
                <a:gd name="T11" fmla="*/ 2147483647 h 237"/>
                <a:gd name="T12" fmla="*/ 2147483647 w 257"/>
                <a:gd name="T13" fmla="*/ 2147483647 h 237"/>
                <a:gd name="T14" fmla="*/ 2147483647 w 257"/>
                <a:gd name="T15" fmla="*/ 2147483647 h 237"/>
                <a:gd name="T16" fmla="*/ 2147483647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147483647 h 237"/>
                <a:gd name="T52" fmla="*/ 2147483647 w 257"/>
                <a:gd name="T53" fmla="*/ 2147483647 h 237"/>
                <a:gd name="T54" fmla="*/ 2147483647 w 257"/>
                <a:gd name="T55" fmla="*/ 2147483647 h 237"/>
                <a:gd name="T56" fmla="*/ 2147483647 w 257"/>
                <a:gd name="T57" fmla="*/ 2147483647 h 237"/>
                <a:gd name="T58" fmla="*/ 2147483647 w 257"/>
                <a:gd name="T59" fmla="*/ 2147483647 h 237"/>
                <a:gd name="T60" fmla="*/ 2147483647 w 257"/>
                <a:gd name="T61" fmla="*/ 2147483647 h 237"/>
                <a:gd name="T62" fmla="*/ 2147483647 w 257"/>
                <a:gd name="T63" fmla="*/ 21474836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C4D4D86B-E152-4A71-8447-373F05CEC3B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2147483647 h 110"/>
                <a:gd name="T4" fmla="*/ 2147483647 w 124"/>
                <a:gd name="T5" fmla="*/ 2147483647 h 110"/>
                <a:gd name="T6" fmla="*/ 2147483647 w 124"/>
                <a:gd name="T7" fmla="*/ 2147483647 h 110"/>
                <a:gd name="T8" fmla="*/ 2147483647 w 124"/>
                <a:gd name="T9" fmla="*/ 2147483647 h 110"/>
                <a:gd name="T10" fmla="*/ 2147483647 w 124"/>
                <a:gd name="T11" fmla="*/ 2147483647 h 110"/>
                <a:gd name="T12" fmla="*/ 2147483647 w 124"/>
                <a:gd name="T13" fmla="*/ 2147483647 h 110"/>
                <a:gd name="T14" fmla="*/ 2147483647 w 124"/>
                <a:gd name="T15" fmla="*/ 2147483647 h 110"/>
                <a:gd name="T16" fmla="*/ 2147483647 w 124"/>
                <a:gd name="T17" fmla="*/ 2147483647 h 110"/>
                <a:gd name="T18" fmla="*/ 0 w 124"/>
                <a:gd name="T19" fmla="*/ 2147483647 h 110"/>
                <a:gd name="T20" fmla="*/ 2147483647 w 124"/>
                <a:gd name="T21" fmla="*/ 2147483647 h 110"/>
                <a:gd name="T22" fmla="*/ 2147483647 w 124"/>
                <a:gd name="T23" fmla="*/ 2147483647 h 110"/>
                <a:gd name="T24" fmla="*/ 2147483647 w 124"/>
                <a:gd name="T25" fmla="*/ 2147483647 h 110"/>
                <a:gd name="T26" fmla="*/ 2147483647 w 124"/>
                <a:gd name="T27" fmla="*/ 2147483647 h 110"/>
                <a:gd name="T28" fmla="*/ 2147483647 w 124"/>
                <a:gd name="T29" fmla="*/ 2147483647 h 110"/>
                <a:gd name="T30" fmla="*/ 2147483647 w 124"/>
                <a:gd name="T31" fmla="*/ 2147483647 h 110"/>
                <a:gd name="T32" fmla="*/ 2147483647 w 124"/>
                <a:gd name="T33" fmla="*/ 2147483647 h 110"/>
                <a:gd name="T34" fmla="*/ 2147483647 w 124"/>
                <a:gd name="T35" fmla="*/ 2147483647 h 110"/>
                <a:gd name="T36" fmla="*/ 2147483647 w 124"/>
                <a:gd name="T37" fmla="*/ 2147483647 h 110"/>
                <a:gd name="T38" fmla="*/ 2147483647 w 124"/>
                <a:gd name="T39" fmla="*/ 2147483647 h 110"/>
                <a:gd name="T40" fmla="*/ 2147483647 w 124"/>
                <a:gd name="T41" fmla="*/ 2147483647 h 110"/>
                <a:gd name="T42" fmla="*/ 2147483647 w 124"/>
                <a:gd name="T43" fmla="*/ 2147483647 h 110"/>
                <a:gd name="T44" fmla="*/ 2147483647 w 124"/>
                <a:gd name="T45" fmla="*/ 2147483647 h 110"/>
                <a:gd name="T46" fmla="*/ 2147483647 w 124"/>
                <a:gd name="T47" fmla="*/ 2147483647 h 110"/>
                <a:gd name="T48" fmla="*/ 2147483647 w 124"/>
                <a:gd name="T49" fmla="*/ 2147483647 h 110"/>
                <a:gd name="T50" fmla="*/ 2147483647 w 124"/>
                <a:gd name="T51" fmla="*/ 2147483647 h 110"/>
                <a:gd name="T52" fmla="*/ 2147483647 w 124"/>
                <a:gd name="T53" fmla="*/ 2147483647 h 110"/>
                <a:gd name="T54" fmla="*/ 2147483647 w 124"/>
                <a:gd name="T55" fmla="*/ 2147483647 h 110"/>
                <a:gd name="T56" fmla="*/ 2147483647 w 124"/>
                <a:gd name="T57" fmla="*/ 21474836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E7489ABB-C15E-463B-A7C2-33E66E880507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7 w 46"/>
                <a:gd name="T1" fmla="*/ 0 h 94"/>
                <a:gd name="T2" fmla="*/ 2147483647 w 46"/>
                <a:gd name="T3" fmla="*/ 2147483647 h 94"/>
                <a:gd name="T4" fmla="*/ 2147483647 w 46"/>
                <a:gd name="T5" fmla="*/ 2147483647 h 94"/>
                <a:gd name="T6" fmla="*/ 2147483647 w 46"/>
                <a:gd name="T7" fmla="*/ 2147483647 h 94"/>
                <a:gd name="T8" fmla="*/ 0 w 46"/>
                <a:gd name="T9" fmla="*/ 2147483647 h 94"/>
                <a:gd name="T10" fmla="*/ 2147483647 w 46"/>
                <a:gd name="T11" fmla="*/ 2147483647 h 94"/>
                <a:gd name="T12" fmla="*/ 2147483647 w 46"/>
                <a:gd name="T13" fmla="*/ 2147483647 h 94"/>
                <a:gd name="T14" fmla="*/ 2147483647 w 46"/>
                <a:gd name="T15" fmla="*/ 2147483647 h 94"/>
                <a:gd name="T16" fmla="*/ 2147483647 w 46"/>
                <a:gd name="T17" fmla="*/ 2147483647 h 94"/>
                <a:gd name="T18" fmla="*/ 2147483647 w 46"/>
                <a:gd name="T19" fmla="*/ 2147483647 h 94"/>
                <a:gd name="T20" fmla="*/ 2147483647 w 46"/>
                <a:gd name="T21" fmla="*/ 2147483647 h 94"/>
                <a:gd name="T22" fmla="*/ 2147483647 w 46"/>
                <a:gd name="T23" fmla="*/ 2147483647 h 94"/>
                <a:gd name="T24" fmla="*/ 21474836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BC1B11FC-4CA8-4C62-B022-AA903E4C192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9E95161B-A80B-49D9-8FC2-E3B54F0B2E12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7 w 149"/>
                <a:gd name="T3" fmla="*/ 2147483647 h 704"/>
                <a:gd name="T4" fmla="*/ 2147483647 w 149"/>
                <a:gd name="T5" fmla="*/ 2147483647 h 704"/>
                <a:gd name="T6" fmla="*/ 2147483647 w 149"/>
                <a:gd name="T7" fmla="*/ 2147483647 h 704"/>
                <a:gd name="T8" fmla="*/ 2147483647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2147483647 w 149"/>
                <a:gd name="T35" fmla="*/ 2147483647 h 704"/>
                <a:gd name="T36" fmla="*/ 2147483647 w 149"/>
                <a:gd name="T37" fmla="*/ 2147483647 h 704"/>
                <a:gd name="T38" fmla="*/ 2147483647 w 149"/>
                <a:gd name="T39" fmla="*/ 2147483647 h 704"/>
                <a:gd name="T40" fmla="*/ 2147483647 w 149"/>
                <a:gd name="T41" fmla="*/ 2147483647 h 704"/>
                <a:gd name="T42" fmla="*/ 2147483647 w 149"/>
                <a:gd name="T43" fmla="*/ 2147483647 h 704"/>
                <a:gd name="T44" fmla="*/ 2147483647 w 149"/>
                <a:gd name="T45" fmla="*/ 2147483647 h 704"/>
                <a:gd name="T46" fmla="*/ 2147483647 w 149"/>
                <a:gd name="T47" fmla="*/ 2147483647 h 704"/>
                <a:gd name="T48" fmla="*/ 2147483647 w 149"/>
                <a:gd name="T49" fmla="*/ 2147483647 h 704"/>
                <a:gd name="T50" fmla="*/ 2147483647 w 149"/>
                <a:gd name="T51" fmla="*/ 2147483647 h 704"/>
                <a:gd name="T52" fmla="*/ 2147483647 w 149"/>
                <a:gd name="T53" fmla="*/ 2147483647 h 704"/>
                <a:gd name="T54" fmla="*/ 2147483647 w 149"/>
                <a:gd name="T55" fmla="*/ 2147483647 h 704"/>
                <a:gd name="T56" fmla="*/ 2147483647 w 149"/>
                <a:gd name="T57" fmla="*/ 2147483647 h 704"/>
                <a:gd name="T58" fmla="*/ 2147483647 w 149"/>
                <a:gd name="T59" fmla="*/ 2147483647 h 704"/>
                <a:gd name="T60" fmla="*/ 2147483647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2147483647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161C31FA-23EC-4666-B8FC-6F408D4FAC20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73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17389A46-9B3A-441A-94E1-A10C2E572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95786D18-4E78-4FF9-8486-03D6B81AA8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A5C76823-3B2B-4765-A89B-796FE31DCD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04ED130-6A5D-4425-A175-37549EF5285F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8242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B1A7C36B-A551-496C-94D4-5071B49D3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FFB58963-F652-4A15-9A89-C19E59F652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8AB70F0E-E55E-4164-887E-102BB34DB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C381AD3-3A51-40B3-835C-0A8992D6EE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34189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911CEB9-3303-45CA-B6D5-7BFC08B024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2054313-EFC0-4062-ADE0-F9F139EFF8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F33125B3-4E63-4E64-8294-4C61B4499F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15C9A6F-10B3-4EE8-B554-D0C14C0F8A85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38999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2D4426B3-FD29-4A15-B491-DED4A3B10B31}"/>
              </a:ext>
            </a:extLst>
          </p:cNvPr>
          <p:cNvGrpSpPr>
            <a:grpSpLocks/>
          </p:cNvGrpSpPr>
          <p:nvPr/>
        </p:nvGrpSpPr>
        <p:grpSpPr bwMode="auto">
          <a:xfrm>
            <a:off x="1" y="0"/>
            <a:ext cx="11741151" cy="6858000"/>
            <a:chOff x="0" y="0"/>
            <a:chExt cx="5547" cy="4320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983D8D2-B8DA-4A4D-A0FF-815F8A52DE3A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215207">
              <a:off x="3693" y="232"/>
              <a:ext cx="1856" cy="3627"/>
              <a:chOff x="3010" y="776"/>
              <a:chExt cx="1856" cy="3627"/>
            </a:xfrm>
          </p:grpSpPr>
          <p:sp>
            <p:nvSpPr>
              <p:cNvPr id="39" name="Freeform 4">
                <a:extLst>
                  <a:ext uri="{FF2B5EF4-FFF2-40B4-BE49-F238E27FC236}">
                    <a16:creationId xmlns:a16="http://schemas.microsoft.com/office/drawing/2014/main" id="{66C6F116-CE38-44A2-9B38-0C55C4FD8C1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533" y="775"/>
                <a:ext cx="1333" cy="1485"/>
              </a:xfrm>
              <a:custGeom>
                <a:avLst/>
                <a:gdLst>
                  <a:gd name="T0" fmla="*/ 2147483647 w 596"/>
                  <a:gd name="T1" fmla="*/ 2147483647 h 666"/>
                  <a:gd name="T2" fmla="*/ 2147483647 w 596"/>
                  <a:gd name="T3" fmla="*/ 2147483647 h 666"/>
                  <a:gd name="T4" fmla="*/ 0 w 596"/>
                  <a:gd name="T5" fmla="*/ 2147483647 h 666"/>
                  <a:gd name="T6" fmla="*/ 2147483647 w 596"/>
                  <a:gd name="T7" fmla="*/ 2147483647 h 666"/>
                  <a:gd name="T8" fmla="*/ 2147483647 w 596"/>
                  <a:gd name="T9" fmla="*/ 2147483647 h 666"/>
                  <a:gd name="T10" fmla="*/ 2147483647 w 596"/>
                  <a:gd name="T11" fmla="*/ 2147483647 h 666"/>
                  <a:gd name="T12" fmla="*/ 2147483647 w 596"/>
                  <a:gd name="T13" fmla="*/ 2147483647 h 666"/>
                  <a:gd name="T14" fmla="*/ 2147483647 w 596"/>
                  <a:gd name="T15" fmla="*/ 2147483647 h 666"/>
                  <a:gd name="T16" fmla="*/ 2147483647 w 596"/>
                  <a:gd name="T17" fmla="*/ 2147483647 h 666"/>
                  <a:gd name="T18" fmla="*/ 2147483647 w 596"/>
                  <a:gd name="T19" fmla="*/ 2147483647 h 666"/>
                  <a:gd name="T20" fmla="*/ 2147483647 w 596"/>
                  <a:gd name="T21" fmla="*/ 2147483647 h 666"/>
                  <a:gd name="T22" fmla="*/ 2147483647 w 596"/>
                  <a:gd name="T23" fmla="*/ 2147483647 h 666"/>
                  <a:gd name="T24" fmla="*/ 2147483647 w 596"/>
                  <a:gd name="T25" fmla="*/ 2147483647 h 666"/>
                  <a:gd name="T26" fmla="*/ 2147483647 w 596"/>
                  <a:gd name="T27" fmla="*/ 2147483647 h 666"/>
                  <a:gd name="T28" fmla="*/ 2147483647 w 596"/>
                  <a:gd name="T29" fmla="*/ 2147483647 h 666"/>
                  <a:gd name="T30" fmla="*/ 2147483647 w 596"/>
                  <a:gd name="T31" fmla="*/ 2147483647 h 666"/>
                  <a:gd name="T32" fmla="*/ 2147483647 w 596"/>
                  <a:gd name="T33" fmla="*/ 2147483647 h 666"/>
                  <a:gd name="T34" fmla="*/ 2147483647 w 596"/>
                  <a:gd name="T35" fmla="*/ 2147483647 h 666"/>
                  <a:gd name="T36" fmla="*/ 2147483647 w 596"/>
                  <a:gd name="T37" fmla="*/ 2147483647 h 666"/>
                  <a:gd name="T38" fmla="*/ 2147483647 w 596"/>
                  <a:gd name="T39" fmla="*/ 2147483647 h 666"/>
                  <a:gd name="T40" fmla="*/ 2147483647 w 596"/>
                  <a:gd name="T41" fmla="*/ 2147483647 h 666"/>
                  <a:gd name="T42" fmla="*/ 2147483647 w 596"/>
                  <a:gd name="T43" fmla="*/ 2147483647 h 666"/>
                  <a:gd name="T44" fmla="*/ 2147483647 w 596"/>
                  <a:gd name="T45" fmla="*/ 2147483647 h 666"/>
                  <a:gd name="T46" fmla="*/ 2147483647 w 596"/>
                  <a:gd name="T47" fmla="*/ 2147483647 h 666"/>
                  <a:gd name="T48" fmla="*/ 2147483647 w 596"/>
                  <a:gd name="T49" fmla="*/ 2147483647 h 666"/>
                  <a:gd name="T50" fmla="*/ 2147483647 w 596"/>
                  <a:gd name="T51" fmla="*/ 2147483647 h 666"/>
                  <a:gd name="T52" fmla="*/ 2147483647 w 596"/>
                  <a:gd name="T53" fmla="*/ 2147483647 h 666"/>
                  <a:gd name="T54" fmla="*/ 2147483647 w 596"/>
                  <a:gd name="T55" fmla="*/ 2147483647 h 666"/>
                  <a:gd name="T56" fmla="*/ 2147483647 w 596"/>
                  <a:gd name="T57" fmla="*/ 2147483647 h 666"/>
                  <a:gd name="T58" fmla="*/ 2147483647 w 596"/>
                  <a:gd name="T59" fmla="*/ 2147483647 h 666"/>
                  <a:gd name="T60" fmla="*/ 2147483647 w 596"/>
                  <a:gd name="T61" fmla="*/ 2147483647 h 666"/>
                  <a:gd name="T62" fmla="*/ 2147483647 w 596"/>
                  <a:gd name="T63" fmla="*/ 2147483647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0" name="Freeform 5">
                <a:extLst>
                  <a:ext uri="{FF2B5EF4-FFF2-40B4-BE49-F238E27FC236}">
                    <a16:creationId xmlns:a16="http://schemas.microsoft.com/office/drawing/2014/main" id="{4FE89844-9229-47D1-850E-ECEB09AF74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4028" y="1799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147483647 h 237"/>
                  <a:gd name="T4" fmla="*/ 2147483647 w 257"/>
                  <a:gd name="T5" fmla="*/ 2147483647 h 237"/>
                  <a:gd name="T6" fmla="*/ 2147483647 w 257"/>
                  <a:gd name="T7" fmla="*/ 2147483647 h 237"/>
                  <a:gd name="T8" fmla="*/ 2147483647 w 257"/>
                  <a:gd name="T9" fmla="*/ 2147483647 h 237"/>
                  <a:gd name="T10" fmla="*/ 2147483647 w 257"/>
                  <a:gd name="T11" fmla="*/ 2147483647 h 237"/>
                  <a:gd name="T12" fmla="*/ 2147483647 w 257"/>
                  <a:gd name="T13" fmla="*/ 2147483647 h 237"/>
                  <a:gd name="T14" fmla="*/ 2147483647 w 257"/>
                  <a:gd name="T15" fmla="*/ 2147483647 h 237"/>
                  <a:gd name="T16" fmla="*/ 2147483647 w 257"/>
                  <a:gd name="T17" fmla="*/ 2147483647 h 237"/>
                  <a:gd name="T18" fmla="*/ 2147483647 w 257"/>
                  <a:gd name="T19" fmla="*/ 2147483647 h 237"/>
                  <a:gd name="T20" fmla="*/ 2147483647 w 257"/>
                  <a:gd name="T21" fmla="*/ 2147483647 h 237"/>
                  <a:gd name="T22" fmla="*/ 2147483647 w 257"/>
                  <a:gd name="T23" fmla="*/ 2147483647 h 237"/>
                  <a:gd name="T24" fmla="*/ 2147483647 w 257"/>
                  <a:gd name="T25" fmla="*/ 2147483647 h 237"/>
                  <a:gd name="T26" fmla="*/ 2147483647 w 257"/>
                  <a:gd name="T27" fmla="*/ 2147483647 h 237"/>
                  <a:gd name="T28" fmla="*/ 2147483647 w 257"/>
                  <a:gd name="T29" fmla="*/ 2147483647 h 237"/>
                  <a:gd name="T30" fmla="*/ 2147483647 w 257"/>
                  <a:gd name="T31" fmla="*/ 2147483647 h 237"/>
                  <a:gd name="T32" fmla="*/ 2147483647 w 257"/>
                  <a:gd name="T33" fmla="*/ 2147483647 h 237"/>
                  <a:gd name="T34" fmla="*/ 2147483647 w 257"/>
                  <a:gd name="T35" fmla="*/ 2147483647 h 237"/>
                  <a:gd name="T36" fmla="*/ 2147483647 w 257"/>
                  <a:gd name="T37" fmla="*/ 2147483647 h 237"/>
                  <a:gd name="T38" fmla="*/ 2147483647 w 257"/>
                  <a:gd name="T39" fmla="*/ 2147483647 h 237"/>
                  <a:gd name="T40" fmla="*/ 2147483647 w 257"/>
                  <a:gd name="T41" fmla="*/ 2147483647 h 237"/>
                  <a:gd name="T42" fmla="*/ 2147483647 w 257"/>
                  <a:gd name="T43" fmla="*/ 2147483647 h 237"/>
                  <a:gd name="T44" fmla="*/ 2147483647 w 257"/>
                  <a:gd name="T45" fmla="*/ 2147483647 h 237"/>
                  <a:gd name="T46" fmla="*/ 2147483647 w 257"/>
                  <a:gd name="T47" fmla="*/ 2147483647 h 237"/>
                  <a:gd name="T48" fmla="*/ 2147483647 w 257"/>
                  <a:gd name="T49" fmla="*/ 2147483647 h 237"/>
                  <a:gd name="T50" fmla="*/ 2147483647 w 257"/>
                  <a:gd name="T51" fmla="*/ 2147483647 h 237"/>
                  <a:gd name="T52" fmla="*/ 2147483647 w 257"/>
                  <a:gd name="T53" fmla="*/ 2147483647 h 237"/>
                  <a:gd name="T54" fmla="*/ 2147483647 w 257"/>
                  <a:gd name="T55" fmla="*/ 2147483647 h 237"/>
                  <a:gd name="T56" fmla="*/ 2147483647 w 257"/>
                  <a:gd name="T57" fmla="*/ 2147483647 h 237"/>
                  <a:gd name="T58" fmla="*/ 2147483647 w 257"/>
                  <a:gd name="T59" fmla="*/ 2147483647 h 237"/>
                  <a:gd name="T60" fmla="*/ 2147483647 w 257"/>
                  <a:gd name="T61" fmla="*/ 2147483647 h 237"/>
                  <a:gd name="T62" fmla="*/ 2147483647 w 257"/>
                  <a:gd name="T63" fmla="*/ 2147483647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1" name="Freeform 6">
                <a:extLst>
                  <a:ext uri="{FF2B5EF4-FFF2-40B4-BE49-F238E27FC236}">
                    <a16:creationId xmlns:a16="http://schemas.microsoft.com/office/drawing/2014/main" id="{BE533C29-A987-4810-9F4B-E7A23599A20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636" y="2164"/>
                <a:ext cx="277" cy="249"/>
              </a:xfrm>
              <a:custGeom>
                <a:avLst/>
                <a:gdLst>
                  <a:gd name="T0" fmla="*/ 2147483647 w 124"/>
                  <a:gd name="T1" fmla="*/ 0 h 110"/>
                  <a:gd name="T2" fmla="*/ 2147483647 w 124"/>
                  <a:gd name="T3" fmla="*/ 2147483647 h 110"/>
                  <a:gd name="T4" fmla="*/ 2147483647 w 124"/>
                  <a:gd name="T5" fmla="*/ 2147483647 h 110"/>
                  <a:gd name="T6" fmla="*/ 2147483647 w 124"/>
                  <a:gd name="T7" fmla="*/ 2147483647 h 110"/>
                  <a:gd name="T8" fmla="*/ 2147483647 w 124"/>
                  <a:gd name="T9" fmla="*/ 2147483647 h 110"/>
                  <a:gd name="T10" fmla="*/ 2147483647 w 124"/>
                  <a:gd name="T11" fmla="*/ 2147483647 h 110"/>
                  <a:gd name="T12" fmla="*/ 2147483647 w 124"/>
                  <a:gd name="T13" fmla="*/ 2147483647 h 110"/>
                  <a:gd name="T14" fmla="*/ 2147483647 w 124"/>
                  <a:gd name="T15" fmla="*/ 2147483647 h 110"/>
                  <a:gd name="T16" fmla="*/ 2147483647 w 124"/>
                  <a:gd name="T17" fmla="*/ 2147483647 h 110"/>
                  <a:gd name="T18" fmla="*/ 0 w 124"/>
                  <a:gd name="T19" fmla="*/ 2147483647 h 110"/>
                  <a:gd name="T20" fmla="*/ 2147483647 w 124"/>
                  <a:gd name="T21" fmla="*/ 2147483647 h 110"/>
                  <a:gd name="T22" fmla="*/ 2147483647 w 124"/>
                  <a:gd name="T23" fmla="*/ 2147483647 h 110"/>
                  <a:gd name="T24" fmla="*/ 2147483647 w 124"/>
                  <a:gd name="T25" fmla="*/ 2147483647 h 110"/>
                  <a:gd name="T26" fmla="*/ 2147483647 w 124"/>
                  <a:gd name="T27" fmla="*/ 2147483647 h 110"/>
                  <a:gd name="T28" fmla="*/ 2147483647 w 124"/>
                  <a:gd name="T29" fmla="*/ 2147483647 h 110"/>
                  <a:gd name="T30" fmla="*/ 2147483647 w 124"/>
                  <a:gd name="T31" fmla="*/ 2147483647 h 110"/>
                  <a:gd name="T32" fmla="*/ 2147483647 w 124"/>
                  <a:gd name="T33" fmla="*/ 2147483647 h 110"/>
                  <a:gd name="T34" fmla="*/ 2147483647 w 124"/>
                  <a:gd name="T35" fmla="*/ 2147483647 h 110"/>
                  <a:gd name="T36" fmla="*/ 2147483647 w 124"/>
                  <a:gd name="T37" fmla="*/ 2147483647 h 110"/>
                  <a:gd name="T38" fmla="*/ 2147483647 w 124"/>
                  <a:gd name="T39" fmla="*/ 2147483647 h 110"/>
                  <a:gd name="T40" fmla="*/ 2147483647 w 124"/>
                  <a:gd name="T41" fmla="*/ 2147483647 h 110"/>
                  <a:gd name="T42" fmla="*/ 2147483647 w 124"/>
                  <a:gd name="T43" fmla="*/ 2147483647 h 110"/>
                  <a:gd name="T44" fmla="*/ 2147483647 w 124"/>
                  <a:gd name="T45" fmla="*/ 2147483647 h 110"/>
                  <a:gd name="T46" fmla="*/ 2147483647 w 124"/>
                  <a:gd name="T47" fmla="*/ 2147483647 h 110"/>
                  <a:gd name="T48" fmla="*/ 2147483647 w 124"/>
                  <a:gd name="T49" fmla="*/ 2147483647 h 110"/>
                  <a:gd name="T50" fmla="*/ 2147483647 w 124"/>
                  <a:gd name="T51" fmla="*/ 2147483647 h 110"/>
                  <a:gd name="T52" fmla="*/ 2147483647 w 124"/>
                  <a:gd name="T53" fmla="*/ 2147483647 h 110"/>
                  <a:gd name="T54" fmla="*/ 2147483647 w 124"/>
                  <a:gd name="T55" fmla="*/ 2147483647 h 110"/>
                  <a:gd name="T56" fmla="*/ 2147483647 w 124"/>
                  <a:gd name="T57" fmla="*/ 2147483647 h 110"/>
                  <a:gd name="T58" fmla="*/ 214748364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2" name="Freeform 7">
                <a:extLst>
                  <a:ext uri="{FF2B5EF4-FFF2-40B4-BE49-F238E27FC236}">
                    <a16:creationId xmlns:a16="http://schemas.microsoft.com/office/drawing/2014/main" id="{F59C675D-E7D8-40BE-8996-1E7459F2DA4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977" y="974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2147483647 w 109"/>
                  <a:gd name="T3" fmla="*/ 2147483647 h 156"/>
                  <a:gd name="T4" fmla="*/ 2147483647 w 109"/>
                  <a:gd name="T5" fmla="*/ 2147483647 h 156"/>
                  <a:gd name="T6" fmla="*/ 2147483647 w 109"/>
                  <a:gd name="T7" fmla="*/ 2147483647 h 156"/>
                  <a:gd name="T8" fmla="*/ 2147483647 w 109"/>
                  <a:gd name="T9" fmla="*/ 2147483647 h 156"/>
                  <a:gd name="T10" fmla="*/ 2147483647 w 109"/>
                  <a:gd name="T11" fmla="*/ 2147483647 h 156"/>
                  <a:gd name="T12" fmla="*/ 2147483647 w 109"/>
                  <a:gd name="T13" fmla="*/ 2147483647 h 156"/>
                  <a:gd name="T14" fmla="*/ 2147483647 w 109"/>
                  <a:gd name="T15" fmla="*/ 2147483647 h 156"/>
                  <a:gd name="T16" fmla="*/ 2147483647 w 109"/>
                  <a:gd name="T17" fmla="*/ 2147483647 h 156"/>
                  <a:gd name="T18" fmla="*/ 2147483647 w 109"/>
                  <a:gd name="T19" fmla="*/ 2147483647 h 156"/>
                  <a:gd name="T20" fmla="*/ 2147483647 w 109"/>
                  <a:gd name="T21" fmla="*/ 2147483647 h 156"/>
                  <a:gd name="T22" fmla="*/ 2147483647 w 109"/>
                  <a:gd name="T23" fmla="*/ 2147483647 h 156"/>
                  <a:gd name="T24" fmla="*/ 2147483647 w 109"/>
                  <a:gd name="T25" fmla="*/ 2147483647 h 156"/>
                  <a:gd name="T26" fmla="*/ 2147483647 w 109"/>
                  <a:gd name="T27" fmla="*/ 2147483647 h 156"/>
                  <a:gd name="T28" fmla="*/ 2147483647 w 109"/>
                  <a:gd name="T29" fmla="*/ 2147483647 h 156"/>
                  <a:gd name="T30" fmla="*/ 2147483647 w 109"/>
                  <a:gd name="T31" fmla="*/ 2147483647 h 156"/>
                  <a:gd name="T32" fmla="*/ 2147483647 w 109"/>
                  <a:gd name="T33" fmla="*/ 2147483647 h 156"/>
                  <a:gd name="T34" fmla="*/ 2147483647 w 109"/>
                  <a:gd name="T35" fmla="*/ 2147483647 h 156"/>
                  <a:gd name="T36" fmla="*/ 2147483647 w 109"/>
                  <a:gd name="T37" fmla="*/ 2147483647 h 156"/>
                  <a:gd name="T38" fmla="*/ 2147483647 w 109"/>
                  <a:gd name="T39" fmla="*/ 2147483647 h 156"/>
                  <a:gd name="T40" fmla="*/ 2147483647 w 109"/>
                  <a:gd name="T41" fmla="*/ 2147483647 h 156"/>
                  <a:gd name="T42" fmla="*/ 2147483647 w 109"/>
                  <a:gd name="T43" fmla="*/ 2147483647 h 156"/>
                  <a:gd name="T44" fmla="*/ 2147483647 w 109"/>
                  <a:gd name="T45" fmla="*/ 2147483647 h 156"/>
                  <a:gd name="T46" fmla="*/ 2147483647 w 109"/>
                  <a:gd name="T47" fmla="*/ 2147483647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3" name="Freeform 8">
                <a:extLst>
                  <a:ext uri="{FF2B5EF4-FFF2-40B4-BE49-F238E27FC236}">
                    <a16:creationId xmlns:a16="http://schemas.microsoft.com/office/drawing/2014/main" id="{0BF42FD1-4DED-4867-933B-6AB7E76F35D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42" y="2207"/>
                <a:ext cx="103" cy="209"/>
              </a:xfrm>
              <a:custGeom>
                <a:avLst/>
                <a:gdLst>
                  <a:gd name="T0" fmla="*/ 2147483647 w 46"/>
                  <a:gd name="T1" fmla="*/ 0 h 94"/>
                  <a:gd name="T2" fmla="*/ 2147483647 w 46"/>
                  <a:gd name="T3" fmla="*/ 2147483647 h 94"/>
                  <a:gd name="T4" fmla="*/ 2147483647 w 46"/>
                  <a:gd name="T5" fmla="*/ 2147483647 h 94"/>
                  <a:gd name="T6" fmla="*/ 2147483647 w 46"/>
                  <a:gd name="T7" fmla="*/ 2147483647 h 94"/>
                  <a:gd name="T8" fmla="*/ 0 w 46"/>
                  <a:gd name="T9" fmla="*/ 2147483647 h 94"/>
                  <a:gd name="T10" fmla="*/ 2147483647 w 46"/>
                  <a:gd name="T11" fmla="*/ 2147483647 h 94"/>
                  <a:gd name="T12" fmla="*/ 2147483647 w 46"/>
                  <a:gd name="T13" fmla="*/ 2147483647 h 94"/>
                  <a:gd name="T14" fmla="*/ 2147483647 w 46"/>
                  <a:gd name="T15" fmla="*/ 2147483647 h 94"/>
                  <a:gd name="T16" fmla="*/ 2147483647 w 46"/>
                  <a:gd name="T17" fmla="*/ 2147483647 h 94"/>
                  <a:gd name="T18" fmla="*/ 2147483647 w 46"/>
                  <a:gd name="T19" fmla="*/ 2147483647 h 94"/>
                  <a:gd name="T20" fmla="*/ 2147483647 w 46"/>
                  <a:gd name="T21" fmla="*/ 2147483647 h 94"/>
                  <a:gd name="T22" fmla="*/ 2147483647 w 46"/>
                  <a:gd name="T23" fmla="*/ 2147483647 h 94"/>
                  <a:gd name="T24" fmla="*/ 2147483647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4" name="Freeform 9">
                <a:extLst>
                  <a:ext uri="{FF2B5EF4-FFF2-40B4-BE49-F238E27FC236}">
                    <a16:creationId xmlns:a16="http://schemas.microsoft.com/office/drawing/2014/main" id="{F13C49C7-5B5D-4F19-B2DF-CA63F41BB51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892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2147483647 w 54"/>
                  <a:gd name="T3" fmla="*/ 2147483647 h 40"/>
                  <a:gd name="T4" fmla="*/ 2147483647 w 54"/>
                  <a:gd name="T5" fmla="*/ 2147483647 h 40"/>
                  <a:gd name="T6" fmla="*/ 2147483647 w 54"/>
                  <a:gd name="T7" fmla="*/ 2147483647 h 40"/>
                  <a:gd name="T8" fmla="*/ 2147483647 w 54"/>
                  <a:gd name="T9" fmla="*/ 2147483647 h 40"/>
                  <a:gd name="T10" fmla="*/ 2147483647 w 54"/>
                  <a:gd name="T11" fmla="*/ 2147483647 h 40"/>
                  <a:gd name="T12" fmla="*/ 2147483647 w 54"/>
                  <a:gd name="T13" fmla="*/ 2147483647 h 40"/>
                  <a:gd name="T14" fmla="*/ 2147483647 w 54"/>
                  <a:gd name="T15" fmla="*/ 2147483647 h 40"/>
                  <a:gd name="T16" fmla="*/ 2147483647 w 54"/>
                  <a:gd name="T17" fmla="*/ 2147483647 h 40"/>
                  <a:gd name="T18" fmla="*/ 2147483647 w 54"/>
                  <a:gd name="T19" fmla="*/ 2147483647 h 40"/>
                  <a:gd name="T20" fmla="*/ 2147483647 w 54"/>
                  <a:gd name="T21" fmla="*/ 2147483647 h 40"/>
                  <a:gd name="T22" fmla="*/ 2147483647 w 54"/>
                  <a:gd name="T23" fmla="*/ 2147483647 h 40"/>
                  <a:gd name="T24" fmla="*/ 2147483647 w 54"/>
                  <a:gd name="T25" fmla="*/ 2147483647 h 40"/>
                  <a:gd name="T26" fmla="*/ 2147483647 w 54"/>
                  <a:gd name="T27" fmla="*/ 2147483647 h 40"/>
                  <a:gd name="T28" fmla="*/ 2147483647 w 54"/>
                  <a:gd name="T29" fmla="*/ 2147483647 h 40"/>
                  <a:gd name="T30" fmla="*/ 2147483647 w 54"/>
                  <a:gd name="T31" fmla="*/ 2147483647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45" name="Freeform 10">
                <a:extLst>
                  <a:ext uri="{FF2B5EF4-FFF2-40B4-BE49-F238E27FC236}">
                    <a16:creationId xmlns:a16="http://schemas.microsoft.com/office/drawing/2014/main" id="{B5B4631C-1228-4033-965E-E75A8971CFC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12185230" flipV="1">
                <a:off x="3009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2147483647 w 149"/>
                  <a:gd name="T3" fmla="*/ 2147483647 h 704"/>
                  <a:gd name="T4" fmla="*/ 2147483647 w 149"/>
                  <a:gd name="T5" fmla="*/ 2147483647 h 704"/>
                  <a:gd name="T6" fmla="*/ 2147483647 w 149"/>
                  <a:gd name="T7" fmla="*/ 2147483647 h 704"/>
                  <a:gd name="T8" fmla="*/ 2147483647 w 149"/>
                  <a:gd name="T9" fmla="*/ 2147483647 h 704"/>
                  <a:gd name="T10" fmla="*/ 2147483647 w 149"/>
                  <a:gd name="T11" fmla="*/ 2147483647 h 704"/>
                  <a:gd name="T12" fmla="*/ 2147483647 w 149"/>
                  <a:gd name="T13" fmla="*/ 2147483647 h 704"/>
                  <a:gd name="T14" fmla="*/ 2147483647 w 149"/>
                  <a:gd name="T15" fmla="*/ 2147483647 h 704"/>
                  <a:gd name="T16" fmla="*/ 2147483647 w 149"/>
                  <a:gd name="T17" fmla="*/ 2147483647 h 704"/>
                  <a:gd name="T18" fmla="*/ 2147483647 w 149"/>
                  <a:gd name="T19" fmla="*/ 2147483647 h 704"/>
                  <a:gd name="T20" fmla="*/ 2147483647 w 149"/>
                  <a:gd name="T21" fmla="*/ 2147483647 h 704"/>
                  <a:gd name="T22" fmla="*/ 2147483647 w 149"/>
                  <a:gd name="T23" fmla="*/ 2147483647 h 704"/>
                  <a:gd name="T24" fmla="*/ 2147483647 w 149"/>
                  <a:gd name="T25" fmla="*/ 2147483647 h 704"/>
                  <a:gd name="T26" fmla="*/ 2147483647 w 149"/>
                  <a:gd name="T27" fmla="*/ 2147483647 h 704"/>
                  <a:gd name="T28" fmla="*/ 2147483647 w 149"/>
                  <a:gd name="T29" fmla="*/ 2147483647 h 704"/>
                  <a:gd name="T30" fmla="*/ 2147483647 w 149"/>
                  <a:gd name="T31" fmla="*/ 2147483647 h 704"/>
                  <a:gd name="T32" fmla="*/ 2147483647 w 149"/>
                  <a:gd name="T33" fmla="*/ 2147483647 h 704"/>
                  <a:gd name="T34" fmla="*/ 2147483647 w 149"/>
                  <a:gd name="T35" fmla="*/ 2147483647 h 704"/>
                  <a:gd name="T36" fmla="*/ 2147483647 w 149"/>
                  <a:gd name="T37" fmla="*/ 2147483647 h 704"/>
                  <a:gd name="T38" fmla="*/ 2147483647 w 149"/>
                  <a:gd name="T39" fmla="*/ 2147483647 h 704"/>
                  <a:gd name="T40" fmla="*/ 2147483647 w 149"/>
                  <a:gd name="T41" fmla="*/ 2147483647 h 704"/>
                  <a:gd name="T42" fmla="*/ 2147483647 w 149"/>
                  <a:gd name="T43" fmla="*/ 2147483647 h 704"/>
                  <a:gd name="T44" fmla="*/ 2147483647 w 149"/>
                  <a:gd name="T45" fmla="*/ 2147483647 h 704"/>
                  <a:gd name="T46" fmla="*/ 2147483647 w 149"/>
                  <a:gd name="T47" fmla="*/ 2147483647 h 704"/>
                  <a:gd name="T48" fmla="*/ 2147483647 w 149"/>
                  <a:gd name="T49" fmla="*/ 2147483647 h 704"/>
                  <a:gd name="T50" fmla="*/ 2147483647 w 149"/>
                  <a:gd name="T51" fmla="*/ 2147483647 h 704"/>
                  <a:gd name="T52" fmla="*/ 2147483647 w 149"/>
                  <a:gd name="T53" fmla="*/ 2147483647 h 704"/>
                  <a:gd name="T54" fmla="*/ 2147483647 w 149"/>
                  <a:gd name="T55" fmla="*/ 2147483647 h 704"/>
                  <a:gd name="T56" fmla="*/ 2147483647 w 149"/>
                  <a:gd name="T57" fmla="*/ 2147483647 h 704"/>
                  <a:gd name="T58" fmla="*/ 2147483647 w 149"/>
                  <a:gd name="T59" fmla="*/ 2147483647 h 704"/>
                  <a:gd name="T60" fmla="*/ 2147483647 w 149"/>
                  <a:gd name="T61" fmla="*/ 2147483647 h 704"/>
                  <a:gd name="T62" fmla="*/ 2147483647 w 149"/>
                  <a:gd name="T63" fmla="*/ 2147483647 h 704"/>
                  <a:gd name="T64" fmla="*/ 2147483647 w 149"/>
                  <a:gd name="T65" fmla="*/ 2147483647 h 704"/>
                  <a:gd name="T66" fmla="*/ 2147483647 w 149"/>
                  <a:gd name="T67" fmla="*/ 2147483647 h 704"/>
                  <a:gd name="T68" fmla="*/ 2147483647 w 149"/>
                  <a:gd name="T69" fmla="*/ 2147483647 h 704"/>
                  <a:gd name="T70" fmla="*/ 2147483647 w 149"/>
                  <a:gd name="T71" fmla="*/ 2147483647 h 704"/>
                  <a:gd name="T72" fmla="*/ 2147483647 w 149"/>
                  <a:gd name="T73" fmla="*/ 2147483647 h 704"/>
                  <a:gd name="T74" fmla="*/ 2147483647 w 149"/>
                  <a:gd name="T75" fmla="*/ 2147483647 h 704"/>
                  <a:gd name="T76" fmla="*/ 2147483647 w 149"/>
                  <a:gd name="T77" fmla="*/ 2147483647 h 704"/>
                  <a:gd name="T78" fmla="*/ 2147483647 w 149"/>
                  <a:gd name="T79" fmla="*/ 2147483647 h 704"/>
                  <a:gd name="T80" fmla="*/ 2147483647 w 149"/>
                  <a:gd name="T81" fmla="*/ 2147483647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57DB4ED0-7BC8-40CB-9EFB-4EBD670E935C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2147483647 w 128"/>
                <a:gd name="T1" fmla="*/ 0 h 217"/>
                <a:gd name="T2" fmla="*/ 2147483647 w 128"/>
                <a:gd name="T3" fmla="*/ 2147483647 h 217"/>
                <a:gd name="T4" fmla="*/ 2147483647 w 128"/>
                <a:gd name="T5" fmla="*/ 2147483647 h 217"/>
                <a:gd name="T6" fmla="*/ 2147483647 w 128"/>
                <a:gd name="T7" fmla="*/ 2147483647 h 217"/>
                <a:gd name="T8" fmla="*/ 2147483647 w 128"/>
                <a:gd name="T9" fmla="*/ 2147483647 h 217"/>
                <a:gd name="T10" fmla="*/ 2147483647 w 128"/>
                <a:gd name="T11" fmla="*/ 2147483647 h 217"/>
                <a:gd name="T12" fmla="*/ 2147483647 w 128"/>
                <a:gd name="T13" fmla="*/ 2147483647 h 217"/>
                <a:gd name="T14" fmla="*/ 2147483647 w 128"/>
                <a:gd name="T15" fmla="*/ 2147483647 h 217"/>
                <a:gd name="T16" fmla="*/ 2147483647 w 128"/>
                <a:gd name="T17" fmla="*/ 2147483647 h 217"/>
                <a:gd name="T18" fmla="*/ 2147483647 w 128"/>
                <a:gd name="T19" fmla="*/ 2147483647 h 217"/>
                <a:gd name="T20" fmla="*/ 2147483647 w 128"/>
                <a:gd name="T21" fmla="*/ 2147483647 h 217"/>
                <a:gd name="T22" fmla="*/ 2147483647 w 128"/>
                <a:gd name="T23" fmla="*/ 2147483647 h 217"/>
                <a:gd name="T24" fmla="*/ 2147483647 w 128"/>
                <a:gd name="T25" fmla="*/ 2147483647 h 217"/>
                <a:gd name="T26" fmla="*/ 2147483647 w 128"/>
                <a:gd name="T27" fmla="*/ 2147483647 h 217"/>
                <a:gd name="T28" fmla="*/ 2147483647 w 128"/>
                <a:gd name="T29" fmla="*/ 2147483647 h 217"/>
                <a:gd name="T30" fmla="*/ 0 w 128"/>
                <a:gd name="T31" fmla="*/ 2147483647 h 217"/>
                <a:gd name="T32" fmla="*/ 2147483647 w 128"/>
                <a:gd name="T33" fmla="*/ 2147483647 h 217"/>
                <a:gd name="T34" fmla="*/ 2147483647 w 128"/>
                <a:gd name="T35" fmla="*/ 2147483647 h 217"/>
                <a:gd name="T36" fmla="*/ 2147483647 w 128"/>
                <a:gd name="T37" fmla="*/ 2147483647 h 217"/>
                <a:gd name="T38" fmla="*/ 2147483647 w 128"/>
                <a:gd name="T39" fmla="*/ 2147483647 h 217"/>
                <a:gd name="T40" fmla="*/ 2147483647 w 128"/>
                <a:gd name="T41" fmla="*/ 2147483647 h 217"/>
                <a:gd name="T42" fmla="*/ 2147483647 w 128"/>
                <a:gd name="T43" fmla="*/ 2147483647 h 217"/>
                <a:gd name="T44" fmla="*/ 2147483647 w 128"/>
                <a:gd name="T45" fmla="*/ 2147483647 h 217"/>
                <a:gd name="T46" fmla="*/ 2147483647 w 128"/>
                <a:gd name="T47" fmla="*/ 2147483647 h 217"/>
                <a:gd name="T48" fmla="*/ 2147483647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7" name="Freeform 12">
              <a:extLst>
                <a:ext uri="{FF2B5EF4-FFF2-40B4-BE49-F238E27FC236}">
                  <a16:creationId xmlns:a16="http://schemas.microsoft.com/office/drawing/2014/main" id="{8264BD7E-068C-4737-8040-C1B717793C75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" name="Freeform 13">
              <a:extLst>
                <a:ext uri="{FF2B5EF4-FFF2-40B4-BE49-F238E27FC236}">
                  <a16:creationId xmlns:a16="http://schemas.microsoft.com/office/drawing/2014/main" id="{9AE14DFD-B1DC-4EA4-B012-0F8D431284C8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D1979135-2BB8-4E89-BAEF-AAEB92B09850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2147483647 w 117"/>
                <a:gd name="T1" fmla="*/ 0 h 132"/>
                <a:gd name="T2" fmla="*/ 0 w 117"/>
                <a:gd name="T3" fmla="*/ 2147483647 h 132"/>
                <a:gd name="T4" fmla="*/ 2147483647 w 117"/>
                <a:gd name="T5" fmla="*/ 2147483647 h 132"/>
                <a:gd name="T6" fmla="*/ 2147483647 w 117"/>
                <a:gd name="T7" fmla="*/ 2147483647 h 132"/>
                <a:gd name="T8" fmla="*/ 2147483647 w 117"/>
                <a:gd name="T9" fmla="*/ 2147483647 h 132"/>
                <a:gd name="T10" fmla="*/ 2147483647 w 117"/>
                <a:gd name="T11" fmla="*/ 2147483647 h 132"/>
                <a:gd name="T12" fmla="*/ 2147483647 w 117"/>
                <a:gd name="T13" fmla="*/ 2147483647 h 132"/>
                <a:gd name="T14" fmla="*/ 2147483647 w 117"/>
                <a:gd name="T15" fmla="*/ 2147483647 h 132"/>
                <a:gd name="T16" fmla="*/ 2147483647 w 117"/>
                <a:gd name="T17" fmla="*/ 2147483647 h 132"/>
                <a:gd name="T18" fmla="*/ 2147483647 w 117"/>
                <a:gd name="T19" fmla="*/ 2147483647 h 132"/>
                <a:gd name="T20" fmla="*/ 2147483647 w 117"/>
                <a:gd name="T21" fmla="*/ 2147483647 h 132"/>
                <a:gd name="T22" fmla="*/ 2147483647 w 117"/>
                <a:gd name="T23" fmla="*/ 2147483647 h 132"/>
                <a:gd name="T24" fmla="*/ 2147483647 w 117"/>
                <a:gd name="T25" fmla="*/ 2147483647 h 132"/>
                <a:gd name="T26" fmla="*/ 2147483647 w 117"/>
                <a:gd name="T27" fmla="*/ 2147483647 h 132"/>
                <a:gd name="T28" fmla="*/ 2147483647 w 117"/>
                <a:gd name="T29" fmla="*/ 2147483647 h 132"/>
                <a:gd name="T30" fmla="*/ 2147483647 w 117"/>
                <a:gd name="T31" fmla="*/ 2147483647 h 132"/>
                <a:gd name="T32" fmla="*/ 2147483647 w 117"/>
                <a:gd name="T33" fmla="*/ 2147483647 h 132"/>
                <a:gd name="T34" fmla="*/ 2147483647 w 117"/>
                <a:gd name="T35" fmla="*/ 2147483647 h 132"/>
                <a:gd name="T36" fmla="*/ 2147483647 w 117"/>
                <a:gd name="T37" fmla="*/ 2147483647 h 132"/>
                <a:gd name="T38" fmla="*/ 2147483647 w 117"/>
                <a:gd name="T39" fmla="*/ 2147483647 h 132"/>
                <a:gd name="T40" fmla="*/ 2147483647 w 117"/>
                <a:gd name="T41" fmla="*/ 2147483647 h 132"/>
                <a:gd name="T42" fmla="*/ 2147483647 w 117"/>
                <a:gd name="T43" fmla="*/ 2147483647 h 132"/>
                <a:gd name="T44" fmla="*/ 2147483647 w 117"/>
                <a:gd name="T45" fmla="*/ 2147483647 h 132"/>
                <a:gd name="T46" fmla="*/ 2147483647 w 117"/>
                <a:gd name="T47" fmla="*/ 2147483647 h 132"/>
                <a:gd name="T48" fmla="*/ 2147483647 w 117"/>
                <a:gd name="T49" fmla="*/ 2147483647 h 132"/>
                <a:gd name="T50" fmla="*/ 2147483647 w 117"/>
                <a:gd name="T51" fmla="*/ 2147483647 h 132"/>
                <a:gd name="T52" fmla="*/ 2147483647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91309FE8-CA8F-41EA-88DE-1A67575D0766}"/>
                </a:ext>
              </a:extLst>
            </p:cNvPr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147483647 w 29"/>
                <a:gd name="T1" fmla="*/ 0 h 77"/>
                <a:gd name="T2" fmla="*/ 2147483647 w 29"/>
                <a:gd name="T3" fmla="*/ 0 h 77"/>
                <a:gd name="T4" fmla="*/ 2147483647 w 29"/>
                <a:gd name="T5" fmla="*/ 2147483647 h 77"/>
                <a:gd name="T6" fmla="*/ 2147483647 w 29"/>
                <a:gd name="T7" fmla="*/ 2147483647 h 77"/>
                <a:gd name="T8" fmla="*/ 2147483647 w 29"/>
                <a:gd name="T9" fmla="*/ 2147483647 h 77"/>
                <a:gd name="T10" fmla="*/ 2147483647 w 29"/>
                <a:gd name="T11" fmla="*/ 2147483647 h 77"/>
                <a:gd name="T12" fmla="*/ 0 w 29"/>
                <a:gd name="T13" fmla="*/ 2147483647 h 77"/>
                <a:gd name="T14" fmla="*/ 2147483647 w 29"/>
                <a:gd name="T15" fmla="*/ 2147483647 h 77"/>
                <a:gd name="T16" fmla="*/ 2147483647 w 29"/>
                <a:gd name="T17" fmla="*/ 2147483647 h 77"/>
                <a:gd name="T18" fmla="*/ 2147483647 w 29"/>
                <a:gd name="T19" fmla="*/ 2147483647 h 77"/>
                <a:gd name="T20" fmla="*/ 2147483647 w 29"/>
                <a:gd name="T21" fmla="*/ 2147483647 h 77"/>
                <a:gd name="T22" fmla="*/ 2147483647 w 29"/>
                <a:gd name="T23" fmla="*/ 2147483647 h 77"/>
                <a:gd name="T24" fmla="*/ 2147483647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CFCEF3AA-39A0-4F3F-86FD-51CF0F22D20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2" name="Group 17">
              <a:extLst>
                <a:ext uri="{FF2B5EF4-FFF2-40B4-BE49-F238E27FC236}">
                  <a16:creationId xmlns:a16="http://schemas.microsoft.com/office/drawing/2014/main" id="{D1973149-7EB5-4679-8312-5333E3BFFF6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>
                <a:extLst>
                  <a:ext uri="{FF2B5EF4-FFF2-40B4-BE49-F238E27FC236}">
                    <a16:creationId xmlns:a16="http://schemas.microsoft.com/office/drawing/2014/main" id="{2B4B6D81-9CB4-41E0-A6B7-268783684AA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7" name="Freeform 19">
                <a:extLst>
                  <a:ext uri="{FF2B5EF4-FFF2-40B4-BE49-F238E27FC236}">
                    <a16:creationId xmlns:a16="http://schemas.microsoft.com/office/drawing/2014/main" id="{A288216B-74F1-4F6F-89E1-C423B4A6137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8" name="Freeform 20">
                <a:extLst>
                  <a:ext uri="{FF2B5EF4-FFF2-40B4-BE49-F238E27FC236}">
                    <a16:creationId xmlns:a16="http://schemas.microsoft.com/office/drawing/2014/main" id="{60FB48DC-2EC0-4531-A5A6-52DFB4BE29A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3" name="Group 21">
              <a:extLst>
                <a:ext uri="{FF2B5EF4-FFF2-40B4-BE49-F238E27FC236}">
                  <a16:creationId xmlns:a16="http://schemas.microsoft.com/office/drawing/2014/main" id="{86375993-9C13-4CCD-81AA-836E3057204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-6691250">
              <a:off x="3641" y="125"/>
              <a:ext cx="356" cy="608"/>
              <a:chOff x="1729" y="866"/>
              <a:chExt cx="129" cy="157"/>
            </a:xfrm>
          </p:grpSpPr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EF70E073-DEEC-4675-B413-6CCE69B32CD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30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4DF656AC-E237-4FBE-B230-524650FC93B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9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5" name="Freeform 24">
                <a:extLst>
                  <a:ext uri="{FF2B5EF4-FFF2-40B4-BE49-F238E27FC236}">
                    <a16:creationId xmlns:a16="http://schemas.microsoft.com/office/drawing/2014/main" id="{09F7256B-6A07-4B62-A501-73E60A36652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3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4" name="Group 25">
              <a:extLst>
                <a:ext uri="{FF2B5EF4-FFF2-40B4-BE49-F238E27FC236}">
                  <a16:creationId xmlns:a16="http://schemas.microsoft.com/office/drawing/2014/main" id="{6CAA216C-49F9-44FF-9FC9-A50561BB759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8524840">
              <a:off x="678" y="3307"/>
              <a:ext cx="500" cy="500"/>
              <a:chOff x="1727" y="868"/>
              <a:chExt cx="129" cy="156"/>
            </a:xfrm>
          </p:grpSpPr>
          <p:sp>
            <p:nvSpPr>
              <p:cNvPr id="30" name="Freeform 26">
                <a:extLst>
                  <a:ext uri="{FF2B5EF4-FFF2-40B4-BE49-F238E27FC236}">
                    <a16:creationId xmlns:a16="http://schemas.microsoft.com/office/drawing/2014/main" id="{1B0A7C14-2EAE-4440-A9EF-DD8C2B4C06F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9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1" name="Freeform 27">
                <a:extLst>
                  <a:ext uri="{FF2B5EF4-FFF2-40B4-BE49-F238E27FC236}">
                    <a16:creationId xmlns:a16="http://schemas.microsoft.com/office/drawing/2014/main" id="{17E51C07-A6D3-4796-AF6B-E5602AB461A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7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32" name="Freeform 28">
                <a:extLst>
                  <a:ext uri="{FF2B5EF4-FFF2-40B4-BE49-F238E27FC236}">
                    <a16:creationId xmlns:a16="http://schemas.microsoft.com/office/drawing/2014/main" id="{ABCBCB5F-E49F-4DEA-9530-2A5CBDF10F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1000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5" name="Group 29">
              <a:extLst>
                <a:ext uri="{FF2B5EF4-FFF2-40B4-BE49-F238E27FC236}">
                  <a16:creationId xmlns:a16="http://schemas.microsoft.com/office/drawing/2014/main" id="{3F65E97D-3FD2-4BF3-B104-58A3CEAE5FCF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4106450" flipH="1">
              <a:off x="404" y="267"/>
              <a:ext cx="708" cy="891"/>
              <a:chOff x="1727" y="866"/>
              <a:chExt cx="129" cy="157"/>
            </a:xfrm>
          </p:grpSpPr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4AF11123-AF21-4E50-AA60-D7A7285EB66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089A6642-C5E1-4C26-9640-74FB708656C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D939F2BB-0CD6-4B0B-A7E5-CC853F21B89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6" name="Group 33">
              <a:extLst>
                <a:ext uri="{FF2B5EF4-FFF2-40B4-BE49-F238E27FC236}">
                  <a16:creationId xmlns:a16="http://schemas.microsoft.com/office/drawing/2014/main" id="{7429A082-728A-4AFE-A42C-5569479944D5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 rot="10015322" flipH="1">
              <a:off x="4619" y="2392"/>
              <a:ext cx="708" cy="891"/>
              <a:chOff x="1727" y="866"/>
              <a:chExt cx="129" cy="157"/>
            </a:xfrm>
          </p:grpSpPr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9584C1BF-0980-4082-9CFB-455B0C51641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18C288F1-61C1-48EF-AAD7-C2E92A62F62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CCE2F034-ED19-4676-87C0-F5FD824B234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D6798B26-1D71-4E8A-84ED-20CD8AA163AE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10116977-F78A-45D3-AA7B-2C195DA9605C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147483647 h 237"/>
                <a:gd name="T4" fmla="*/ 2147483647 w 257"/>
                <a:gd name="T5" fmla="*/ 2147483647 h 237"/>
                <a:gd name="T6" fmla="*/ 2147483647 w 257"/>
                <a:gd name="T7" fmla="*/ 2147483647 h 237"/>
                <a:gd name="T8" fmla="*/ 2147483647 w 257"/>
                <a:gd name="T9" fmla="*/ 2147483647 h 237"/>
                <a:gd name="T10" fmla="*/ 2147483647 w 257"/>
                <a:gd name="T11" fmla="*/ 2147483647 h 237"/>
                <a:gd name="T12" fmla="*/ 2147483647 w 257"/>
                <a:gd name="T13" fmla="*/ 2147483647 h 237"/>
                <a:gd name="T14" fmla="*/ 2147483647 w 257"/>
                <a:gd name="T15" fmla="*/ 2147483647 h 237"/>
                <a:gd name="T16" fmla="*/ 2147483647 w 257"/>
                <a:gd name="T17" fmla="*/ 2147483647 h 237"/>
                <a:gd name="T18" fmla="*/ 2147483647 w 257"/>
                <a:gd name="T19" fmla="*/ 2147483647 h 237"/>
                <a:gd name="T20" fmla="*/ 2147483647 w 257"/>
                <a:gd name="T21" fmla="*/ 2147483647 h 237"/>
                <a:gd name="T22" fmla="*/ 2147483647 w 257"/>
                <a:gd name="T23" fmla="*/ 2147483647 h 237"/>
                <a:gd name="T24" fmla="*/ 2147483647 w 257"/>
                <a:gd name="T25" fmla="*/ 2147483647 h 237"/>
                <a:gd name="T26" fmla="*/ 2147483647 w 257"/>
                <a:gd name="T27" fmla="*/ 2147483647 h 237"/>
                <a:gd name="T28" fmla="*/ 2147483647 w 257"/>
                <a:gd name="T29" fmla="*/ 2147483647 h 237"/>
                <a:gd name="T30" fmla="*/ 2147483647 w 257"/>
                <a:gd name="T31" fmla="*/ 2147483647 h 237"/>
                <a:gd name="T32" fmla="*/ 2147483647 w 257"/>
                <a:gd name="T33" fmla="*/ 2147483647 h 237"/>
                <a:gd name="T34" fmla="*/ 2147483647 w 257"/>
                <a:gd name="T35" fmla="*/ 2147483647 h 237"/>
                <a:gd name="T36" fmla="*/ 2147483647 w 257"/>
                <a:gd name="T37" fmla="*/ 2147483647 h 237"/>
                <a:gd name="T38" fmla="*/ 2147483647 w 257"/>
                <a:gd name="T39" fmla="*/ 2147483647 h 237"/>
                <a:gd name="T40" fmla="*/ 2147483647 w 257"/>
                <a:gd name="T41" fmla="*/ 2147483647 h 237"/>
                <a:gd name="T42" fmla="*/ 2147483647 w 257"/>
                <a:gd name="T43" fmla="*/ 2147483647 h 237"/>
                <a:gd name="T44" fmla="*/ 2147483647 w 257"/>
                <a:gd name="T45" fmla="*/ 2147483647 h 237"/>
                <a:gd name="T46" fmla="*/ 2147483647 w 257"/>
                <a:gd name="T47" fmla="*/ 2147483647 h 237"/>
                <a:gd name="T48" fmla="*/ 2147483647 w 257"/>
                <a:gd name="T49" fmla="*/ 2147483647 h 237"/>
                <a:gd name="T50" fmla="*/ 2147483647 w 257"/>
                <a:gd name="T51" fmla="*/ 2147483647 h 237"/>
                <a:gd name="T52" fmla="*/ 2147483647 w 257"/>
                <a:gd name="T53" fmla="*/ 2147483647 h 237"/>
                <a:gd name="T54" fmla="*/ 2147483647 w 257"/>
                <a:gd name="T55" fmla="*/ 2147483647 h 237"/>
                <a:gd name="T56" fmla="*/ 2147483647 w 257"/>
                <a:gd name="T57" fmla="*/ 2147483647 h 237"/>
                <a:gd name="T58" fmla="*/ 2147483647 w 257"/>
                <a:gd name="T59" fmla="*/ 2147483647 h 237"/>
                <a:gd name="T60" fmla="*/ 2147483647 w 257"/>
                <a:gd name="T61" fmla="*/ 2147483647 h 237"/>
                <a:gd name="T62" fmla="*/ 2147483647 w 257"/>
                <a:gd name="T63" fmla="*/ 2147483647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54555462-4FBD-4C09-A5FE-745A402FD83A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2147483647 w 124"/>
                <a:gd name="T1" fmla="*/ 0 h 110"/>
                <a:gd name="T2" fmla="*/ 2147483647 w 124"/>
                <a:gd name="T3" fmla="*/ 2147483647 h 110"/>
                <a:gd name="T4" fmla="*/ 2147483647 w 124"/>
                <a:gd name="T5" fmla="*/ 2147483647 h 110"/>
                <a:gd name="T6" fmla="*/ 2147483647 w 124"/>
                <a:gd name="T7" fmla="*/ 2147483647 h 110"/>
                <a:gd name="T8" fmla="*/ 2147483647 w 124"/>
                <a:gd name="T9" fmla="*/ 2147483647 h 110"/>
                <a:gd name="T10" fmla="*/ 2147483647 w 124"/>
                <a:gd name="T11" fmla="*/ 2147483647 h 110"/>
                <a:gd name="T12" fmla="*/ 2147483647 w 124"/>
                <a:gd name="T13" fmla="*/ 2147483647 h 110"/>
                <a:gd name="T14" fmla="*/ 2147483647 w 124"/>
                <a:gd name="T15" fmla="*/ 2147483647 h 110"/>
                <a:gd name="T16" fmla="*/ 2147483647 w 124"/>
                <a:gd name="T17" fmla="*/ 2147483647 h 110"/>
                <a:gd name="T18" fmla="*/ 0 w 124"/>
                <a:gd name="T19" fmla="*/ 2147483647 h 110"/>
                <a:gd name="T20" fmla="*/ 2147483647 w 124"/>
                <a:gd name="T21" fmla="*/ 2147483647 h 110"/>
                <a:gd name="T22" fmla="*/ 2147483647 w 124"/>
                <a:gd name="T23" fmla="*/ 2147483647 h 110"/>
                <a:gd name="T24" fmla="*/ 2147483647 w 124"/>
                <a:gd name="T25" fmla="*/ 2147483647 h 110"/>
                <a:gd name="T26" fmla="*/ 2147483647 w 124"/>
                <a:gd name="T27" fmla="*/ 2147483647 h 110"/>
                <a:gd name="T28" fmla="*/ 2147483647 w 124"/>
                <a:gd name="T29" fmla="*/ 2147483647 h 110"/>
                <a:gd name="T30" fmla="*/ 2147483647 w 124"/>
                <a:gd name="T31" fmla="*/ 2147483647 h 110"/>
                <a:gd name="T32" fmla="*/ 2147483647 w 124"/>
                <a:gd name="T33" fmla="*/ 2147483647 h 110"/>
                <a:gd name="T34" fmla="*/ 2147483647 w 124"/>
                <a:gd name="T35" fmla="*/ 2147483647 h 110"/>
                <a:gd name="T36" fmla="*/ 2147483647 w 124"/>
                <a:gd name="T37" fmla="*/ 2147483647 h 110"/>
                <a:gd name="T38" fmla="*/ 2147483647 w 124"/>
                <a:gd name="T39" fmla="*/ 2147483647 h 110"/>
                <a:gd name="T40" fmla="*/ 2147483647 w 124"/>
                <a:gd name="T41" fmla="*/ 2147483647 h 110"/>
                <a:gd name="T42" fmla="*/ 2147483647 w 124"/>
                <a:gd name="T43" fmla="*/ 2147483647 h 110"/>
                <a:gd name="T44" fmla="*/ 2147483647 w 124"/>
                <a:gd name="T45" fmla="*/ 2147483647 h 110"/>
                <a:gd name="T46" fmla="*/ 2147483647 w 124"/>
                <a:gd name="T47" fmla="*/ 2147483647 h 110"/>
                <a:gd name="T48" fmla="*/ 2147483647 w 124"/>
                <a:gd name="T49" fmla="*/ 2147483647 h 110"/>
                <a:gd name="T50" fmla="*/ 2147483647 w 124"/>
                <a:gd name="T51" fmla="*/ 2147483647 h 110"/>
                <a:gd name="T52" fmla="*/ 2147483647 w 124"/>
                <a:gd name="T53" fmla="*/ 2147483647 h 110"/>
                <a:gd name="T54" fmla="*/ 2147483647 w 124"/>
                <a:gd name="T55" fmla="*/ 2147483647 h 110"/>
                <a:gd name="T56" fmla="*/ 2147483647 w 124"/>
                <a:gd name="T57" fmla="*/ 2147483647 h 110"/>
                <a:gd name="T58" fmla="*/ 214748364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F452C860-DAC0-4760-88CB-B5F16BA1FE08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2147483647 w 46"/>
                <a:gd name="T1" fmla="*/ 0 h 94"/>
                <a:gd name="T2" fmla="*/ 2147483647 w 46"/>
                <a:gd name="T3" fmla="*/ 2147483647 h 94"/>
                <a:gd name="T4" fmla="*/ 2147483647 w 46"/>
                <a:gd name="T5" fmla="*/ 2147483647 h 94"/>
                <a:gd name="T6" fmla="*/ 2147483647 w 46"/>
                <a:gd name="T7" fmla="*/ 2147483647 h 94"/>
                <a:gd name="T8" fmla="*/ 0 w 46"/>
                <a:gd name="T9" fmla="*/ 2147483647 h 94"/>
                <a:gd name="T10" fmla="*/ 2147483647 w 46"/>
                <a:gd name="T11" fmla="*/ 2147483647 h 94"/>
                <a:gd name="T12" fmla="*/ 2147483647 w 46"/>
                <a:gd name="T13" fmla="*/ 2147483647 h 94"/>
                <a:gd name="T14" fmla="*/ 2147483647 w 46"/>
                <a:gd name="T15" fmla="*/ 2147483647 h 94"/>
                <a:gd name="T16" fmla="*/ 2147483647 w 46"/>
                <a:gd name="T17" fmla="*/ 2147483647 h 94"/>
                <a:gd name="T18" fmla="*/ 2147483647 w 46"/>
                <a:gd name="T19" fmla="*/ 2147483647 h 94"/>
                <a:gd name="T20" fmla="*/ 2147483647 w 46"/>
                <a:gd name="T21" fmla="*/ 2147483647 h 94"/>
                <a:gd name="T22" fmla="*/ 2147483647 w 46"/>
                <a:gd name="T23" fmla="*/ 2147483647 h 94"/>
                <a:gd name="T24" fmla="*/ 2147483647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240E2DDA-5966-43C1-84C8-A2A76B458032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9B0720B5-7EEB-4EAB-9807-CD503CAF678F}"/>
                </a:ext>
              </a:extLst>
            </p:cNvPr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2147483647 w 149"/>
                <a:gd name="T3" fmla="*/ 2147483647 h 704"/>
                <a:gd name="T4" fmla="*/ 2147483647 w 149"/>
                <a:gd name="T5" fmla="*/ 2147483647 h 704"/>
                <a:gd name="T6" fmla="*/ 2147483647 w 149"/>
                <a:gd name="T7" fmla="*/ 2147483647 h 704"/>
                <a:gd name="T8" fmla="*/ 2147483647 w 149"/>
                <a:gd name="T9" fmla="*/ 2147483647 h 704"/>
                <a:gd name="T10" fmla="*/ 2147483647 w 149"/>
                <a:gd name="T11" fmla="*/ 2147483647 h 704"/>
                <a:gd name="T12" fmla="*/ 2147483647 w 149"/>
                <a:gd name="T13" fmla="*/ 2147483647 h 704"/>
                <a:gd name="T14" fmla="*/ 2147483647 w 149"/>
                <a:gd name="T15" fmla="*/ 2147483647 h 704"/>
                <a:gd name="T16" fmla="*/ 2147483647 w 149"/>
                <a:gd name="T17" fmla="*/ 2147483647 h 704"/>
                <a:gd name="T18" fmla="*/ 2147483647 w 149"/>
                <a:gd name="T19" fmla="*/ 2147483647 h 704"/>
                <a:gd name="T20" fmla="*/ 2147483647 w 149"/>
                <a:gd name="T21" fmla="*/ 2147483647 h 704"/>
                <a:gd name="T22" fmla="*/ 2147483647 w 149"/>
                <a:gd name="T23" fmla="*/ 2147483647 h 704"/>
                <a:gd name="T24" fmla="*/ 2147483647 w 149"/>
                <a:gd name="T25" fmla="*/ 2147483647 h 704"/>
                <a:gd name="T26" fmla="*/ 2147483647 w 149"/>
                <a:gd name="T27" fmla="*/ 2147483647 h 704"/>
                <a:gd name="T28" fmla="*/ 2147483647 w 149"/>
                <a:gd name="T29" fmla="*/ 2147483647 h 704"/>
                <a:gd name="T30" fmla="*/ 2147483647 w 149"/>
                <a:gd name="T31" fmla="*/ 2147483647 h 704"/>
                <a:gd name="T32" fmla="*/ 2147483647 w 149"/>
                <a:gd name="T33" fmla="*/ 2147483647 h 704"/>
                <a:gd name="T34" fmla="*/ 2147483647 w 149"/>
                <a:gd name="T35" fmla="*/ 2147483647 h 704"/>
                <a:gd name="T36" fmla="*/ 2147483647 w 149"/>
                <a:gd name="T37" fmla="*/ 2147483647 h 704"/>
                <a:gd name="T38" fmla="*/ 2147483647 w 149"/>
                <a:gd name="T39" fmla="*/ 2147483647 h 704"/>
                <a:gd name="T40" fmla="*/ 2147483647 w 149"/>
                <a:gd name="T41" fmla="*/ 2147483647 h 704"/>
                <a:gd name="T42" fmla="*/ 2147483647 w 149"/>
                <a:gd name="T43" fmla="*/ 2147483647 h 704"/>
                <a:gd name="T44" fmla="*/ 2147483647 w 149"/>
                <a:gd name="T45" fmla="*/ 2147483647 h 704"/>
                <a:gd name="T46" fmla="*/ 2147483647 w 149"/>
                <a:gd name="T47" fmla="*/ 2147483647 h 704"/>
                <a:gd name="T48" fmla="*/ 2147483647 w 149"/>
                <a:gd name="T49" fmla="*/ 2147483647 h 704"/>
                <a:gd name="T50" fmla="*/ 2147483647 w 149"/>
                <a:gd name="T51" fmla="*/ 2147483647 h 704"/>
                <a:gd name="T52" fmla="*/ 2147483647 w 149"/>
                <a:gd name="T53" fmla="*/ 2147483647 h 704"/>
                <a:gd name="T54" fmla="*/ 2147483647 w 149"/>
                <a:gd name="T55" fmla="*/ 2147483647 h 704"/>
                <a:gd name="T56" fmla="*/ 2147483647 w 149"/>
                <a:gd name="T57" fmla="*/ 2147483647 h 704"/>
                <a:gd name="T58" fmla="*/ 2147483647 w 149"/>
                <a:gd name="T59" fmla="*/ 2147483647 h 704"/>
                <a:gd name="T60" fmla="*/ 2147483647 w 149"/>
                <a:gd name="T61" fmla="*/ 2147483647 h 704"/>
                <a:gd name="T62" fmla="*/ 2147483647 w 149"/>
                <a:gd name="T63" fmla="*/ 2147483647 h 704"/>
                <a:gd name="T64" fmla="*/ 2147483647 w 149"/>
                <a:gd name="T65" fmla="*/ 2147483647 h 704"/>
                <a:gd name="T66" fmla="*/ 2147483647 w 149"/>
                <a:gd name="T67" fmla="*/ 2147483647 h 704"/>
                <a:gd name="T68" fmla="*/ 2147483647 w 149"/>
                <a:gd name="T69" fmla="*/ 2147483647 h 704"/>
                <a:gd name="T70" fmla="*/ 2147483647 w 149"/>
                <a:gd name="T71" fmla="*/ 2147483647 h 704"/>
                <a:gd name="T72" fmla="*/ 2147483647 w 149"/>
                <a:gd name="T73" fmla="*/ 2147483647 h 704"/>
                <a:gd name="T74" fmla="*/ 2147483647 w 149"/>
                <a:gd name="T75" fmla="*/ 2147483647 h 704"/>
                <a:gd name="T76" fmla="*/ 2147483647 w 149"/>
                <a:gd name="T77" fmla="*/ 2147483647 h 704"/>
                <a:gd name="T78" fmla="*/ 2147483647 w 149"/>
                <a:gd name="T79" fmla="*/ 2147483647 h 704"/>
                <a:gd name="T80" fmla="*/ 2147483647 w 149"/>
                <a:gd name="T81" fmla="*/ 2147483647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8D910CEB-96A7-42CB-8058-ECF9F99EEB3F}"/>
                </a:ext>
              </a:extLst>
            </p:cNvPr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73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3274485" y="596900"/>
            <a:ext cx="8257116" cy="3581400"/>
          </a:xfrm>
        </p:spPr>
        <p:txBody>
          <a:bodyPr/>
          <a:lstStyle>
            <a:lvl1pPr>
              <a:defRPr sz="5200" b="1"/>
            </a:lvl1pPr>
          </a:lstStyle>
          <a:p>
            <a:pPr lvl="0"/>
            <a:r>
              <a:rPr lang="vi-VN" noProof="0"/>
              <a:t>Click to edit Master title style</a:t>
            </a:r>
          </a:p>
        </p:txBody>
      </p:sp>
      <p:sp>
        <p:nvSpPr>
          <p:cNvPr id="973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3318933" y="4279900"/>
            <a:ext cx="8195733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vi-VN" noProof="0"/>
              <a:t>Click to edit Master subtitle style</a:t>
            </a:r>
          </a:p>
        </p:txBody>
      </p:sp>
      <p:sp>
        <p:nvSpPr>
          <p:cNvPr id="46" name="Rectangle 44">
            <a:extLst>
              <a:ext uri="{FF2B5EF4-FFF2-40B4-BE49-F238E27FC236}">
                <a16:creationId xmlns:a16="http://schemas.microsoft.com/office/drawing/2014/main" id="{E8372271-0A1B-4DF4-A3DA-0D2FF13CE0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7" name="Rectangle 45">
            <a:extLst>
              <a:ext uri="{FF2B5EF4-FFF2-40B4-BE49-F238E27FC236}">
                <a16:creationId xmlns:a16="http://schemas.microsoft.com/office/drawing/2014/main" id="{C4AD8061-56AC-4B8E-AF24-F6D07E015CC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8" name="Rectangle 46">
            <a:extLst>
              <a:ext uri="{FF2B5EF4-FFF2-40B4-BE49-F238E27FC236}">
                <a16:creationId xmlns:a16="http://schemas.microsoft.com/office/drawing/2014/main" id="{934AB99C-46D0-4D8B-9447-0DDDA41441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762C25-2D34-4AD0-95EA-D27D36C1859C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025446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8E209BBD-B8E1-40C9-BDF5-086887EF56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A974B40A-3ACE-4633-B384-9BC2CE5267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518EAE1-70AF-47AE-A072-8FD1662E3E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AA8C4A6-FA30-461E-AA76-6D953F11908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28782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E9F7D956-7F4F-426D-93EB-7BB281B380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47BC0BF6-E44A-4CFD-B498-AA15F53F9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01E78193-4CBA-4203-AEE6-FBE1AA6CF8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78A6F96-F8DE-41F2-8625-36297D540C3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47078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3340528D-F9AE-4329-932D-CD69B783B6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495F5415-EECC-454A-AE89-FD58E8BA0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ACF9EB42-A5BA-4BBD-94F6-485CD7B6F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2F89D7-25BD-4366-9A67-392CA7971549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697242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E1647340-4588-4984-B1B1-95FFDEC8D3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6564A9EA-F52F-4FDB-A6B2-2C1FFB7B7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FC482105-478F-4CF7-BA8E-FE9D6F5CC8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6EDB815-4FF1-4F97-A5DB-4FA9D61C84E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28369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8B794581-75FC-485A-93A7-1C47437EAF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A2B74BE5-B3D3-4B18-909E-F5EAA56C83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FD5809A-7FA9-44B6-9970-E152BC8E18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60AF63F-2140-4FAA-B8C4-F699E50EEA4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747570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771F7807-2700-4E11-B3D9-A726F85B46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F6E6831E-4726-4483-BAF8-4E69875C90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37DA2A5-AFEC-4444-8720-32170EC1DA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F71E966-09F6-472E-8E98-7F3F4E0509A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7959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7CADB046-9AA1-44D5-87B0-B91DF8DF43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F6188545-30E0-45B3-8856-F07D8E5324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97D8519-82FD-4A49-BADE-9E56F6821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C2107D8B-C2A2-4990-A020-535DC5E9E27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886068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F43AE5DF-0BC6-424F-8A6B-44E8C04369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02B6937B-5D77-4448-AB41-11BEC51D19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DC6D39BD-7528-41D3-B507-F576D1833C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0DB4D61F-B9EC-4D38-A755-22B9691F61A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0245248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B7908BBF-7F40-46F9-AD43-5347D5066C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1DF93926-4B91-43AE-B748-0239BECD0C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D55B9FF4-93BF-46E7-9709-EFD9AEF85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F10C9A5-0F11-451C-9794-A3272681D8D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40983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DEA93EA8-DA3B-4357-B06A-697E0BE51C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2B59A779-20AB-430A-94A1-A5D92889EB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2B44009C-C0CE-4191-A61B-CDB0A7CBE1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9C8D34-E3CE-42E5-847F-8B442AB9A5C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67700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4968" y="103189"/>
            <a:ext cx="2747433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0551" y="103189"/>
            <a:ext cx="8041216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CD4B14C4-D8B9-41D3-9C8B-A82434E2C4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5FE69BDB-85C6-416F-97AF-87DF1331E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6C77E819-426C-4E23-B719-A63DCDE10A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37A40E6-8192-48BD-89CC-06871E467E34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22867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7">
            <a:extLst>
              <a:ext uri="{FF2B5EF4-FFF2-40B4-BE49-F238E27FC236}">
                <a16:creationId xmlns:a16="http://schemas.microsoft.com/office/drawing/2014/main" id="{5648E71F-FEE4-4759-A451-90EBE6883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8">
            <a:extLst>
              <a:ext uri="{FF2B5EF4-FFF2-40B4-BE49-F238E27FC236}">
                <a16:creationId xmlns:a16="http://schemas.microsoft.com/office/drawing/2014/main" id="{EB5E3931-3F2B-47C3-BF51-56D946631D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9">
            <a:extLst>
              <a:ext uri="{FF2B5EF4-FFF2-40B4-BE49-F238E27FC236}">
                <a16:creationId xmlns:a16="http://schemas.microsoft.com/office/drawing/2014/main" id="{965B393A-1532-4276-9CC9-DDF151A1B4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45E1F72-9D86-4FD7-A3D7-9F91E088813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3132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90B296B-7E9A-47BB-A1A7-50375DAFB6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40D56462-1D88-4322-AA3E-6652D32A8A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3B794EE1-3D18-40CA-93E0-F60D9F6F22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9493B02-FCCA-4DE8-AD66-D8472B8EC3F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52973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7">
            <a:extLst>
              <a:ext uri="{FF2B5EF4-FFF2-40B4-BE49-F238E27FC236}">
                <a16:creationId xmlns:a16="http://schemas.microsoft.com/office/drawing/2014/main" id="{1B69E4E9-F5B3-4FE7-B2F0-82B0818447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48">
            <a:extLst>
              <a:ext uri="{FF2B5EF4-FFF2-40B4-BE49-F238E27FC236}">
                <a16:creationId xmlns:a16="http://schemas.microsoft.com/office/drawing/2014/main" id="{5860BD81-CA12-48E6-8743-F4566896CD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49">
            <a:extLst>
              <a:ext uri="{FF2B5EF4-FFF2-40B4-BE49-F238E27FC236}">
                <a16:creationId xmlns:a16="http://schemas.microsoft.com/office/drawing/2014/main" id="{587FA9F7-74C7-4E29-8B9E-854BF6758D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1511670D-B86D-466B-8243-5A1C9341041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75185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7">
            <a:extLst>
              <a:ext uri="{FF2B5EF4-FFF2-40B4-BE49-F238E27FC236}">
                <a16:creationId xmlns:a16="http://schemas.microsoft.com/office/drawing/2014/main" id="{D09999A9-CE50-4A14-8D65-FA6C28B8AB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8">
            <a:extLst>
              <a:ext uri="{FF2B5EF4-FFF2-40B4-BE49-F238E27FC236}">
                <a16:creationId xmlns:a16="http://schemas.microsoft.com/office/drawing/2014/main" id="{33E6725B-1454-4C02-AB43-47B6644D59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65EBD4B4-02B4-499D-91E5-36B6F06BBB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C9319D6-E97E-4DD3-922D-AB986469AB86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477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>
            <a:extLst>
              <a:ext uri="{FF2B5EF4-FFF2-40B4-BE49-F238E27FC236}">
                <a16:creationId xmlns:a16="http://schemas.microsoft.com/office/drawing/2014/main" id="{963B2EB5-7295-4A0C-BABC-A10B52F586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48">
            <a:extLst>
              <a:ext uri="{FF2B5EF4-FFF2-40B4-BE49-F238E27FC236}">
                <a16:creationId xmlns:a16="http://schemas.microsoft.com/office/drawing/2014/main" id="{370E2FD2-88DC-4A69-BBC3-E39FC4F641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A5A924C-8468-45E1-9571-95E15B4C4A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8297E58-251E-4A38-994F-63889F3BB261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6399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FE9E2440-E382-4845-BF37-37F72B6FEA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B0EE1FD6-9700-4D01-B307-22745FB90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492A323B-BFF7-4820-8D86-5D6107CB0E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A678E259-2587-4811-85F5-C34938BD315D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42319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29A325C-4E10-481D-9107-F88D86BC4F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A804CA4D-F21D-4D49-B4C4-C469B8A2BE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654CAE19-6689-4AE7-AF27-4632683996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D09563C-09E5-45B2-95FC-C0BFB6331308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82093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A105B82F-C5DC-41AC-8998-A979A5D117C4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1032" name="Freeform 3">
              <a:extLst>
                <a:ext uri="{FF2B5EF4-FFF2-40B4-BE49-F238E27FC236}">
                  <a16:creationId xmlns:a16="http://schemas.microsoft.com/office/drawing/2014/main" id="{4C6853C0-06C3-4788-B2FB-C90A32C61F0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C07C387B-F5F7-444A-B94E-FAEFA4952C14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>
                <a:extLst>
                  <a:ext uri="{FF2B5EF4-FFF2-40B4-BE49-F238E27FC236}">
                    <a16:creationId xmlns:a16="http://schemas.microsoft.com/office/drawing/2014/main" id="{E8B0BDE0-6E02-4244-9AD2-B4267A2EEA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2" name="Freeform 6">
                <a:extLst>
                  <a:ext uri="{FF2B5EF4-FFF2-40B4-BE49-F238E27FC236}">
                    <a16:creationId xmlns:a16="http://schemas.microsoft.com/office/drawing/2014/main" id="{695A5EF2-75ED-4053-93E8-B78D286567F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73" name="Freeform 7">
                <a:extLst>
                  <a:ext uri="{FF2B5EF4-FFF2-40B4-BE49-F238E27FC236}">
                    <a16:creationId xmlns:a16="http://schemas.microsoft.com/office/drawing/2014/main" id="{E4626542-BABB-41A7-A3CB-7D424C249BF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4" name="Freeform 8">
              <a:extLst>
                <a:ext uri="{FF2B5EF4-FFF2-40B4-BE49-F238E27FC236}">
                  <a16:creationId xmlns:a16="http://schemas.microsoft.com/office/drawing/2014/main" id="{4116DA82-B994-43C0-9CB8-919CFA5A96D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1035" name="Group 9">
              <a:extLst>
                <a:ext uri="{FF2B5EF4-FFF2-40B4-BE49-F238E27FC236}">
                  <a16:creationId xmlns:a16="http://schemas.microsoft.com/office/drawing/2014/main" id="{85EB4AD9-009D-4ECE-8F6F-AD23ED26338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>
                <a:extLst>
                  <a:ext uri="{FF2B5EF4-FFF2-40B4-BE49-F238E27FC236}">
                    <a16:creationId xmlns:a16="http://schemas.microsoft.com/office/drawing/2014/main" id="{2D545B64-3555-45E5-95DE-D2C448CF907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6966325 w 217"/>
                  <a:gd name="T1" fmla="*/ 78494485 h 210"/>
                  <a:gd name="T2" fmla="*/ 13555773 w 217"/>
                  <a:gd name="T3" fmla="*/ 74215947 h 210"/>
                  <a:gd name="T4" fmla="*/ 9738411 w 217"/>
                  <a:gd name="T5" fmla="*/ 67763014 h 210"/>
                  <a:gd name="T6" fmla="*/ 5653716 w 217"/>
                  <a:gd name="T7" fmla="*/ 59258369 h 210"/>
                  <a:gd name="T8" fmla="*/ 1738356 w 217"/>
                  <a:gd name="T9" fmla="*/ 50401267 h 210"/>
                  <a:gd name="T10" fmla="*/ 0 w 217"/>
                  <a:gd name="T11" fmla="*/ 40784387 h 210"/>
                  <a:gd name="T12" fmla="*/ 1 w 217"/>
                  <a:gd name="T13" fmla="*/ 30532140 h 210"/>
                  <a:gd name="T14" fmla="*/ 3342996 w 217"/>
                  <a:gd name="T15" fmla="*/ 21160889 h 210"/>
                  <a:gd name="T16" fmla="*/ 10032050 w 217"/>
                  <a:gd name="T17" fmla="*/ 13277231 h 210"/>
                  <a:gd name="T18" fmla="*/ 16729802 w 217"/>
                  <a:gd name="T19" fmla="*/ 8225404 h 210"/>
                  <a:gd name="T20" fmla="*/ 22210516 w 217"/>
                  <a:gd name="T21" fmla="*/ 4488740 h 210"/>
                  <a:gd name="T22" fmla="*/ 26638073 w 217"/>
                  <a:gd name="T23" fmla="*/ 2529001 h 210"/>
                  <a:gd name="T24" fmla="*/ 30105338 w 217"/>
                  <a:gd name="T25" fmla="*/ 1752773 h 210"/>
                  <a:gd name="T26" fmla="*/ 32569834 w 217"/>
                  <a:gd name="T27" fmla="*/ 1752773 h 210"/>
                  <a:gd name="T28" fmla="*/ 38422658 w 217"/>
                  <a:gd name="T29" fmla="*/ 0 h 210"/>
                  <a:gd name="T30" fmla="*/ 54617402 w 217"/>
                  <a:gd name="T31" fmla="*/ 3111008 h 210"/>
                  <a:gd name="T32" fmla="*/ 59127766 w 217"/>
                  <a:gd name="T33" fmla="*/ 4488740 h 210"/>
                  <a:gd name="T34" fmla="*/ 63568037 w 217"/>
                  <a:gd name="T35" fmla="*/ 5700775 h 210"/>
                  <a:gd name="T36" fmla="*/ 67376451 w 217"/>
                  <a:gd name="T37" fmla="*/ 7014485 h 210"/>
                  <a:gd name="T38" fmla="*/ 70272155 w 217"/>
                  <a:gd name="T39" fmla="*/ 8619747 h 210"/>
                  <a:gd name="T40" fmla="*/ 73438907 w 217"/>
                  <a:gd name="T41" fmla="*/ 10120900 h 210"/>
                  <a:gd name="T42" fmla="*/ 75930096 w 217"/>
                  <a:gd name="T43" fmla="*/ 11868083 h 210"/>
                  <a:gd name="T44" fmla="*/ 77887585 w 217"/>
                  <a:gd name="T45" fmla="*/ 14151352 h 210"/>
                  <a:gd name="T46" fmla="*/ 80177695 w 217"/>
                  <a:gd name="T47" fmla="*/ 16914639 h 210"/>
                  <a:gd name="T48" fmla="*/ 75930096 w 217"/>
                  <a:gd name="T49" fmla="*/ 15134882 h 210"/>
                  <a:gd name="T50" fmla="*/ 71862582 w 217"/>
                  <a:gd name="T51" fmla="*/ 13483246 h 210"/>
                  <a:gd name="T52" fmla="*/ 67761771 w 217"/>
                  <a:gd name="T53" fmla="*/ 12437064 h 210"/>
                  <a:gd name="T54" fmla="*/ 63568037 w 217"/>
                  <a:gd name="T55" fmla="*/ 11059703 h 210"/>
                  <a:gd name="T56" fmla="*/ 60232207 w 217"/>
                  <a:gd name="T57" fmla="*/ 10120900 h 210"/>
                  <a:gd name="T58" fmla="*/ 56747161 w 217"/>
                  <a:gd name="T59" fmla="*/ 9807868 h 210"/>
                  <a:gd name="T60" fmla="*/ 52729652 w 217"/>
                  <a:gd name="T61" fmla="*/ 9202041 h 210"/>
                  <a:gd name="T62" fmla="*/ 49400383 w 217"/>
                  <a:gd name="T63" fmla="*/ 9202041 h 210"/>
                  <a:gd name="T64" fmla="*/ 46209136 w 217"/>
                  <a:gd name="T65" fmla="*/ 9202041 h 210"/>
                  <a:gd name="T66" fmla="*/ 42868223 w 217"/>
                  <a:gd name="T67" fmla="*/ 9344824 h 210"/>
                  <a:gd name="T68" fmla="*/ 39443810 w 217"/>
                  <a:gd name="T69" fmla="*/ 10120900 h 210"/>
                  <a:gd name="T70" fmla="*/ 36556979 w 217"/>
                  <a:gd name="T71" fmla="*/ 10960801 h 210"/>
                  <a:gd name="T72" fmla="*/ 33612298 w 217"/>
                  <a:gd name="T73" fmla="*/ 12437064 h 210"/>
                  <a:gd name="T74" fmla="*/ 30149321 w 217"/>
                  <a:gd name="T75" fmla="*/ 13483246 h 210"/>
                  <a:gd name="T76" fmla="*/ 27346028 w 217"/>
                  <a:gd name="T77" fmla="*/ 15246481 h 210"/>
                  <a:gd name="T78" fmla="*/ 24472165 w 217"/>
                  <a:gd name="T79" fmla="*/ 17123948 h 210"/>
                  <a:gd name="T80" fmla="*/ 19237178 w 217"/>
                  <a:gd name="T81" fmla="*/ 22818598 h 210"/>
                  <a:gd name="T82" fmla="*/ 15654757 w 217"/>
                  <a:gd name="T83" fmla="*/ 29842425 h 210"/>
                  <a:gd name="T84" fmla="*/ 13555773 w 217"/>
                  <a:gd name="T85" fmla="*/ 38573587 h 210"/>
                  <a:gd name="T86" fmla="*/ 12803644 w 217"/>
                  <a:gd name="T87" fmla="*/ 47160698 h 210"/>
                  <a:gd name="T88" fmla="*/ 12803644 w 217"/>
                  <a:gd name="T89" fmla="*/ 56702546 h 210"/>
                  <a:gd name="T90" fmla="*/ 14046648 w 217"/>
                  <a:gd name="T91" fmla="*/ 64949386 h 210"/>
                  <a:gd name="T92" fmla="*/ 15120056 w 217"/>
                  <a:gd name="T93" fmla="*/ 72525921 h 210"/>
                  <a:gd name="T94" fmla="*/ 16966325 w 217"/>
                  <a:gd name="T95" fmla="*/ 784944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3" name="Freeform 11">
                <a:extLst>
                  <a:ext uri="{FF2B5EF4-FFF2-40B4-BE49-F238E27FC236}">
                    <a16:creationId xmlns:a16="http://schemas.microsoft.com/office/drawing/2014/main" id="{17F44AD3-3E29-40CF-AB02-EA79031C3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7623438 w 182"/>
                  <a:gd name="T1" fmla="*/ 0 h 213"/>
                  <a:gd name="T2" fmla="*/ 38624606 w 182"/>
                  <a:gd name="T3" fmla="*/ 814132 h 213"/>
                  <a:gd name="T4" fmla="*/ 40786323 w 182"/>
                  <a:gd name="T5" fmla="*/ 3303910 h 213"/>
                  <a:gd name="T6" fmla="*/ 43862949 w 182"/>
                  <a:gd name="T7" fmla="*/ 7423639 h 213"/>
                  <a:gd name="T8" fmla="*/ 47381450 w 182"/>
                  <a:gd name="T9" fmla="*/ 13429712 h 213"/>
                  <a:gd name="T10" fmla="*/ 50067063 w 182"/>
                  <a:gd name="T11" fmla="*/ 20887370 h 213"/>
                  <a:gd name="T12" fmla="*/ 51855135 w 182"/>
                  <a:gd name="T13" fmla="*/ 30780086 h 213"/>
                  <a:gd name="T14" fmla="*/ 51855135 w 182"/>
                  <a:gd name="T15" fmla="*/ 42463564 h 213"/>
                  <a:gd name="T16" fmla="*/ 49683858 w 182"/>
                  <a:gd name="T17" fmla="*/ 56248582 h 213"/>
                  <a:gd name="T18" fmla="*/ 48470962 w 182"/>
                  <a:gd name="T19" fmla="*/ 60088997 h 213"/>
                  <a:gd name="T20" fmla="*/ 46965740 w 182"/>
                  <a:gd name="T21" fmla="*/ 63261605 h 213"/>
                  <a:gd name="T22" fmla="*/ 45345638 w 182"/>
                  <a:gd name="T23" fmla="*/ 66725318 h 213"/>
                  <a:gd name="T24" fmla="*/ 43161517 w 182"/>
                  <a:gd name="T25" fmla="*/ 69773324 h 213"/>
                  <a:gd name="T26" fmla="*/ 40250060 w 182"/>
                  <a:gd name="T27" fmla="*/ 72685818 h 213"/>
                  <a:gd name="T28" fmla="*/ 37863155 w 182"/>
                  <a:gd name="T29" fmla="*/ 74883437 h 213"/>
                  <a:gd name="T30" fmla="*/ 35296557 w 182"/>
                  <a:gd name="T31" fmla="*/ 77014490 h 213"/>
                  <a:gd name="T32" fmla="*/ 31645813 w 182"/>
                  <a:gd name="T33" fmla="*/ 78723308 h 213"/>
                  <a:gd name="T34" fmla="*/ 28332484 w 182"/>
                  <a:gd name="T35" fmla="*/ 79569653 h 213"/>
                  <a:gd name="T36" fmla="*/ 25022573 w 182"/>
                  <a:gd name="T37" fmla="*/ 80580355 h 213"/>
                  <a:gd name="T38" fmla="*/ 21165962 w 182"/>
                  <a:gd name="T39" fmla="*/ 81335978 h 213"/>
                  <a:gd name="T40" fmla="*/ 17032270 w 182"/>
                  <a:gd name="T41" fmla="*/ 81335978 h 213"/>
                  <a:gd name="T42" fmla="*/ 12611559 w 182"/>
                  <a:gd name="T43" fmla="*/ 80580355 h 213"/>
                  <a:gd name="T44" fmla="*/ 8645027 w 182"/>
                  <a:gd name="T45" fmla="*/ 79569653 h 213"/>
                  <a:gd name="T46" fmla="*/ 4047459 w 182"/>
                  <a:gd name="T47" fmla="*/ 77826947 h 213"/>
                  <a:gd name="T48" fmla="*/ 0 w 182"/>
                  <a:gd name="T49" fmla="*/ 75758701 h 213"/>
                  <a:gd name="T50" fmla="*/ 3864607 w 182"/>
                  <a:gd name="T51" fmla="*/ 78723308 h 213"/>
                  <a:gd name="T52" fmla="*/ 7664059 w 182"/>
                  <a:gd name="T53" fmla="*/ 80580355 h 213"/>
                  <a:gd name="T54" fmla="*/ 11529090 w 182"/>
                  <a:gd name="T55" fmla="*/ 82581148 h 213"/>
                  <a:gd name="T56" fmla="*/ 14769951 w 182"/>
                  <a:gd name="T57" fmla="*/ 84024494 h 213"/>
                  <a:gd name="T58" fmla="*/ 18155101 w 182"/>
                  <a:gd name="T59" fmla="*/ 85225710 h 213"/>
                  <a:gd name="T60" fmla="*/ 21881431 w 182"/>
                  <a:gd name="T61" fmla="*/ 85703603 h 213"/>
                  <a:gd name="T62" fmla="*/ 25064077 w 182"/>
                  <a:gd name="T63" fmla="*/ 85854556 h 213"/>
                  <a:gd name="T64" fmla="*/ 28484319 w 182"/>
                  <a:gd name="T65" fmla="*/ 85854556 h 213"/>
                  <a:gd name="T66" fmla="*/ 31499642 w 182"/>
                  <a:gd name="T67" fmla="*/ 85703603 h 213"/>
                  <a:gd name="T68" fmla="*/ 34513214 w 182"/>
                  <a:gd name="T69" fmla="*/ 84902852 h 213"/>
                  <a:gd name="T70" fmla="*/ 37126668 w 182"/>
                  <a:gd name="T71" fmla="*/ 84024494 h 213"/>
                  <a:gd name="T72" fmla="*/ 39903973 w 182"/>
                  <a:gd name="T73" fmla="*/ 83176262 h 213"/>
                  <a:gd name="T74" fmla="*/ 42422558 w 182"/>
                  <a:gd name="T75" fmla="*/ 82146269 h 213"/>
                  <a:gd name="T76" fmla="*/ 44803270 w 182"/>
                  <a:gd name="T77" fmla="*/ 80310732 h 213"/>
                  <a:gd name="T78" fmla="*/ 46965740 w 182"/>
                  <a:gd name="T79" fmla="*/ 78723308 h 213"/>
                  <a:gd name="T80" fmla="*/ 48957627 w 182"/>
                  <a:gd name="T81" fmla="*/ 77014490 h 213"/>
                  <a:gd name="T82" fmla="*/ 54506300 w 182"/>
                  <a:gd name="T83" fmla="*/ 70980097 h 213"/>
                  <a:gd name="T84" fmla="*/ 58334153 w 182"/>
                  <a:gd name="T85" fmla="*/ 65016955 h 213"/>
                  <a:gd name="T86" fmla="*/ 60598183 w 182"/>
                  <a:gd name="T87" fmla="*/ 58107848 h 213"/>
                  <a:gd name="T88" fmla="*/ 61838668 w 182"/>
                  <a:gd name="T89" fmla="*/ 51786273 h 213"/>
                  <a:gd name="T90" fmla="*/ 62586007 w 182"/>
                  <a:gd name="T91" fmla="*/ 44963024 h 213"/>
                  <a:gd name="T92" fmla="*/ 62586007 w 182"/>
                  <a:gd name="T93" fmla="*/ 38216761 h 213"/>
                  <a:gd name="T94" fmla="*/ 62887022 w 182"/>
                  <a:gd name="T95" fmla="*/ 31911589 h 213"/>
                  <a:gd name="T96" fmla="*/ 59568399 w 182"/>
                  <a:gd name="T97" fmla="*/ 18618026 h 213"/>
                  <a:gd name="T98" fmla="*/ 53938283 w 182"/>
                  <a:gd name="T99" fmla="*/ 8287162 h 213"/>
                  <a:gd name="T100" fmla="*/ 51941146 w 182"/>
                  <a:gd name="T101" fmla="*/ 7423639 h 213"/>
                  <a:gd name="T102" fmla="*/ 50811527 w 182"/>
                  <a:gd name="T103" fmla="*/ 6157725 h 213"/>
                  <a:gd name="T104" fmla="*/ 48957627 w 182"/>
                  <a:gd name="T105" fmla="*/ 5146958 h 213"/>
                  <a:gd name="T106" fmla="*/ 47671001 w 182"/>
                  <a:gd name="T107" fmla="*/ 4441742 h 213"/>
                  <a:gd name="T108" fmla="*/ 45556060 w 182"/>
                  <a:gd name="T109" fmla="*/ 3559422 h 213"/>
                  <a:gd name="T110" fmla="*/ 43475776 w 182"/>
                  <a:gd name="T111" fmla="*/ 2461548 h 213"/>
                  <a:gd name="T112" fmla="*/ 41004899 w 182"/>
                  <a:gd name="T113" fmla="*/ 1177243 h 213"/>
                  <a:gd name="T114" fmla="*/ 3762343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4" name="Freeform 12">
                <a:extLst>
                  <a:ext uri="{FF2B5EF4-FFF2-40B4-BE49-F238E27FC236}">
                    <a16:creationId xmlns:a16="http://schemas.microsoft.com/office/drawing/2014/main" id="{FFE508EE-E564-41F4-B9F6-CAAAD3EBCA2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5" name="Freeform 13">
                <a:extLst>
                  <a:ext uri="{FF2B5EF4-FFF2-40B4-BE49-F238E27FC236}">
                    <a16:creationId xmlns:a16="http://schemas.microsoft.com/office/drawing/2014/main" id="{00E22CAF-3C8C-4072-A828-1EB5F670A5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6" name="Freeform 14">
                <a:extLst>
                  <a:ext uri="{FF2B5EF4-FFF2-40B4-BE49-F238E27FC236}">
                    <a16:creationId xmlns:a16="http://schemas.microsoft.com/office/drawing/2014/main" id="{A40FDA43-D3EB-4F3B-92EF-917A6ECCCF5D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1067" name="Group 15">
                <a:extLst>
                  <a:ext uri="{FF2B5EF4-FFF2-40B4-BE49-F238E27FC236}">
                    <a16:creationId xmlns:a16="http://schemas.microsoft.com/office/drawing/2014/main" id="{3F545F49-DE53-4F72-9DB7-E5890DB348F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>
                  <a:extLst>
                    <a:ext uri="{FF2B5EF4-FFF2-40B4-BE49-F238E27FC236}">
                      <a16:creationId xmlns:a16="http://schemas.microsoft.com/office/drawing/2014/main" id="{3A11513A-614E-4430-9251-CB161AA55FFA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69" name="Freeform 17">
                  <a:extLst>
                    <a:ext uri="{FF2B5EF4-FFF2-40B4-BE49-F238E27FC236}">
                      <a16:creationId xmlns:a16="http://schemas.microsoft.com/office/drawing/2014/main" id="{09384582-DF86-420E-A37D-A1CAFFF6F445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1070" name="Freeform 18">
                  <a:extLst>
                    <a:ext uri="{FF2B5EF4-FFF2-40B4-BE49-F238E27FC236}">
                      <a16:creationId xmlns:a16="http://schemas.microsoft.com/office/drawing/2014/main" id="{F690CFA7-1B64-4572-9A3C-0FCDF5FE5179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1036" name="Group 19">
              <a:extLst>
                <a:ext uri="{FF2B5EF4-FFF2-40B4-BE49-F238E27FC236}">
                  <a16:creationId xmlns:a16="http://schemas.microsoft.com/office/drawing/2014/main" id="{189279B5-1278-42B2-B362-86E2CDE4F6EF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>
                <a:extLst>
                  <a:ext uri="{FF2B5EF4-FFF2-40B4-BE49-F238E27FC236}">
                    <a16:creationId xmlns:a16="http://schemas.microsoft.com/office/drawing/2014/main" id="{A8717516-B6C8-4B11-9AAC-7D9A81B2A8D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0" name="Freeform 21">
                <a:extLst>
                  <a:ext uri="{FF2B5EF4-FFF2-40B4-BE49-F238E27FC236}">
                    <a16:creationId xmlns:a16="http://schemas.microsoft.com/office/drawing/2014/main" id="{E42C2154-3CAD-4B45-A6A7-6229DBF0A8F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61" name="Freeform 22">
                <a:extLst>
                  <a:ext uri="{FF2B5EF4-FFF2-40B4-BE49-F238E27FC236}">
                    <a16:creationId xmlns:a16="http://schemas.microsoft.com/office/drawing/2014/main" id="{F8EA520F-666D-4DFF-90CF-EC8CEBE445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7" name="Group 23">
              <a:extLst>
                <a:ext uri="{FF2B5EF4-FFF2-40B4-BE49-F238E27FC236}">
                  <a16:creationId xmlns:a16="http://schemas.microsoft.com/office/drawing/2014/main" id="{18C23590-7B13-422A-AE07-10260363B7F2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>
                <a:extLst>
                  <a:ext uri="{FF2B5EF4-FFF2-40B4-BE49-F238E27FC236}">
                    <a16:creationId xmlns:a16="http://schemas.microsoft.com/office/drawing/2014/main" id="{CD800588-2E8B-428E-A4BE-72AC98B3892C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7" name="Freeform 25">
                <a:extLst>
                  <a:ext uri="{FF2B5EF4-FFF2-40B4-BE49-F238E27FC236}">
                    <a16:creationId xmlns:a16="http://schemas.microsoft.com/office/drawing/2014/main" id="{FD49FAA6-137A-4F71-B110-E47C9D59BDD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8" name="Freeform 26">
                <a:extLst>
                  <a:ext uri="{FF2B5EF4-FFF2-40B4-BE49-F238E27FC236}">
                    <a16:creationId xmlns:a16="http://schemas.microsoft.com/office/drawing/2014/main" id="{EA94F390-9D7E-4E54-A638-74F23CC66AC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1038" name="Group 27">
              <a:extLst>
                <a:ext uri="{FF2B5EF4-FFF2-40B4-BE49-F238E27FC236}">
                  <a16:creationId xmlns:a16="http://schemas.microsoft.com/office/drawing/2014/main" id="{2A296AD1-7A91-40EE-A1E6-9F7365D2B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>
                <a:extLst>
                  <a:ext uri="{FF2B5EF4-FFF2-40B4-BE49-F238E27FC236}">
                    <a16:creationId xmlns:a16="http://schemas.microsoft.com/office/drawing/2014/main" id="{7BE8DE94-14F0-42FC-B1CF-D8FFA3817505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4" name="Freeform 29">
                <a:extLst>
                  <a:ext uri="{FF2B5EF4-FFF2-40B4-BE49-F238E27FC236}">
                    <a16:creationId xmlns:a16="http://schemas.microsoft.com/office/drawing/2014/main" id="{E88D4E55-ADBF-484E-9899-716D3652108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1055" name="Freeform 30">
                <a:extLst>
                  <a:ext uri="{FF2B5EF4-FFF2-40B4-BE49-F238E27FC236}">
                    <a16:creationId xmlns:a16="http://schemas.microsoft.com/office/drawing/2014/main" id="{8C5A81E1-0BDB-4E14-B71B-B33DAEA996A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1039" name="Freeform 31">
              <a:extLst>
                <a:ext uri="{FF2B5EF4-FFF2-40B4-BE49-F238E27FC236}">
                  <a16:creationId xmlns:a16="http://schemas.microsoft.com/office/drawing/2014/main" id="{EB8B2518-EA67-44CC-8B0E-82B735D953D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0" name="Freeform 32">
              <a:extLst>
                <a:ext uri="{FF2B5EF4-FFF2-40B4-BE49-F238E27FC236}">
                  <a16:creationId xmlns:a16="http://schemas.microsoft.com/office/drawing/2014/main" id="{670643A0-2A02-4DC1-8768-2957370B686B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927 w 109"/>
                <a:gd name="T3" fmla="*/ 1 h 156"/>
                <a:gd name="T4" fmla="*/ 15001 w 109"/>
                <a:gd name="T5" fmla="*/ 5 h 156"/>
                <a:gd name="T6" fmla="*/ 29872 w 109"/>
                <a:gd name="T7" fmla="*/ 124 h 156"/>
                <a:gd name="T8" fmla="*/ 47314 w 109"/>
                <a:gd name="T9" fmla="*/ 261 h 156"/>
                <a:gd name="T10" fmla="*/ 63238 w 109"/>
                <a:gd name="T11" fmla="*/ 481 h 156"/>
                <a:gd name="T12" fmla="*/ 77802 w 109"/>
                <a:gd name="T13" fmla="*/ 776 h 156"/>
                <a:gd name="T14" fmla="*/ 86841 w 109"/>
                <a:gd name="T15" fmla="*/ 1171 h 156"/>
                <a:gd name="T16" fmla="*/ 89004 w 109"/>
                <a:gd name="T17" fmla="*/ 1716 h 156"/>
                <a:gd name="T18" fmla="*/ 84772 w 109"/>
                <a:gd name="T19" fmla="*/ 1716 h 156"/>
                <a:gd name="T20" fmla="*/ 80561 w 109"/>
                <a:gd name="T21" fmla="*/ 1716 h 156"/>
                <a:gd name="T22" fmla="*/ 75688 w 109"/>
                <a:gd name="T23" fmla="*/ 1716 h 156"/>
                <a:gd name="T24" fmla="*/ 70001 w 109"/>
                <a:gd name="T25" fmla="*/ 1658 h 156"/>
                <a:gd name="T26" fmla="*/ 65913 w 109"/>
                <a:gd name="T27" fmla="*/ 1656 h 156"/>
                <a:gd name="T28" fmla="*/ 60690 w 109"/>
                <a:gd name="T29" fmla="*/ 1630 h 156"/>
                <a:gd name="T30" fmla="*/ 53518 w 109"/>
                <a:gd name="T31" fmla="*/ 1573 h 156"/>
                <a:gd name="T32" fmla="*/ 47314 w 109"/>
                <a:gd name="T33" fmla="*/ 1512 h 156"/>
                <a:gd name="T34" fmla="*/ 43120 w 109"/>
                <a:gd name="T35" fmla="*/ 1372 h 156"/>
                <a:gd name="T36" fmla="*/ 43120 w 109"/>
                <a:gd name="T37" fmla="*/ 1220 h 156"/>
                <a:gd name="T38" fmla="*/ 45361 w 109"/>
                <a:gd name="T39" fmla="*/ 1045 h 156"/>
                <a:gd name="T40" fmla="*/ 47571 w 109"/>
                <a:gd name="T41" fmla="*/ 871 h 156"/>
                <a:gd name="T42" fmla="*/ 45361 w 109"/>
                <a:gd name="T43" fmla="*/ 677 h 156"/>
                <a:gd name="T44" fmla="*/ 39070 w 109"/>
                <a:gd name="T45" fmla="*/ 470 h 156"/>
                <a:gd name="T46" fmla="*/ 25541 w 109"/>
                <a:gd name="T47" fmla="*/ 25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1" name="Freeform 33">
              <a:extLst>
                <a:ext uri="{FF2B5EF4-FFF2-40B4-BE49-F238E27FC236}">
                  <a16:creationId xmlns:a16="http://schemas.microsoft.com/office/drawing/2014/main" id="{32DE6E17-1523-426A-93F9-B169AB9E3286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550 w 54"/>
                <a:gd name="T5" fmla="*/ 3 h 40"/>
                <a:gd name="T6" fmla="*/ 14617 w 54"/>
                <a:gd name="T7" fmla="*/ 110 h 40"/>
                <a:gd name="T8" fmla="*/ 24402 w 54"/>
                <a:gd name="T9" fmla="*/ 147 h 40"/>
                <a:gd name="T10" fmla="*/ 32617 w 54"/>
                <a:gd name="T11" fmla="*/ 183 h 40"/>
                <a:gd name="T12" fmla="*/ 41323 w 54"/>
                <a:gd name="T13" fmla="*/ 212 h 40"/>
                <a:gd name="T14" fmla="*/ 50506 w 54"/>
                <a:gd name="T15" fmla="*/ 228 h 40"/>
                <a:gd name="T16" fmla="*/ 60957 w 54"/>
                <a:gd name="T17" fmla="*/ 197 h 40"/>
                <a:gd name="T18" fmla="*/ 59552 w 54"/>
                <a:gd name="T19" fmla="*/ 307 h 40"/>
                <a:gd name="T20" fmla="*/ 56225 w 54"/>
                <a:gd name="T21" fmla="*/ 411 h 40"/>
                <a:gd name="T22" fmla="*/ 49874 w 54"/>
                <a:gd name="T23" fmla="*/ 475 h 40"/>
                <a:gd name="T24" fmla="*/ 40882 w 54"/>
                <a:gd name="T25" fmla="*/ 504 h 40"/>
                <a:gd name="T26" fmla="*/ 31346 w 54"/>
                <a:gd name="T27" fmla="*/ 500 h 40"/>
                <a:gd name="T28" fmla="*/ 20984 w 54"/>
                <a:gd name="T29" fmla="*/ 406 h 40"/>
                <a:gd name="T30" fmla="*/ 11017 w 54"/>
                <a:gd name="T31" fmla="*/ 26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2" name="Freeform 34">
              <a:extLst>
                <a:ext uri="{FF2B5EF4-FFF2-40B4-BE49-F238E27FC236}">
                  <a16:creationId xmlns:a16="http://schemas.microsoft.com/office/drawing/2014/main" id="{82F41707-A010-42CC-B416-58FE40626DD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3" name="Freeform 35">
              <a:extLst>
                <a:ext uri="{FF2B5EF4-FFF2-40B4-BE49-F238E27FC236}">
                  <a16:creationId xmlns:a16="http://schemas.microsoft.com/office/drawing/2014/main" id="{30E22E8A-3100-46FA-8C9A-20767704FDB6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4" name="Freeform 36">
              <a:extLst>
                <a:ext uri="{FF2B5EF4-FFF2-40B4-BE49-F238E27FC236}">
                  <a16:creationId xmlns:a16="http://schemas.microsoft.com/office/drawing/2014/main" id="{92706EE6-F641-4370-BD50-06F1BA2FD1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5" name="Freeform 37">
              <a:extLst>
                <a:ext uri="{FF2B5EF4-FFF2-40B4-BE49-F238E27FC236}">
                  <a16:creationId xmlns:a16="http://schemas.microsoft.com/office/drawing/2014/main" id="{EEB8E1B2-F323-4D41-85A4-D3A0960029B1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6" name="Freeform 38">
              <a:extLst>
                <a:ext uri="{FF2B5EF4-FFF2-40B4-BE49-F238E27FC236}">
                  <a16:creationId xmlns:a16="http://schemas.microsoft.com/office/drawing/2014/main" id="{E3AED4D4-50D4-4D96-B4E7-B0FE35BC393E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75 h 237"/>
                <a:gd name="T4" fmla="*/ 73581 w 257"/>
                <a:gd name="T5" fmla="*/ 159 h 237"/>
                <a:gd name="T6" fmla="*/ 168414 w 257"/>
                <a:gd name="T7" fmla="*/ 241 h 237"/>
                <a:gd name="T8" fmla="*/ 301738 w 257"/>
                <a:gd name="T9" fmla="*/ 313 h 237"/>
                <a:gd name="T10" fmla="*/ 487527 w 257"/>
                <a:gd name="T11" fmla="*/ 381 h 237"/>
                <a:gd name="T12" fmla="*/ 723613 w 257"/>
                <a:gd name="T13" fmla="*/ 451 h 237"/>
                <a:gd name="T14" fmla="*/ 1025066 w 257"/>
                <a:gd name="T15" fmla="*/ 515 h 237"/>
                <a:gd name="T16" fmla="*/ 1372073 w 257"/>
                <a:gd name="T17" fmla="*/ 569 h 237"/>
                <a:gd name="T18" fmla="*/ 1818221 w 257"/>
                <a:gd name="T19" fmla="*/ 622 h 237"/>
                <a:gd name="T20" fmla="*/ 2322776 w 257"/>
                <a:gd name="T21" fmla="*/ 665 h 237"/>
                <a:gd name="T22" fmla="*/ 2860902 w 257"/>
                <a:gd name="T23" fmla="*/ 698 h 237"/>
                <a:gd name="T24" fmla="*/ 3526661 w 257"/>
                <a:gd name="T25" fmla="*/ 730 h 237"/>
                <a:gd name="T26" fmla="*/ 4253385 w 257"/>
                <a:gd name="T27" fmla="*/ 746 h 237"/>
                <a:gd name="T28" fmla="*/ 5084220 w 257"/>
                <a:gd name="T29" fmla="*/ 759 h 237"/>
                <a:gd name="T30" fmla="*/ 5942134 w 257"/>
                <a:gd name="T31" fmla="*/ 755 h 237"/>
                <a:gd name="T32" fmla="*/ 6946574 w 257"/>
                <a:gd name="T33" fmla="*/ 742 h 237"/>
                <a:gd name="T34" fmla="*/ 6066519 w 257"/>
                <a:gd name="T35" fmla="*/ 724 h 237"/>
                <a:gd name="T36" fmla="*/ 5263370 w 257"/>
                <a:gd name="T37" fmla="*/ 700 h 237"/>
                <a:gd name="T38" fmla="*/ 4596507 w 257"/>
                <a:gd name="T39" fmla="*/ 675 h 237"/>
                <a:gd name="T40" fmla="*/ 4000703 w 257"/>
                <a:gd name="T41" fmla="*/ 652 h 237"/>
                <a:gd name="T42" fmla="*/ 3457477 w 257"/>
                <a:gd name="T43" fmla="*/ 618 h 237"/>
                <a:gd name="T44" fmla="*/ 3029134 w 257"/>
                <a:gd name="T45" fmla="*/ 582 h 237"/>
                <a:gd name="T46" fmla="*/ 2633942 w 257"/>
                <a:gd name="T47" fmla="*/ 541 h 237"/>
                <a:gd name="T48" fmla="*/ 2263045 w 257"/>
                <a:gd name="T49" fmla="*/ 497 h 237"/>
                <a:gd name="T50" fmla="*/ 1929784 w 257"/>
                <a:gd name="T51" fmla="*/ 451 h 237"/>
                <a:gd name="T52" fmla="*/ 1657777 w 257"/>
                <a:gd name="T53" fmla="*/ 397 h 237"/>
                <a:gd name="T54" fmla="*/ 1424551 w 257"/>
                <a:gd name="T55" fmla="*/ 345 h 237"/>
                <a:gd name="T56" fmla="*/ 1169161 w 257"/>
                <a:gd name="T57" fmla="*/ 280 h 237"/>
                <a:gd name="T58" fmla="*/ 891254 w 257"/>
                <a:gd name="T59" fmla="*/ 218 h 237"/>
                <a:gd name="T60" fmla="*/ 625874 w 257"/>
                <a:gd name="T61" fmla="*/ 152 h 237"/>
                <a:gd name="T62" fmla="*/ 316151 w 257"/>
                <a:gd name="T63" fmla="*/ 7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7" name="Freeform 39">
              <a:extLst>
                <a:ext uri="{FF2B5EF4-FFF2-40B4-BE49-F238E27FC236}">
                  <a16:creationId xmlns:a16="http://schemas.microsoft.com/office/drawing/2014/main" id="{2CBD16AD-3A86-4D16-A35B-61C4BA286C75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96275 w 124"/>
                <a:gd name="T1" fmla="*/ 0 h 110"/>
                <a:gd name="T2" fmla="*/ 4150607 w 124"/>
                <a:gd name="T3" fmla="*/ 510 h 110"/>
                <a:gd name="T4" fmla="*/ 4033494 w 124"/>
                <a:gd name="T5" fmla="*/ 509 h 110"/>
                <a:gd name="T6" fmla="*/ 3583152 w 124"/>
                <a:gd name="T7" fmla="*/ 500 h 110"/>
                <a:gd name="T8" fmla="*/ 2994930 w 124"/>
                <a:gd name="T9" fmla="*/ 482 h 110"/>
                <a:gd name="T10" fmla="*/ 2288348 w 124"/>
                <a:gd name="T11" fmla="*/ 473 h 110"/>
                <a:gd name="T12" fmla="*/ 1505966 w 124"/>
                <a:gd name="T13" fmla="*/ 461 h 110"/>
                <a:gd name="T14" fmla="*/ 854897 w 124"/>
                <a:gd name="T15" fmla="*/ 466 h 110"/>
                <a:gd name="T16" fmla="*/ 304336 w 124"/>
                <a:gd name="T17" fmla="*/ 487 h 110"/>
                <a:gd name="T18" fmla="*/ 0 w 124"/>
                <a:gd name="T19" fmla="*/ 523 h 110"/>
                <a:gd name="T20" fmla="*/ 124586 w 124"/>
                <a:gd name="T21" fmla="*/ 466 h 110"/>
                <a:gd name="T22" fmla="*/ 273721 w 124"/>
                <a:gd name="T23" fmla="*/ 422 h 110"/>
                <a:gd name="T24" fmla="*/ 552005 w 124"/>
                <a:gd name="T25" fmla="*/ 390 h 110"/>
                <a:gd name="T26" fmla="*/ 854897 w 124"/>
                <a:gd name="T27" fmla="*/ 362 h 110"/>
                <a:gd name="T28" fmla="*/ 1212780 w 124"/>
                <a:gd name="T29" fmla="*/ 341 h 110"/>
                <a:gd name="T30" fmla="*/ 1565967 w 124"/>
                <a:gd name="T31" fmla="*/ 338 h 110"/>
                <a:gd name="T32" fmla="*/ 1963690 w 124"/>
                <a:gd name="T33" fmla="*/ 338 h 110"/>
                <a:gd name="T34" fmla="*/ 2413664 w 124"/>
                <a:gd name="T35" fmla="*/ 353 h 110"/>
                <a:gd name="T36" fmla="*/ 2445778 w 124"/>
                <a:gd name="T37" fmla="*/ 338 h 110"/>
                <a:gd name="T38" fmla="*/ 2348400 w 124"/>
                <a:gd name="T39" fmla="*/ 271 h 110"/>
                <a:gd name="T40" fmla="*/ 2240312 w 124"/>
                <a:gd name="T41" fmla="*/ 182 h 110"/>
                <a:gd name="T42" fmla="*/ 2199742 w 124"/>
                <a:gd name="T43" fmla="*/ 142 h 110"/>
                <a:gd name="T44" fmla="*/ 2109004 w 124"/>
                <a:gd name="T45" fmla="*/ 142 h 110"/>
                <a:gd name="T46" fmla="*/ 2028196 w 124"/>
                <a:gd name="T47" fmla="*/ 136 h 110"/>
                <a:gd name="T48" fmla="*/ 1963690 w 124"/>
                <a:gd name="T49" fmla="*/ 119 h 110"/>
                <a:gd name="T50" fmla="*/ 1927773 w 124"/>
                <a:gd name="T51" fmla="*/ 104 h 110"/>
                <a:gd name="T52" fmla="*/ 1927773 w 124"/>
                <a:gd name="T53" fmla="*/ 87 h 110"/>
                <a:gd name="T54" fmla="*/ 1963690 w 124"/>
                <a:gd name="T55" fmla="*/ 70 h 110"/>
                <a:gd name="T56" fmla="*/ 2223780 w 124"/>
                <a:gd name="T57" fmla="*/ 8 h 110"/>
                <a:gd name="T58" fmla="*/ 259627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8" name="Freeform 40">
              <a:extLst>
                <a:ext uri="{FF2B5EF4-FFF2-40B4-BE49-F238E27FC236}">
                  <a16:creationId xmlns:a16="http://schemas.microsoft.com/office/drawing/2014/main" id="{F263B7AE-7B06-42A4-B686-DFE5D5C8FA4B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72856 w 109"/>
                <a:gd name="T3" fmla="*/ 1 h 156"/>
                <a:gd name="T4" fmla="*/ 616093 w 109"/>
                <a:gd name="T5" fmla="*/ 5 h 156"/>
                <a:gd name="T6" fmla="*/ 1289789 w 109"/>
                <a:gd name="T7" fmla="*/ 12 h 156"/>
                <a:gd name="T8" fmla="*/ 2038027 w 109"/>
                <a:gd name="T9" fmla="*/ 59 h 156"/>
                <a:gd name="T10" fmla="*/ 2748532 w 109"/>
                <a:gd name="T11" fmla="*/ 99 h 156"/>
                <a:gd name="T12" fmla="*/ 3372245 w 109"/>
                <a:gd name="T13" fmla="*/ 170 h 156"/>
                <a:gd name="T14" fmla="*/ 3752547 w 109"/>
                <a:gd name="T15" fmla="*/ 261 h 156"/>
                <a:gd name="T16" fmla="*/ 3827161 w 109"/>
                <a:gd name="T17" fmla="*/ 378 h 156"/>
                <a:gd name="T18" fmla="*/ 3706736 w 109"/>
                <a:gd name="T19" fmla="*/ 378 h 156"/>
                <a:gd name="T20" fmla="*/ 3502874 w 109"/>
                <a:gd name="T21" fmla="*/ 378 h 156"/>
                <a:gd name="T22" fmla="*/ 3265521 w 109"/>
                <a:gd name="T23" fmla="*/ 378 h 156"/>
                <a:gd name="T24" fmla="*/ 3050839 w 109"/>
                <a:gd name="T25" fmla="*/ 372 h 156"/>
                <a:gd name="T26" fmla="*/ 2837827 w 109"/>
                <a:gd name="T27" fmla="*/ 370 h 156"/>
                <a:gd name="T28" fmla="*/ 2600062 w 109"/>
                <a:gd name="T29" fmla="*/ 363 h 156"/>
                <a:gd name="T30" fmla="*/ 2315289 w 109"/>
                <a:gd name="T31" fmla="*/ 352 h 156"/>
                <a:gd name="T32" fmla="*/ 2038027 w 109"/>
                <a:gd name="T33" fmla="*/ 337 h 156"/>
                <a:gd name="T34" fmla="*/ 1854118 w 109"/>
                <a:gd name="T35" fmla="*/ 304 h 156"/>
                <a:gd name="T36" fmla="*/ 1854118 w 109"/>
                <a:gd name="T37" fmla="*/ 268 h 156"/>
                <a:gd name="T38" fmla="*/ 1981538 w 109"/>
                <a:gd name="T39" fmla="*/ 235 h 156"/>
                <a:gd name="T40" fmla="*/ 2098878 w 109"/>
                <a:gd name="T41" fmla="*/ 192 h 156"/>
                <a:gd name="T42" fmla="*/ 1981538 w 109"/>
                <a:gd name="T43" fmla="*/ 153 h 156"/>
                <a:gd name="T44" fmla="*/ 1699433 w 109"/>
                <a:gd name="T45" fmla="*/ 97 h 156"/>
                <a:gd name="T46" fmla="*/ 1105851 w 109"/>
                <a:gd name="T47" fmla="*/ 5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49" name="Freeform 41">
              <a:extLst>
                <a:ext uri="{FF2B5EF4-FFF2-40B4-BE49-F238E27FC236}">
                  <a16:creationId xmlns:a16="http://schemas.microsoft.com/office/drawing/2014/main" id="{E92DE2E1-3E01-43C3-9086-6BA72B87906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87909 w 46"/>
                <a:gd name="T1" fmla="*/ 0 h 94"/>
                <a:gd name="T2" fmla="*/ 689757 w 46"/>
                <a:gd name="T3" fmla="*/ 109 h 94"/>
                <a:gd name="T4" fmla="*/ 511755 w 46"/>
                <a:gd name="T5" fmla="*/ 183 h 94"/>
                <a:gd name="T6" fmla="*/ 379689 w 46"/>
                <a:gd name="T7" fmla="*/ 239 h 94"/>
                <a:gd name="T8" fmla="*/ 0 w 46"/>
                <a:gd name="T9" fmla="*/ 280 h 94"/>
                <a:gd name="T10" fmla="*/ 416756 w 46"/>
                <a:gd name="T11" fmla="*/ 263 h 94"/>
                <a:gd name="T12" fmla="*/ 807158 w 46"/>
                <a:gd name="T13" fmla="*/ 243 h 94"/>
                <a:gd name="T14" fmla="*/ 1093220 w 46"/>
                <a:gd name="T15" fmla="*/ 204 h 94"/>
                <a:gd name="T16" fmla="*/ 1375364 w 46"/>
                <a:gd name="T17" fmla="*/ 169 h 94"/>
                <a:gd name="T18" fmla="*/ 1565612 w 46"/>
                <a:gd name="T19" fmla="*/ 132 h 94"/>
                <a:gd name="T20" fmla="*/ 1584804 w 46"/>
                <a:gd name="T21" fmla="*/ 85 h 94"/>
                <a:gd name="T22" fmla="*/ 1466312 w 46"/>
                <a:gd name="T23" fmla="*/ 15 h 94"/>
                <a:gd name="T24" fmla="*/ 108790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0" name="Freeform 42">
              <a:extLst>
                <a:ext uri="{FF2B5EF4-FFF2-40B4-BE49-F238E27FC236}">
                  <a16:creationId xmlns:a16="http://schemas.microsoft.com/office/drawing/2014/main" id="{4081C0B8-0926-4BF0-9B1D-80F6F4CA728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0185 w 54"/>
                <a:gd name="T5" fmla="*/ 3 h 40"/>
                <a:gd name="T6" fmla="*/ 304420 w 54"/>
                <a:gd name="T7" fmla="*/ 8 h 40"/>
                <a:gd name="T8" fmla="*/ 489413 w 54"/>
                <a:gd name="T9" fmla="*/ 12 h 40"/>
                <a:gd name="T10" fmla="*/ 689695 w 54"/>
                <a:gd name="T11" fmla="*/ 15 h 40"/>
                <a:gd name="T12" fmla="*/ 905215 w 54"/>
                <a:gd name="T13" fmla="*/ 17 h 40"/>
                <a:gd name="T14" fmla="*/ 1075855 w 54"/>
                <a:gd name="T15" fmla="*/ 18 h 40"/>
                <a:gd name="T16" fmla="*/ 1276267 w 54"/>
                <a:gd name="T17" fmla="*/ 16 h 40"/>
                <a:gd name="T18" fmla="*/ 1259899 w 54"/>
                <a:gd name="T19" fmla="*/ 60 h 40"/>
                <a:gd name="T20" fmla="*/ 1189177 w 54"/>
                <a:gd name="T21" fmla="*/ 75 h 40"/>
                <a:gd name="T22" fmla="*/ 1047259 w 54"/>
                <a:gd name="T23" fmla="*/ 85 h 40"/>
                <a:gd name="T24" fmla="*/ 870068 w 54"/>
                <a:gd name="T25" fmla="*/ 89 h 40"/>
                <a:gd name="T26" fmla="*/ 652551 w 54"/>
                <a:gd name="T27" fmla="*/ 87 h 40"/>
                <a:gd name="T28" fmla="*/ 441812 w 54"/>
                <a:gd name="T29" fmla="*/ 73 h 40"/>
                <a:gd name="T30" fmla="*/ 228315 w 54"/>
                <a:gd name="T31" fmla="*/ 5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1" name="Freeform 43">
              <a:extLst>
                <a:ext uri="{FF2B5EF4-FFF2-40B4-BE49-F238E27FC236}">
                  <a16:creationId xmlns:a16="http://schemas.microsoft.com/office/drawing/2014/main" id="{46848353-C395-4CBC-BB96-09B458C8F463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052" name="Freeform 44">
              <a:extLst>
                <a:ext uri="{FF2B5EF4-FFF2-40B4-BE49-F238E27FC236}">
                  <a16:creationId xmlns:a16="http://schemas.microsoft.com/office/drawing/2014/main" id="{7354E4DA-3AB9-4DE5-9D00-CB4553E783D8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77012 w 596"/>
                <a:gd name="T1" fmla="*/ 1039 h 666"/>
                <a:gd name="T2" fmla="*/ 213833 w 596"/>
                <a:gd name="T3" fmla="*/ 963 h 666"/>
                <a:gd name="T4" fmla="*/ 0 w 596"/>
                <a:gd name="T5" fmla="*/ 814 h 666"/>
                <a:gd name="T6" fmla="*/ 129162 w 596"/>
                <a:gd name="T7" fmla="*/ 626 h 666"/>
                <a:gd name="T8" fmla="*/ 899161 w 596"/>
                <a:gd name="T9" fmla="*/ 426 h 666"/>
                <a:gd name="T10" fmla="*/ 2442555 w 596"/>
                <a:gd name="T11" fmla="*/ 239 h 666"/>
                <a:gd name="T12" fmla="*/ 5048263 w 596"/>
                <a:gd name="T13" fmla="*/ 82 h 666"/>
                <a:gd name="T14" fmla="*/ 8760304 w 596"/>
                <a:gd name="T15" fmla="*/ 2 h 666"/>
                <a:gd name="T16" fmla="*/ 13509097 w 596"/>
                <a:gd name="T17" fmla="*/ 9 h 666"/>
                <a:gd name="T18" fmla="*/ 17185751 w 596"/>
                <a:gd name="T19" fmla="*/ 188 h 666"/>
                <a:gd name="T20" fmla="*/ 19670819 w 596"/>
                <a:gd name="T21" fmla="*/ 462 h 666"/>
                <a:gd name="T22" fmla="*/ 20975833 w 596"/>
                <a:gd name="T23" fmla="*/ 802 h 666"/>
                <a:gd name="T24" fmla="*/ 21137384 w 596"/>
                <a:gd name="T25" fmla="*/ 1156 h 666"/>
                <a:gd name="T26" fmla="*/ 20114013 w 596"/>
                <a:gd name="T27" fmla="*/ 1477 h 666"/>
                <a:gd name="T28" fmla="*/ 17998214 w 596"/>
                <a:gd name="T29" fmla="*/ 1731 h 666"/>
                <a:gd name="T30" fmla="*/ 14807263 w 596"/>
                <a:gd name="T31" fmla="*/ 1868 h 666"/>
                <a:gd name="T32" fmla="*/ 13816928 w 596"/>
                <a:gd name="T33" fmla="*/ 1859 h 666"/>
                <a:gd name="T34" fmla="*/ 15669006 w 596"/>
                <a:gd name="T35" fmla="*/ 1745 h 666"/>
                <a:gd name="T36" fmla="*/ 17109379 w 596"/>
                <a:gd name="T37" fmla="*/ 1528 h 666"/>
                <a:gd name="T38" fmla="*/ 18100127 w 596"/>
                <a:gd name="T39" fmla="*/ 1277 h 666"/>
                <a:gd name="T40" fmla="*/ 18451889 w 596"/>
                <a:gd name="T41" fmla="*/ 1001 h 666"/>
                <a:gd name="T42" fmla="*/ 18239049 w 596"/>
                <a:gd name="T43" fmla="*/ 726 h 666"/>
                <a:gd name="T44" fmla="*/ 17208526 w 596"/>
                <a:gd name="T45" fmla="*/ 489 h 666"/>
                <a:gd name="T46" fmla="*/ 15372748 w 596"/>
                <a:gd name="T47" fmla="*/ 315 h 666"/>
                <a:gd name="T48" fmla="*/ 12116717 w 596"/>
                <a:gd name="T49" fmla="*/ 209 h 666"/>
                <a:gd name="T50" fmla="*/ 8738884 w 596"/>
                <a:gd name="T51" fmla="*/ 170 h 666"/>
                <a:gd name="T52" fmla="*/ 6184240 w 596"/>
                <a:gd name="T53" fmla="*/ 197 h 666"/>
                <a:gd name="T54" fmla="*/ 4303542 w 596"/>
                <a:gd name="T55" fmla="*/ 282 h 666"/>
                <a:gd name="T56" fmla="*/ 2977671 w 596"/>
                <a:gd name="T57" fmla="*/ 420 h 666"/>
                <a:gd name="T58" fmla="*/ 2026365 w 596"/>
                <a:gd name="T59" fmla="*/ 582 h 666"/>
                <a:gd name="T60" fmla="*/ 1416492 w 596"/>
                <a:gd name="T61" fmla="*/ 765 h 666"/>
                <a:gd name="T62" fmla="*/ 994981 w 596"/>
                <a:gd name="T63" fmla="*/ 95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6301" name="Rectangle 45">
            <a:extLst>
              <a:ext uri="{FF2B5EF4-FFF2-40B4-BE49-F238E27FC236}">
                <a16:creationId xmlns:a16="http://schemas.microsoft.com/office/drawing/2014/main" id="{6B446D4F-74B8-4AD4-9B4E-03F59E2FAC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1028" name="Rectangle 46">
            <a:extLst>
              <a:ext uri="{FF2B5EF4-FFF2-40B4-BE49-F238E27FC236}">
                <a16:creationId xmlns:a16="http://schemas.microsoft.com/office/drawing/2014/main" id="{9AE46CC3-C4D8-4684-A949-A1BACF92D3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96303" name="Rectangle 47">
            <a:extLst>
              <a:ext uri="{FF2B5EF4-FFF2-40B4-BE49-F238E27FC236}">
                <a16:creationId xmlns:a16="http://schemas.microsoft.com/office/drawing/2014/main" id="{0E5CAA33-0CC2-44BB-8DC1-FA8748D585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4" name="Rectangle 48">
            <a:extLst>
              <a:ext uri="{FF2B5EF4-FFF2-40B4-BE49-F238E27FC236}">
                <a16:creationId xmlns:a16="http://schemas.microsoft.com/office/drawing/2014/main" id="{6716D54C-83FB-4591-A70B-F654E0474E9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5" name="Rectangle 49">
            <a:extLst>
              <a:ext uri="{FF2B5EF4-FFF2-40B4-BE49-F238E27FC236}">
                <a16:creationId xmlns:a16="http://schemas.microsoft.com/office/drawing/2014/main" id="{1C648AF5-EBC5-4162-BE12-112C7ABB76A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fld id="{3271FDD3-BAA1-41CB-9989-D17AAC5E43F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2283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>
            <a:extLst>
              <a:ext uri="{FF2B5EF4-FFF2-40B4-BE49-F238E27FC236}">
                <a16:creationId xmlns:a16="http://schemas.microsoft.com/office/drawing/2014/main" id="{B02556F8-8F7D-4470-8BA7-FE67ADD245AB}"/>
              </a:ext>
            </a:extLst>
          </p:cNvPr>
          <p:cNvGrpSpPr>
            <a:grpSpLocks/>
          </p:cNvGrpSpPr>
          <p:nvPr/>
        </p:nvGrpSpPr>
        <p:grpSpPr bwMode="auto">
          <a:xfrm>
            <a:off x="-10584" y="1"/>
            <a:ext cx="3778251" cy="6856413"/>
            <a:chOff x="-5" y="0"/>
            <a:chExt cx="1785" cy="4319"/>
          </a:xfrm>
        </p:grpSpPr>
        <p:sp>
          <p:nvSpPr>
            <p:cNvPr id="8200" name="Freeform 3">
              <a:extLst>
                <a:ext uri="{FF2B5EF4-FFF2-40B4-BE49-F238E27FC236}">
                  <a16:creationId xmlns:a16="http://schemas.microsoft.com/office/drawing/2014/main" id="{2F43F1B5-CFB3-4375-A14A-367FC76D71FE}"/>
                </a:ext>
              </a:extLst>
            </p:cNvPr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8201" name="Group 4">
              <a:extLst>
                <a:ext uri="{FF2B5EF4-FFF2-40B4-BE49-F238E27FC236}">
                  <a16:creationId xmlns:a16="http://schemas.microsoft.com/office/drawing/2014/main" id="{4C3478F3-A622-40FC-9FC9-EBFC7D9A1EAE}"/>
                </a:ext>
              </a:extLst>
            </p:cNvPr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8239" name="Freeform 5">
                <a:extLst>
                  <a:ext uri="{FF2B5EF4-FFF2-40B4-BE49-F238E27FC236}">
                    <a16:creationId xmlns:a16="http://schemas.microsoft.com/office/drawing/2014/main" id="{499E18B2-F750-4D02-8EE6-AE3D4F610E5A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40" name="Freeform 6">
                <a:extLst>
                  <a:ext uri="{FF2B5EF4-FFF2-40B4-BE49-F238E27FC236}">
                    <a16:creationId xmlns:a16="http://schemas.microsoft.com/office/drawing/2014/main" id="{0035257B-CAA6-454F-AD59-80786E89E24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41" name="Freeform 7">
                <a:extLst>
                  <a:ext uri="{FF2B5EF4-FFF2-40B4-BE49-F238E27FC236}">
                    <a16:creationId xmlns:a16="http://schemas.microsoft.com/office/drawing/2014/main" id="{A60C9AC5-AB40-4200-B01C-309CDC1ACF8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202" name="Freeform 8">
              <a:extLst>
                <a:ext uri="{FF2B5EF4-FFF2-40B4-BE49-F238E27FC236}">
                  <a16:creationId xmlns:a16="http://schemas.microsoft.com/office/drawing/2014/main" id="{AE6EF773-48E3-4CA7-9688-0E32D1C14314}"/>
                </a:ext>
              </a:extLst>
            </p:cNvPr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grpSp>
          <p:nvGrpSpPr>
            <p:cNvPr id="8203" name="Group 9">
              <a:extLst>
                <a:ext uri="{FF2B5EF4-FFF2-40B4-BE49-F238E27FC236}">
                  <a16:creationId xmlns:a16="http://schemas.microsoft.com/office/drawing/2014/main" id="{193ADDFB-5460-496E-AFAD-D7C8868E8736}"/>
                </a:ext>
              </a:extLst>
            </p:cNvPr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8230" name="Freeform 10">
                <a:extLst>
                  <a:ext uri="{FF2B5EF4-FFF2-40B4-BE49-F238E27FC236}">
                    <a16:creationId xmlns:a16="http://schemas.microsoft.com/office/drawing/2014/main" id="{6F553BB3-6A23-4E5A-BA95-8AD5506C5F42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16966325 w 217"/>
                  <a:gd name="T1" fmla="*/ 78494485 h 210"/>
                  <a:gd name="T2" fmla="*/ 13555773 w 217"/>
                  <a:gd name="T3" fmla="*/ 74215947 h 210"/>
                  <a:gd name="T4" fmla="*/ 9738411 w 217"/>
                  <a:gd name="T5" fmla="*/ 67763014 h 210"/>
                  <a:gd name="T6" fmla="*/ 5653716 w 217"/>
                  <a:gd name="T7" fmla="*/ 59258369 h 210"/>
                  <a:gd name="T8" fmla="*/ 1738356 w 217"/>
                  <a:gd name="T9" fmla="*/ 50401267 h 210"/>
                  <a:gd name="T10" fmla="*/ 0 w 217"/>
                  <a:gd name="T11" fmla="*/ 40784387 h 210"/>
                  <a:gd name="T12" fmla="*/ 1 w 217"/>
                  <a:gd name="T13" fmla="*/ 30532140 h 210"/>
                  <a:gd name="T14" fmla="*/ 3342996 w 217"/>
                  <a:gd name="T15" fmla="*/ 21160889 h 210"/>
                  <a:gd name="T16" fmla="*/ 10032050 w 217"/>
                  <a:gd name="T17" fmla="*/ 13277231 h 210"/>
                  <a:gd name="T18" fmla="*/ 16729802 w 217"/>
                  <a:gd name="T19" fmla="*/ 8225404 h 210"/>
                  <a:gd name="T20" fmla="*/ 22210516 w 217"/>
                  <a:gd name="T21" fmla="*/ 4488740 h 210"/>
                  <a:gd name="T22" fmla="*/ 26638073 w 217"/>
                  <a:gd name="T23" fmla="*/ 2529001 h 210"/>
                  <a:gd name="T24" fmla="*/ 30105338 w 217"/>
                  <a:gd name="T25" fmla="*/ 1752773 h 210"/>
                  <a:gd name="T26" fmla="*/ 32569834 w 217"/>
                  <a:gd name="T27" fmla="*/ 1752773 h 210"/>
                  <a:gd name="T28" fmla="*/ 38422658 w 217"/>
                  <a:gd name="T29" fmla="*/ 0 h 210"/>
                  <a:gd name="T30" fmla="*/ 54617402 w 217"/>
                  <a:gd name="T31" fmla="*/ 3111008 h 210"/>
                  <a:gd name="T32" fmla="*/ 59127766 w 217"/>
                  <a:gd name="T33" fmla="*/ 4488740 h 210"/>
                  <a:gd name="T34" fmla="*/ 63568037 w 217"/>
                  <a:gd name="T35" fmla="*/ 5700775 h 210"/>
                  <a:gd name="T36" fmla="*/ 67376451 w 217"/>
                  <a:gd name="T37" fmla="*/ 7014485 h 210"/>
                  <a:gd name="T38" fmla="*/ 70272155 w 217"/>
                  <a:gd name="T39" fmla="*/ 8619747 h 210"/>
                  <a:gd name="T40" fmla="*/ 73438907 w 217"/>
                  <a:gd name="T41" fmla="*/ 10120900 h 210"/>
                  <a:gd name="T42" fmla="*/ 75930096 w 217"/>
                  <a:gd name="T43" fmla="*/ 11868083 h 210"/>
                  <a:gd name="T44" fmla="*/ 77887585 w 217"/>
                  <a:gd name="T45" fmla="*/ 14151352 h 210"/>
                  <a:gd name="T46" fmla="*/ 80177695 w 217"/>
                  <a:gd name="T47" fmla="*/ 16914639 h 210"/>
                  <a:gd name="T48" fmla="*/ 75930096 w 217"/>
                  <a:gd name="T49" fmla="*/ 15134882 h 210"/>
                  <a:gd name="T50" fmla="*/ 71862582 w 217"/>
                  <a:gd name="T51" fmla="*/ 13483246 h 210"/>
                  <a:gd name="T52" fmla="*/ 67761771 w 217"/>
                  <a:gd name="T53" fmla="*/ 12437064 h 210"/>
                  <a:gd name="T54" fmla="*/ 63568037 w 217"/>
                  <a:gd name="T55" fmla="*/ 11059703 h 210"/>
                  <a:gd name="T56" fmla="*/ 60232207 w 217"/>
                  <a:gd name="T57" fmla="*/ 10120900 h 210"/>
                  <a:gd name="T58" fmla="*/ 56747161 w 217"/>
                  <a:gd name="T59" fmla="*/ 9807868 h 210"/>
                  <a:gd name="T60" fmla="*/ 52729652 w 217"/>
                  <a:gd name="T61" fmla="*/ 9202041 h 210"/>
                  <a:gd name="T62" fmla="*/ 49400383 w 217"/>
                  <a:gd name="T63" fmla="*/ 9202041 h 210"/>
                  <a:gd name="T64" fmla="*/ 46209136 w 217"/>
                  <a:gd name="T65" fmla="*/ 9202041 h 210"/>
                  <a:gd name="T66" fmla="*/ 42868223 w 217"/>
                  <a:gd name="T67" fmla="*/ 9344824 h 210"/>
                  <a:gd name="T68" fmla="*/ 39443810 w 217"/>
                  <a:gd name="T69" fmla="*/ 10120900 h 210"/>
                  <a:gd name="T70" fmla="*/ 36556979 w 217"/>
                  <a:gd name="T71" fmla="*/ 10960801 h 210"/>
                  <a:gd name="T72" fmla="*/ 33612298 w 217"/>
                  <a:gd name="T73" fmla="*/ 12437064 h 210"/>
                  <a:gd name="T74" fmla="*/ 30149321 w 217"/>
                  <a:gd name="T75" fmla="*/ 13483246 h 210"/>
                  <a:gd name="T76" fmla="*/ 27346028 w 217"/>
                  <a:gd name="T77" fmla="*/ 15246481 h 210"/>
                  <a:gd name="T78" fmla="*/ 24472165 w 217"/>
                  <a:gd name="T79" fmla="*/ 17123948 h 210"/>
                  <a:gd name="T80" fmla="*/ 19237178 w 217"/>
                  <a:gd name="T81" fmla="*/ 22818598 h 210"/>
                  <a:gd name="T82" fmla="*/ 15654757 w 217"/>
                  <a:gd name="T83" fmla="*/ 29842425 h 210"/>
                  <a:gd name="T84" fmla="*/ 13555773 w 217"/>
                  <a:gd name="T85" fmla="*/ 38573587 h 210"/>
                  <a:gd name="T86" fmla="*/ 12803644 w 217"/>
                  <a:gd name="T87" fmla="*/ 47160698 h 210"/>
                  <a:gd name="T88" fmla="*/ 12803644 w 217"/>
                  <a:gd name="T89" fmla="*/ 56702546 h 210"/>
                  <a:gd name="T90" fmla="*/ 14046648 w 217"/>
                  <a:gd name="T91" fmla="*/ 64949386 h 210"/>
                  <a:gd name="T92" fmla="*/ 15120056 w 217"/>
                  <a:gd name="T93" fmla="*/ 72525921 h 210"/>
                  <a:gd name="T94" fmla="*/ 16966325 w 217"/>
                  <a:gd name="T95" fmla="*/ 78494485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31" name="Freeform 11">
                <a:extLst>
                  <a:ext uri="{FF2B5EF4-FFF2-40B4-BE49-F238E27FC236}">
                    <a16:creationId xmlns:a16="http://schemas.microsoft.com/office/drawing/2014/main" id="{4EE87532-0AF3-4F6B-883F-200C20F3221F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37623438 w 182"/>
                  <a:gd name="T1" fmla="*/ 0 h 213"/>
                  <a:gd name="T2" fmla="*/ 38624606 w 182"/>
                  <a:gd name="T3" fmla="*/ 814132 h 213"/>
                  <a:gd name="T4" fmla="*/ 40786323 w 182"/>
                  <a:gd name="T5" fmla="*/ 3303910 h 213"/>
                  <a:gd name="T6" fmla="*/ 43862949 w 182"/>
                  <a:gd name="T7" fmla="*/ 7423639 h 213"/>
                  <a:gd name="T8" fmla="*/ 47381450 w 182"/>
                  <a:gd name="T9" fmla="*/ 13429712 h 213"/>
                  <a:gd name="T10" fmla="*/ 50067063 w 182"/>
                  <a:gd name="T11" fmla="*/ 20887370 h 213"/>
                  <a:gd name="T12" fmla="*/ 51855135 w 182"/>
                  <a:gd name="T13" fmla="*/ 30780086 h 213"/>
                  <a:gd name="T14" fmla="*/ 51855135 w 182"/>
                  <a:gd name="T15" fmla="*/ 42463564 h 213"/>
                  <a:gd name="T16" fmla="*/ 49683858 w 182"/>
                  <a:gd name="T17" fmla="*/ 56248582 h 213"/>
                  <a:gd name="T18" fmla="*/ 48470962 w 182"/>
                  <a:gd name="T19" fmla="*/ 60088997 h 213"/>
                  <a:gd name="T20" fmla="*/ 46965740 w 182"/>
                  <a:gd name="T21" fmla="*/ 63261605 h 213"/>
                  <a:gd name="T22" fmla="*/ 45345638 w 182"/>
                  <a:gd name="T23" fmla="*/ 66725318 h 213"/>
                  <a:gd name="T24" fmla="*/ 43161517 w 182"/>
                  <a:gd name="T25" fmla="*/ 69773324 h 213"/>
                  <a:gd name="T26" fmla="*/ 40250060 w 182"/>
                  <a:gd name="T27" fmla="*/ 72685818 h 213"/>
                  <a:gd name="T28" fmla="*/ 37863155 w 182"/>
                  <a:gd name="T29" fmla="*/ 74883437 h 213"/>
                  <a:gd name="T30" fmla="*/ 35296557 w 182"/>
                  <a:gd name="T31" fmla="*/ 77014490 h 213"/>
                  <a:gd name="T32" fmla="*/ 31645813 w 182"/>
                  <a:gd name="T33" fmla="*/ 78723308 h 213"/>
                  <a:gd name="T34" fmla="*/ 28332484 w 182"/>
                  <a:gd name="T35" fmla="*/ 79569653 h 213"/>
                  <a:gd name="T36" fmla="*/ 25022573 w 182"/>
                  <a:gd name="T37" fmla="*/ 80580355 h 213"/>
                  <a:gd name="T38" fmla="*/ 21165962 w 182"/>
                  <a:gd name="T39" fmla="*/ 81335978 h 213"/>
                  <a:gd name="T40" fmla="*/ 17032270 w 182"/>
                  <a:gd name="T41" fmla="*/ 81335978 h 213"/>
                  <a:gd name="T42" fmla="*/ 12611559 w 182"/>
                  <a:gd name="T43" fmla="*/ 80580355 h 213"/>
                  <a:gd name="T44" fmla="*/ 8645027 w 182"/>
                  <a:gd name="T45" fmla="*/ 79569653 h 213"/>
                  <a:gd name="T46" fmla="*/ 4047459 w 182"/>
                  <a:gd name="T47" fmla="*/ 77826947 h 213"/>
                  <a:gd name="T48" fmla="*/ 0 w 182"/>
                  <a:gd name="T49" fmla="*/ 75758701 h 213"/>
                  <a:gd name="T50" fmla="*/ 3864607 w 182"/>
                  <a:gd name="T51" fmla="*/ 78723308 h 213"/>
                  <a:gd name="T52" fmla="*/ 7664059 w 182"/>
                  <a:gd name="T53" fmla="*/ 80580355 h 213"/>
                  <a:gd name="T54" fmla="*/ 11529090 w 182"/>
                  <a:gd name="T55" fmla="*/ 82581148 h 213"/>
                  <a:gd name="T56" fmla="*/ 14769951 w 182"/>
                  <a:gd name="T57" fmla="*/ 84024494 h 213"/>
                  <a:gd name="T58" fmla="*/ 18155101 w 182"/>
                  <a:gd name="T59" fmla="*/ 85225710 h 213"/>
                  <a:gd name="T60" fmla="*/ 21881431 w 182"/>
                  <a:gd name="T61" fmla="*/ 85703603 h 213"/>
                  <a:gd name="T62" fmla="*/ 25064077 w 182"/>
                  <a:gd name="T63" fmla="*/ 85854556 h 213"/>
                  <a:gd name="T64" fmla="*/ 28484319 w 182"/>
                  <a:gd name="T65" fmla="*/ 85854556 h 213"/>
                  <a:gd name="T66" fmla="*/ 31499642 w 182"/>
                  <a:gd name="T67" fmla="*/ 85703603 h 213"/>
                  <a:gd name="T68" fmla="*/ 34513214 w 182"/>
                  <a:gd name="T69" fmla="*/ 84902852 h 213"/>
                  <a:gd name="T70" fmla="*/ 37126668 w 182"/>
                  <a:gd name="T71" fmla="*/ 84024494 h 213"/>
                  <a:gd name="T72" fmla="*/ 39903973 w 182"/>
                  <a:gd name="T73" fmla="*/ 83176262 h 213"/>
                  <a:gd name="T74" fmla="*/ 42422558 w 182"/>
                  <a:gd name="T75" fmla="*/ 82146269 h 213"/>
                  <a:gd name="T76" fmla="*/ 44803270 w 182"/>
                  <a:gd name="T77" fmla="*/ 80310732 h 213"/>
                  <a:gd name="T78" fmla="*/ 46965740 w 182"/>
                  <a:gd name="T79" fmla="*/ 78723308 h 213"/>
                  <a:gd name="T80" fmla="*/ 48957627 w 182"/>
                  <a:gd name="T81" fmla="*/ 77014490 h 213"/>
                  <a:gd name="T82" fmla="*/ 54506300 w 182"/>
                  <a:gd name="T83" fmla="*/ 70980097 h 213"/>
                  <a:gd name="T84" fmla="*/ 58334153 w 182"/>
                  <a:gd name="T85" fmla="*/ 65016955 h 213"/>
                  <a:gd name="T86" fmla="*/ 60598183 w 182"/>
                  <a:gd name="T87" fmla="*/ 58107848 h 213"/>
                  <a:gd name="T88" fmla="*/ 61838668 w 182"/>
                  <a:gd name="T89" fmla="*/ 51786273 h 213"/>
                  <a:gd name="T90" fmla="*/ 62586007 w 182"/>
                  <a:gd name="T91" fmla="*/ 44963024 h 213"/>
                  <a:gd name="T92" fmla="*/ 62586007 w 182"/>
                  <a:gd name="T93" fmla="*/ 38216761 h 213"/>
                  <a:gd name="T94" fmla="*/ 62887022 w 182"/>
                  <a:gd name="T95" fmla="*/ 31911589 h 213"/>
                  <a:gd name="T96" fmla="*/ 59568399 w 182"/>
                  <a:gd name="T97" fmla="*/ 18618026 h 213"/>
                  <a:gd name="T98" fmla="*/ 53938283 w 182"/>
                  <a:gd name="T99" fmla="*/ 8287162 h 213"/>
                  <a:gd name="T100" fmla="*/ 51941146 w 182"/>
                  <a:gd name="T101" fmla="*/ 7423639 h 213"/>
                  <a:gd name="T102" fmla="*/ 50811527 w 182"/>
                  <a:gd name="T103" fmla="*/ 6157725 h 213"/>
                  <a:gd name="T104" fmla="*/ 48957627 w 182"/>
                  <a:gd name="T105" fmla="*/ 5146958 h 213"/>
                  <a:gd name="T106" fmla="*/ 47671001 w 182"/>
                  <a:gd name="T107" fmla="*/ 4441742 h 213"/>
                  <a:gd name="T108" fmla="*/ 45556060 w 182"/>
                  <a:gd name="T109" fmla="*/ 3559422 h 213"/>
                  <a:gd name="T110" fmla="*/ 43475776 w 182"/>
                  <a:gd name="T111" fmla="*/ 2461548 h 213"/>
                  <a:gd name="T112" fmla="*/ 41004899 w 182"/>
                  <a:gd name="T113" fmla="*/ 1177243 h 213"/>
                  <a:gd name="T114" fmla="*/ 37623438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32" name="Freeform 12">
                <a:extLst>
                  <a:ext uri="{FF2B5EF4-FFF2-40B4-BE49-F238E27FC236}">
                    <a16:creationId xmlns:a16="http://schemas.microsoft.com/office/drawing/2014/main" id="{3AEE1BF4-9810-4963-ACCE-17534FF01E3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1 w 128"/>
                  <a:gd name="T1" fmla="*/ 0 h 217"/>
                  <a:gd name="T2" fmla="*/ 1 w 128"/>
                  <a:gd name="T3" fmla="*/ 1 h 217"/>
                  <a:gd name="T4" fmla="*/ 1 w 128"/>
                  <a:gd name="T5" fmla="*/ 1 h 217"/>
                  <a:gd name="T6" fmla="*/ 1 w 128"/>
                  <a:gd name="T7" fmla="*/ 1 h 217"/>
                  <a:gd name="T8" fmla="*/ 1 w 128"/>
                  <a:gd name="T9" fmla="*/ 1 h 217"/>
                  <a:gd name="T10" fmla="*/ 1 w 128"/>
                  <a:gd name="T11" fmla="*/ 1 h 217"/>
                  <a:gd name="T12" fmla="*/ 1 w 128"/>
                  <a:gd name="T13" fmla="*/ 1 h 217"/>
                  <a:gd name="T14" fmla="*/ 1 w 128"/>
                  <a:gd name="T15" fmla="*/ 1 h 217"/>
                  <a:gd name="T16" fmla="*/ 1 w 128"/>
                  <a:gd name="T17" fmla="*/ 1 h 217"/>
                  <a:gd name="T18" fmla="*/ 1 w 128"/>
                  <a:gd name="T19" fmla="*/ 1 h 217"/>
                  <a:gd name="T20" fmla="*/ 1 w 128"/>
                  <a:gd name="T21" fmla="*/ 1 h 217"/>
                  <a:gd name="T22" fmla="*/ 1 w 128"/>
                  <a:gd name="T23" fmla="*/ 1 h 217"/>
                  <a:gd name="T24" fmla="*/ 1 w 128"/>
                  <a:gd name="T25" fmla="*/ 1 h 217"/>
                  <a:gd name="T26" fmla="*/ 1 w 128"/>
                  <a:gd name="T27" fmla="*/ 1 h 217"/>
                  <a:gd name="T28" fmla="*/ 1 w 128"/>
                  <a:gd name="T29" fmla="*/ 1 h 217"/>
                  <a:gd name="T30" fmla="*/ 0 w 128"/>
                  <a:gd name="T31" fmla="*/ 1 h 217"/>
                  <a:gd name="T32" fmla="*/ 1 w 128"/>
                  <a:gd name="T33" fmla="*/ 1 h 217"/>
                  <a:gd name="T34" fmla="*/ 1 w 128"/>
                  <a:gd name="T35" fmla="*/ 1 h 217"/>
                  <a:gd name="T36" fmla="*/ 1 w 128"/>
                  <a:gd name="T37" fmla="*/ 1 h 217"/>
                  <a:gd name="T38" fmla="*/ 1 w 128"/>
                  <a:gd name="T39" fmla="*/ 1 h 217"/>
                  <a:gd name="T40" fmla="*/ 1 w 128"/>
                  <a:gd name="T41" fmla="*/ 1 h 217"/>
                  <a:gd name="T42" fmla="*/ 1 w 128"/>
                  <a:gd name="T43" fmla="*/ 1 h 217"/>
                  <a:gd name="T44" fmla="*/ 1 w 128"/>
                  <a:gd name="T45" fmla="*/ 1 h 217"/>
                  <a:gd name="T46" fmla="*/ 1 w 128"/>
                  <a:gd name="T47" fmla="*/ 1 h 217"/>
                  <a:gd name="T48" fmla="*/ 1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33" name="Freeform 13">
                <a:extLst>
                  <a:ext uri="{FF2B5EF4-FFF2-40B4-BE49-F238E27FC236}">
                    <a16:creationId xmlns:a16="http://schemas.microsoft.com/office/drawing/2014/main" id="{BBA63160-DE76-4C51-9E36-3F2155857174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1 w 117"/>
                  <a:gd name="T1" fmla="*/ 0 h 132"/>
                  <a:gd name="T2" fmla="*/ 0 w 117"/>
                  <a:gd name="T3" fmla="*/ 1 h 132"/>
                  <a:gd name="T4" fmla="*/ 1 w 117"/>
                  <a:gd name="T5" fmla="*/ 1 h 132"/>
                  <a:gd name="T6" fmla="*/ 1 w 117"/>
                  <a:gd name="T7" fmla="*/ 1 h 132"/>
                  <a:gd name="T8" fmla="*/ 1 w 117"/>
                  <a:gd name="T9" fmla="*/ 1 h 132"/>
                  <a:gd name="T10" fmla="*/ 1 w 117"/>
                  <a:gd name="T11" fmla="*/ 1 h 132"/>
                  <a:gd name="T12" fmla="*/ 1 w 117"/>
                  <a:gd name="T13" fmla="*/ 1 h 132"/>
                  <a:gd name="T14" fmla="*/ 1 w 117"/>
                  <a:gd name="T15" fmla="*/ 1 h 132"/>
                  <a:gd name="T16" fmla="*/ 1 w 117"/>
                  <a:gd name="T17" fmla="*/ 1 h 132"/>
                  <a:gd name="T18" fmla="*/ 1 w 117"/>
                  <a:gd name="T19" fmla="*/ 1 h 132"/>
                  <a:gd name="T20" fmla="*/ 1 w 117"/>
                  <a:gd name="T21" fmla="*/ 1 h 132"/>
                  <a:gd name="T22" fmla="*/ 1 w 117"/>
                  <a:gd name="T23" fmla="*/ 1 h 132"/>
                  <a:gd name="T24" fmla="*/ 1 w 117"/>
                  <a:gd name="T25" fmla="*/ 1 h 132"/>
                  <a:gd name="T26" fmla="*/ 1 w 117"/>
                  <a:gd name="T27" fmla="*/ 1 h 132"/>
                  <a:gd name="T28" fmla="*/ 1 w 117"/>
                  <a:gd name="T29" fmla="*/ 1 h 132"/>
                  <a:gd name="T30" fmla="*/ 1 w 117"/>
                  <a:gd name="T31" fmla="*/ 1 h 132"/>
                  <a:gd name="T32" fmla="*/ 1 w 117"/>
                  <a:gd name="T33" fmla="*/ 1 h 132"/>
                  <a:gd name="T34" fmla="*/ 1 w 117"/>
                  <a:gd name="T35" fmla="*/ 1 h 132"/>
                  <a:gd name="T36" fmla="*/ 1 w 117"/>
                  <a:gd name="T37" fmla="*/ 1 h 132"/>
                  <a:gd name="T38" fmla="*/ 1 w 117"/>
                  <a:gd name="T39" fmla="*/ 1 h 132"/>
                  <a:gd name="T40" fmla="*/ 1 w 117"/>
                  <a:gd name="T41" fmla="*/ 1 h 132"/>
                  <a:gd name="T42" fmla="*/ 1 w 117"/>
                  <a:gd name="T43" fmla="*/ 1 h 132"/>
                  <a:gd name="T44" fmla="*/ 1 w 117"/>
                  <a:gd name="T45" fmla="*/ 1 h 132"/>
                  <a:gd name="T46" fmla="*/ 1 w 117"/>
                  <a:gd name="T47" fmla="*/ 1 h 132"/>
                  <a:gd name="T48" fmla="*/ 1 w 117"/>
                  <a:gd name="T49" fmla="*/ 1 h 132"/>
                  <a:gd name="T50" fmla="*/ 1 w 117"/>
                  <a:gd name="T51" fmla="*/ 1 h 132"/>
                  <a:gd name="T52" fmla="*/ 1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34" name="Freeform 14">
                <a:extLst>
                  <a:ext uri="{FF2B5EF4-FFF2-40B4-BE49-F238E27FC236}">
                    <a16:creationId xmlns:a16="http://schemas.microsoft.com/office/drawing/2014/main" id="{7AC46C1D-CA94-4957-A49E-D69B345B3D60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1 w 29"/>
                  <a:gd name="T1" fmla="*/ 0 h 77"/>
                  <a:gd name="T2" fmla="*/ 1 w 29"/>
                  <a:gd name="T3" fmla="*/ 0 h 77"/>
                  <a:gd name="T4" fmla="*/ 1 w 29"/>
                  <a:gd name="T5" fmla="*/ 1 h 77"/>
                  <a:gd name="T6" fmla="*/ 1 w 29"/>
                  <a:gd name="T7" fmla="*/ 1 h 77"/>
                  <a:gd name="T8" fmla="*/ 1 w 29"/>
                  <a:gd name="T9" fmla="*/ 1 h 77"/>
                  <a:gd name="T10" fmla="*/ 1 w 29"/>
                  <a:gd name="T11" fmla="*/ 1 h 77"/>
                  <a:gd name="T12" fmla="*/ 0 w 29"/>
                  <a:gd name="T13" fmla="*/ 1 h 77"/>
                  <a:gd name="T14" fmla="*/ 1 w 29"/>
                  <a:gd name="T15" fmla="*/ 1 h 77"/>
                  <a:gd name="T16" fmla="*/ 1 w 29"/>
                  <a:gd name="T17" fmla="*/ 1 h 77"/>
                  <a:gd name="T18" fmla="*/ 1 w 29"/>
                  <a:gd name="T19" fmla="*/ 1 h 77"/>
                  <a:gd name="T20" fmla="*/ 1 w 29"/>
                  <a:gd name="T21" fmla="*/ 1 h 77"/>
                  <a:gd name="T22" fmla="*/ 1 w 29"/>
                  <a:gd name="T23" fmla="*/ 1 h 77"/>
                  <a:gd name="T24" fmla="*/ 1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grpSp>
            <p:nvGrpSpPr>
              <p:cNvPr id="8235" name="Group 15">
                <a:extLst>
                  <a:ext uri="{FF2B5EF4-FFF2-40B4-BE49-F238E27FC236}">
                    <a16:creationId xmlns:a16="http://schemas.microsoft.com/office/drawing/2014/main" id="{BEA15F5A-6C16-4F2F-A4CE-DF1F2248CB7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8236" name="Freeform 16">
                  <a:extLst>
                    <a:ext uri="{FF2B5EF4-FFF2-40B4-BE49-F238E27FC236}">
                      <a16:creationId xmlns:a16="http://schemas.microsoft.com/office/drawing/2014/main" id="{CCA14952-317B-4924-8C1B-6C7320A1C488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 w 207"/>
                    <a:gd name="T1" fmla="*/ 1 h 564"/>
                    <a:gd name="T2" fmla="*/ 1 w 207"/>
                    <a:gd name="T3" fmla="*/ 1 h 564"/>
                    <a:gd name="T4" fmla="*/ 1 w 207"/>
                    <a:gd name="T5" fmla="*/ 1 h 564"/>
                    <a:gd name="T6" fmla="*/ 0 w 207"/>
                    <a:gd name="T7" fmla="*/ 1 h 564"/>
                    <a:gd name="T8" fmla="*/ 0 w 207"/>
                    <a:gd name="T9" fmla="*/ 1 h 564"/>
                    <a:gd name="T10" fmla="*/ 1 w 207"/>
                    <a:gd name="T11" fmla="*/ 1 h 564"/>
                    <a:gd name="T12" fmla="*/ 1 w 207"/>
                    <a:gd name="T13" fmla="*/ 1 h 564"/>
                    <a:gd name="T14" fmla="*/ 1 w 207"/>
                    <a:gd name="T15" fmla="*/ 1 h 564"/>
                    <a:gd name="T16" fmla="*/ 1 w 207"/>
                    <a:gd name="T17" fmla="*/ 1 h 564"/>
                    <a:gd name="T18" fmla="*/ 1 w 207"/>
                    <a:gd name="T19" fmla="*/ 1 h 564"/>
                    <a:gd name="T20" fmla="*/ 1 w 207"/>
                    <a:gd name="T21" fmla="*/ 1 h 564"/>
                    <a:gd name="T22" fmla="*/ 1 w 207"/>
                    <a:gd name="T23" fmla="*/ 1 h 564"/>
                    <a:gd name="T24" fmla="*/ 1 w 207"/>
                    <a:gd name="T25" fmla="*/ 1 h 564"/>
                    <a:gd name="T26" fmla="*/ 1 w 207"/>
                    <a:gd name="T27" fmla="*/ 1 h 564"/>
                    <a:gd name="T28" fmla="*/ 1 w 207"/>
                    <a:gd name="T29" fmla="*/ 1 h 564"/>
                    <a:gd name="T30" fmla="*/ 1 w 207"/>
                    <a:gd name="T31" fmla="*/ 1 h 564"/>
                    <a:gd name="T32" fmla="*/ 1 w 207"/>
                    <a:gd name="T33" fmla="*/ 1 h 564"/>
                    <a:gd name="T34" fmla="*/ 1 w 207"/>
                    <a:gd name="T35" fmla="*/ 1 h 564"/>
                    <a:gd name="T36" fmla="*/ 1 w 207"/>
                    <a:gd name="T37" fmla="*/ 1 h 564"/>
                    <a:gd name="T38" fmla="*/ 1 w 207"/>
                    <a:gd name="T39" fmla="*/ 1 h 564"/>
                    <a:gd name="T40" fmla="*/ 1 w 207"/>
                    <a:gd name="T41" fmla="*/ 1 h 564"/>
                    <a:gd name="T42" fmla="*/ 1 w 207"/>
                    <a:gd name="T43" fmla="*/ 1 h 564"/>
                    <a:gd name="T44" fmla="*/ 1 w 207"/>
                    <a:gd name="T45" fmla="*/ 1 h 564"/>
                    <a:gd name="T46" fmla="*/ 1 w 207"/>
                    <a:gd name="T47" fmla="*/ 1 h 564"/>
                    <a:gd name="T48" fmla="*/ 1 w 207"/>
                    <a:gd name="T49" fmla="*/ 1 h 564"/>
                    <a:gd name="T50" fmla="*/ 1 w 207"/>
                    <a:gd name="T51" fmla="*/ 1 h 564"/>
                    <a:gd name="T52" fmla="*/ 1 w 207"/>
                    <a:gd name="T53" fmla="*/ 1 h 564"/>
                    <a:gd name="T54" fmla="*/ 1 w 207"/>
                    <a:gd name="T55" fmla="*/ 1 h 564"/>
                    <a:gd name="T56" fmla="*/ 1 w 207"/>
                    <a:gd name="T57" fmla="*/ 0 h 564"/>
                    <a:gd name="T58" fmla="*/ 1 w 207"/>
                    <a:gd name="T59" fmla="*/ 1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8237" name="Freeform 17">
                  <a:extLst>
                    <a:ext uri="{FF2B5EF4-FFF2-40B4-BE49-F238E27FC236}">
                      <a16:creationId xmlns:a16="http://schemas.microsoft.com/office/drawing/2014/main" id="{F67EE1D2-8FC1-4127-B4B3-EE6E998F9810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 h 232"/>
                    <a:gd name="T2" fmla="*/ 1 w 47"/>
                    <a:gd name="T3" fmla="*/ 1 h 232"/>
                    <a:gd name="T4" fmla="*/ 1 w 47"/>
                    <a:gd name="T5" fmla="*/ 1 h 232"/>
                    <a:gd name="T6" fmla="*/ 1 w 47"/>
                    <a:gd name="T7" fmla="*/ 1 h 232"/>
                    <a:gd name="T8" fmla="*/ 1 w 47"/>
                    <a:gd name="T9" fmla="*/ 1 h 232"/>
                    <a:gd name="T10" fmla="*/ 1 w 47"/>
                    <a:gd name="T11" fmla="*/ 1 h 232"/>
                    <a:gd name="T12" fmla="*/ 1 w 47"/>
                    <a:gd name="T13" fmla="*/ 1 h 232"/>
                    <a:gd name="T14" fmla="*/ 1 w 47"/>
                    <a:gd name="T15" fmla="*/ 1 h 232"/>
                    <a:gd name="T16" fmla="*/ 1 w 47"/>
                    <a:gd name="T17" fmla="*/ 1 h 232"/>
                    <a:gd name="T18" fmla="*/ 1 w 47"/>
                    <a:gd name="T19" fmla="*/ 1 h 232"/>
                    <a:gd name="T20" fmla="*/ 1 w 47"/>
                    <a:gd name="T21" fmla="*/ 1 h 232"/>
                    <a:gd name="T22" fmla="*/ 1 w 47"/>
                    <a:gd name="T23" fmla="*/ 1 h 232"/>
                    <a:gd name="T24" fmla="*/ 1 w 47"/>
                    <a:gd name="T25" fmla="*/ 1 h 232"/>
                    <a:gd name="T26" fmla="*/ 1 w 47"/>
                    <a:gd name="T27" fmla="*/ 0 h 232"/>
                    <a:gd name="T28" fmla="*/ 0 w 47"/>
                    <a:gd name="T29" fmla="*/ 1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  <p:sp>
              <p:nvSpPr>
                <p:cNvPr id="8238" name="Freeform 18">
                  <a:extLst>
                    <a:ext uri="{FF2B5EF4-FFF2-40B4-BE49-F238E27FC236}">
                      <a16:creationId xmlns:a16="http://schemas.microsoft.com/office/drawing/2014/main" id="{47A77CC5-EC42-4B74-BB0A-2ECF7BD86B13}"/>
                    </a:ext>
                  </a:extLst>
                </p:cNvPr>
                <p:cNvSpPr>
                  <a:spLocks/>
                </p:cNvSpPr>
                <p:nvPr userDrawn="1"/>
              </p:nvSpPr>
              <p:spPr bwMode="ltGray">
                <a:xfrm rot="4200091">
                  <a:off x="195" y="1722"/>
                  <a:ext cx="60" cy="27"/>
                </a:xfrm>
                <a:custGeom>
                  <a:avLst/>
                  <a:gdLst>
                    <a:gd name="T0" fmla="*/ 1 w 87"/>
                    <a:gd name="T1" fmla="*/ 1 h 40"/>
                    <a:gd name="T2" fmla="*/ 1 w 87"/>
                    <a:gd name="T3" fmla="*/ 1 h 40"/>
                    <a:gd name="T4" fmla="*/ 1 w 87"/>
                    <a:gd name="T5" fmla="*/ 1 h 40"/>
                    <a:gd name="T6" fmla="*/ 1 w 87"/>
                    <a:gd name="T7" fmla="*/ 1 h 40"/>
                    <a:gd name="T8" fmla="*/ 1 w 87"/>
                    <a:gd name="T9" fmla="*/ 1 h 40"/>
                    <a:gd name="T10" fmla="*/ 1 w 87"/>
                    <a:gd name="T11" fmla="*/ 1 h 40"/>
                    <a:gd name="T12" fmla="*/ 1 w 87"/>
                    <a:gd name="T13" fmla="*/ 1 h 40"/>
                    <a:gd name="T14" fmla="*/ 1 w 87"/>
                    <a:gd name="T15" fmla="*/ 0 h 40"/>
                    <a:gd name="T16" fmla="*/ 0 w 87"/>
                    <a:gd name="T17" fmla="*/ 1 h 40"/>
                    <a:gd name="T18" fmla="*/ 1 w 87"/>
                    <a:gd name="T19" fmla="*/ 1 h 40"/>
                    <a:gd name="T20" fmla="*/ 1 w 87"/>
                    <a:gd name="T21" fmla="*/ 1 h 40"/>
                    <a:gd name="T22" fmla="*/ 1 w 87"/>
                    <a:gd name="T23" fmla="*/ 1 h 40"/>
                    <a:gd name="T24" fmla="*/ 1 w 87"/>
                    <a:gd name="T25" fmla="*/ 1 h 40"/>
                    <a:gd name="T26" fmla="*/ 1 w 87"/>
                    <a:gd name="T27" fmla="*/ 1 h 40"/>
                    <a:gd name="T28" fmla="*/ 1 w 87"/>
                    <a:gd name="T29" fmla="*/ 1 h 40"/>
                    <a:gd name="T30" fmla="*/ 1 w 87"/>
                    <a:gd name="T31" fmla="*/ 1 h 40"/>
                    <a:gd name="T32" fmla="*/ 1 w 87"/>
                    <a:gd name="T33" fmla="*/ 1 h 40"/>
                    <a:gd name="T34" fmla="*/ 1 w 87"/>
                    <a:gd name="T35" fmla="*/ 1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 sz="1800"/>
                </a:p>
              </p:txBody>
            </p:sp>
          </p:grpSp>
        </p:grpSp>
        <p:grpSp>
          <p:nvGrpSpPr>
            <p:cNvPr id="8204" name="Group 19">
              <a:extLst>
                <a:ext uri="{FF2B5EF4-FFF2-40B4-BE49-F238E27FC236}">
                  <a16:creationId xmlns:a16="http://schemas.microsoft.com/office/drawing/2014/main" id="{D55DE18F-F4B6-42B1-BA83-013FDADAD905}"/>
                </a:ext>
              </a:extLst>
            </p:cNvPr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8227" name="Freeform 20">
                <a:extLst>
                  <a:ext uri="{FF2B5EF4-FFF2-40B4-BE49-F238E27FC236}">
                    <a16:creationId xmlns:a16="http://schemas.microsoft.com/office/drawing/2014/main" id="{07D14033-5A06-4C9B-8CE4-832F4CA2CCBE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8" name="Freeform 21">
                <a:extLst>
                  <a:ext uri="{FF2B5EF4-FFF2-40B4-BE49-F238E27FC236}">
                    <a16:creationId xmlns:a16="http://schemas.microsoft.com/office/drawing/2014/main" id="{5BA0DD2F-2F4E-42EA-A5F9-6109E1B1BD29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9" name="Freeform 22">
                <a:extLst>
                  <a:ext uri="{FF2B5EF4-FFF2-40B4-BE49-F238E27FC236}">
                    <a16:creationId xmlns:a16="http://schemas.microsoft.com/office/drawing/2014/main" id="{FA8B8F32-BD57-4978-A1EF-86FB8509EB96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205" name="Group 23">
              <a:extLst>
                <a:ext uri="{FF2B5EF4-FFF2-40B4-BE49-F238E27FC236}">
                  <a16:creationId xmlns:a16="http://schemas.microsoft.com/office/drawing/2014/main" id="{29B64CEA-1F3B-4548-A84C-11C605513295}"/>
                </a:ext>
              </a:extLst>
            </p:cNvPr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8224" name="Freeform 24">
                <a:extLst>
                  <a:ext uri="{FF2B5EF4-FFF2-40B4-BE49-F238E27FC236}">
                    <a16:creationId xmlns:a16="http://schemas.microsoft.com/office/drawing/2014/main" id="{8C0189FE-6010-49CD-8D2A-42DB7E62F90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5" name="Freeform 25">
                <a:extLst>
                  <a:ext uri="{FF2B5EF4-FFF2-40B4-BE49-F238E27FC236}">
                    <a16:creationId xmlns:a16="http://schemas.microsoft.com/office/drawing/2014/main" id="{4040AF57-EC61-4F39-B2A7-8551BF646541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6" name="Freeform 26">
                <a:extLst>
                  <a:ext uri="{FF2B5EF4-FFF2-40B4-BE49-F238E27FC236}">
                    <a16:creationId xmlns:a16="http://schemas.microsoft.com/office/drawing/2014/main" id="{FF2BA926-3055-49CD-A447-71A48C9FDB8B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grpSp>
          <p:nvGrpSpPr>
            <p:cNvPr id="8206" name="Group 27">
              <a:extLst>
                <a:ext uri="{FF2B5EF4-FFF2-40B4-BE49-F238E27FC236}">
                  <a16:creationId xmlns:a16="http://schemas.microsoft.com/office/drawing/2014/main" id="{FBB20DE6-DC0F-4846-A585-7CFDAD29A2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8221" name="Freeform 28">
                <a:extLst>
                  <a:ext uri="{FF2B5EF4-FFF2-40B4-BE49-F238E27FC236}">
                    <a16:creationId xmlns:a16="http://schemas.microsoft.com/office/drawing/2014/main" id="{FB6B7201-8FEA-46DA-95DF-3B6BAFD4A787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0 w 83"/>
                  <a:gd name="T1" fmla="*/ 1 h 117"/>
                  <a:gd name="T2" fmla="*/ 0 w 83"/>
                  <a:gd name="T3" fmla="*/ 0 h 117"/>
                  <a:gd name="T4" fmla="*/ 0 w 83"/>
                  <a:gd name="T5" fmla="*/ 1 h 117"/>
                  <a:gd name="T6" fmla="*/ 0 w 83"/>
                  <a:gd name="T7" fmla="*/ 1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2" name="Freeform 29">
                <a:extLst>
                  <a:ext uri="{FF2B5EF4-FFF2-40B4-BE49-F238E27FC236}">
                    <a16:creationId xmlns:a16="http://schemas.microsoft.com/office/drawing/2014/main" id="{D208E155-088E-4C58-B58F-99A6D1C9E693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1 h 98"/>
                  <a:gd name="T2" fmla="*/ 1 w 140"/>
                  <a:gd name="T3" fmla="*/ 0 h 98"/>
                  <a:gd name="T4" fmla="*/ 1 w 140"/>
                  <a:gd name="T5" fmla="*/ 1 h 98"/>
                  <a:gd name="T6" fmla="*/ 0 w 140"/>
                  <a:gd name="T7" fmla="*/ 1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  <p:sp>
            <p:nvSpPr>
              <p:cNvPr id="8223" name="Freeform 30">
                <a:extLst>
                  <a:ext uri="{FF2B5EF4-FFF2-40B4-BE49-F238E27FC236}">
                    <a16:creationId xmlns:a16="http://schemas.microsoft.com/office/drawing/2014/main" id="{B690B477-5D3A-497B-9293-D7D640D9B368}"/>
                  </a:ext>
                </a:extLst>
              </p:cNvPr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1 h 49"/>
                  <a:gd name="T2" fmla="*/ 1 w 145"/>
                  <a:gd name="T3" fmla="*/ 0 h 49"/>
                  <a:gd name="T4" fmla="*/ 1 w 145"/>
                  <a:gd name="T5" fmla="*/ 1 h 49"/>
                  <a:gd name="T6" fmla="*/ 0 w 145"/>
                  <a:gd name="T7" fmla="*/ 1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sz="1800"/>
              </a:p>
            </p:txBody>
          </p:sp>
        </p:grpSp>
        <p:sp>
          <p:nvSpPr>
            <p:cNvPr id="8207" name="Freeform 31">
              <a:extLst>
                <a:ext uri="{FF2B5EF4-FFF2-40B4-BE49-F238E27FC236}">
                  <a16:creationId xmlns:a16="http://schemas.microsoft.com/office/drawing/2014/main" id="{2FA753C2-EB0A-4D5F-8758-BC69661E261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8" name="Freeform 32">
              <a:extLst>
                <a:ext uri="{FF2B5EF4-FFF2-40B4-BE49-F238E27FC236}">
                  <a16:creationId xmlns:a16="http://schemas.microsoft.com/office/drawing/2014/main" id="{2FA8323B-A5F2-4E95-97FF-8EA4D3EE84A4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3927 w 109"/>
                <a:gd name="T3" fmla="*/ 1 h 156"/>
                <a:gd name="T4" fmla="*/ 15001 w 109"/>
                <a:gd name="T5" fmla="*/ 5 h 156"/>
                <a:gd name="T6" fmla="*/ 29872 w 109"/>
                <a:gd name="T7" fmla="*/ 124 h 156"/>
                <a:gd name="T8" fmla="*/ 47314 w 109"/>
                <a:gd name="T9" fmla="*/ 261 h 156"/>
                <a:gd name="T10" fmla="*/ 63238 w 109"/>
                <a:gd name="T11" fmla="*/ 481 h 156"/>
                <a:gd name="T12" fmla="*/ 77802 w 109"/>
                <a:gd name="T13" fmla="*/ 776 h 156"/>
                <a:gd name="T14" fmla="*/ 86841 w 109"/>
                <a:gd name="T15" fmla="*/ 1171 h 156"/>
                <a:gd name="T16" fmla="*/ 89004 w 109"/>
                <a:gd name="T17" fmla="*/ 1716 h 156"/>
                <a:gd name="T18" fmla="*/ 84772 w 109"/>
                <a:gd name="T19" fmla="*/ 1716 h 156"/>
                <a:gd name="T20" fmla="*/ 80561 w 109"/>
                <a:gd name="T21" fmla="*/ 1716 h 156"/>
                <a:gd name="T22" fmla="*/ 75688 w 109"/>
                <a:gd name="T23" fmla="*/ 1716 h 156"/>
                <a:gd name="T24" fmla="*/ 70001 w 109"/>
                <a:gd name="T25" fmla="*/ 1658 h 156"/>
                <a:gd name="T26" fmla="*/ 65913 w 109"/>
                <a:gd name="T27" fmla="*/ 1656 h 156"/>
                <a:gd name="T28" fmla="*/ 60690 w 109"/>
                <a:gd name="T29" fmla="*/ 1630 h 156"/>
                <a:gd name="T30" fmla="*/ 53518 w 109"/>
                <a:gd name="T31" fmla="*/ 1573 h 156"/>
                <a:gd name="T32" fmla="*/ 47314 w 109"/>
                <a:gd name="T33" fmla="*/ 1512 h 156"/>
                <a:gd name="T34" fmla="*/ 43120 w 109"/>
                <a:gd name="T35" fmla="*/ 1372 h 156"/>
                <a:gd name="T36" fmla="*/ 43120 w 109"/>
                <a:gd name="T37" fmla="*/ 1220 h 156"/>
                <a:gd name="T38" fmla="*/ 45361 w 109"/>
                <a:gd name="T39" fmla="*/ 1045 h 156"/>
                <a:gd name="T40" fmla="*/ 47571 w 109"/>
                <a:gd name="T41" fmla="*/ 871 h 156"/>
                <a:gd name="T42" fmla="*/ 45361 w 109"/>
                <a:gd name="T43" fmla="*/ 677 h 156"/>
                <a:gd name="T44" fmla="*/ 39070 w 109"/>
                <a:gd name="T45" fmla="*/ 470 h 156"/>
                <a:gd name="T46" fmla="*/ 25541 w 109"/>
                <a:gd name="T47" fmla="*/ 254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09" name="Freeform 33">
              <a:extLst>
                <a:ext uri="{FF2B5EF4-FFF2-40B4-BE49-F238E27FC236}">
                  <a16:creationId xmlns:a16="http://schemas.microsoft.com/office/drawing/2014/main" id="{5D3F042A-4B17-47CF-B27A-83DC7B52F256}"/>
                </a:ext>
              </a:extLst>
            </p:cNvPr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550 w 54"/>
                <a:gd name="T5" fmla="*/ 3 h 40"/>
                <a:gd name="T6" fmla="*/ 14617 w 54"/>
                <a:gd name="T7" fmla="*/ 110 h 40"/>
                <a:gd name="T8" fmla="*/ 24402 w 54"/>
                <a:gd name="T9" fmla="*/ 147 h 40"/>
                <a:gd name="T10" fmla="*/ 32617 w 54"/>
                <a:gd name="T11" fmla="*/ 183 h 40"/>
                <a:gd name="T12" fmla="*/ 41323 w 54"/>
                <a:gd name="T13" fmla="*/ 212 h 40"/>
                <a:gd name="T14" fmla="*/ 50506 w 54"/>
                <a:gd name="T15" fmla="*/ 228 h 40"/>
                <a:gd name="T16" fmla="*/ 60957 w 54"/>
                <a:gd name="T17" fmla="*/ 197 h 40"/>
                <a:gd name="T18" fmla="*/ 59552 w 54"/>
                <a:gd name="T19" fmla="*/ 307 h 40"/>
                <a:gd name="T20" fmla="*/ 56225 w 54"/>
                <a:gd name="T21" fmla="*/ 411 h 40"/>
                <a:gd name="T22" fmla="*/ 49874 w 54"/>
                <a:gd name="T23" fmla="*/ 475 h 40"/>
                <a:gd name="T24" fmla="*/ 40882 w 54"/>
                <a:gd name="T25" fmla="*/ 504 h 40"/>
                <a:gd name="T26" fmla="*/ 31346 w 54"/>
                <a:gd name="T27" fmla="*/ 500 h 40"/>
                <a:gd name="T28" fmla="*/ 20984 w 54"/>
                <a:gd name="T29" fmla="*/ 406 h 40"/>
                <a:gd name="T30" fmla="*/ 11017 w 54"/>
                <a:gd name="T31" fmla="*/ 263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0" name="Freeform 34">
              <a:extLst>
                <a:ext uri="{FF2B5EF4-FFF2-40B4-BE49-F238E27FC236}">
                  <a16:creationId xmlns:a16="http://schemas.microsoft.com/office/drawing/2014/main" id="{4DBE1083-B932-453E-B7BA-86A0969BBEC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1" name="Freeform 35">
              <a:extLst>
                <a:ext uri="{FF2B5EF4-FFF2-40B4-BE49-F238E27FC236}">
                  <a16:creationId xmlns:a16="http://schemas.microsoft.com/office/drawing/2014/main" id="{6B7B7F04-5B6F-4732-A9EB-67A5BF0F215F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2" name="Freeform 36">
              <a:extLst>
                <a:ext uri="{FF2B5EF4-FFF2-40B4-BE49-F238E27FC236}">
                  <a16:creationId xmlns:a16="http://schemas.microsoft.com/office/drawing/2014/main" id="{FF2B43BF-D338-4FDB-9FD6-E4402CF836E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3" name="Freeform 37">
              <a:extLst>
                <a:ext uri="{FF2B5EF4-FFF2-40B4-BE49-F238E27FC236}">
                  <a16:creationId xmlns:a16="http://schemas.microsoft.com/office/drawing/2014/main" id="{C9EB372B-E315-47E0-99E8-35DC1229D1C0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4" name="Freeform 38">
              <a:extLst>
                <a:ext uri="{FF2B5EF4-FFF2-40B4-BE49-F238E27FC236}">
                  <a16:creationId xmlns:a16="http://schemas.microsoft.com/office/drawing/2014/main" id="{AFE70B51-1DF4-4DAD-9BF8-9B41F6376323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75 h 237"/>
                <a:gd name="T4" fmla="*/ 73581 w 257"/>
                <a:gd name="T5" fmla="*/ 159 h 237"/>
                <a:gd name="T6" fmla="*/ 168414 w 257"/>
                <a:gd name="T7" fmla="*/ 241 h 237"/>
                <a:gd name="T8" fmla="*/ 301738 w 257"/>
                <a:gd name="T9" fmla="*/ 313 h 237"/>
                <a:gd name="T10" fmla="*/ 487527 w 257"/>
                <a:gd name="T11" fmla="*/ 381 h 237"/>
                <a:gd name="T12" fmla="*/ 723613 w 257"/>
                <a:gd name="T13" fmla="*/ 451 h 237"/>
                <a:gd name="T14" fmla="*/ 1025066 w 257"/>
                <a:gd name="T15" fmla="*/ 515 h 237"/>
                <a:gd name="T16" fmla="*/ 1372073 w 257"/>
                <a:gd name="T17" fmla="*/ 569 h 237"/>
                <a:gd name="T18" fmla="*/ 1818221 w 257"/>
                <a:gd name="T19" fmla="*/ 622 h 237"/>
                <a:gd name="T20" fmla="*/ 2322776 w 257"/>
                <a:gd name="T21" fmla="*/ 665 h 237"/>
                <a:gd name="T22" fmla="*/ 2860902 w 257"/>
                <a:gd name="T23" fmla="*/ 698 h 237"/>
                <a:gd name="T24" fmla="*/ 3526661 w 257"/>
                <a:gd name="T25" fmla="*/ 730 h 237"/>
                <a:gd name="T26" fmla="*/ 4253385 w 257"/>
                <a:gd name="T27" fmla="*/ 746 h 237"/>
                <a:gd name="T28" fmla="*/ 5084220 w 257"/>
                <a:gd name="T29" fmla="*/ 759 h 237"/>
                <a:gd name="T30" fmla="*/ 5942134 w 257"/>
                <a:gd name="T31" fmla="*/ 755 h 237"/>
                <a:gd name="T32" fmla="*/ 6946574 w 257"/>
                <a:gd name="T33" fmla="*/ 742 h 237"/>
                <a:gd name="T34" fmla="*/ 6066519 w 257"/>
                <a:gd name="T35" fmla="*/ 724 h 237"/>
                <a:gd name="T36" fmla="*/ 5263370 w 257"/>
                <a:gd name="T37" fmla="*/ 700 h 237"/>
                <a:gd name="T38" fmla="*/ 4596507 w 257"/>
                <a:gd name="T39" fmla="*/ 675 h 237"/>
                <a:gd name="T40" fmla="*/ 4000703 w 257"/>
                <a:gd name="T41" fmla="*/ 652 h 237"/>
                <a:gd name="T42" fmla="*/ 3457477 w 257"/>
                <a:gd name="T43" fmla="*/ 618 h 237"/>
                <a:gd name="T44" fmla="*/ 3029134 w 257"/>
                <a:gd name="T45" fmla="*/ 582 h 237"/>
                <a:gd name="T46" fmla="*/ 2633942 w 257"/>
                <a:gd name="T47" fmla="*/ 541 h 237"/>
                <a:gd name="T48" fmla="*/ 2263045 w 257"/>
                <a:gd name="T49" fmla="*/ 497 h 237"/>
                <a:gd name="T50" fmla="*/ 1929784 w 257"/>
                <a:gd name="T51" fmla="*/ 451 h 237"/>
                <a:gd name="T52" fmla="*/ 1657777 w 257"/>
                <a:gd name="T53" fmla="*/ 397 h 237"/>
                <a:gd name="T54" fmla="*/ 1424551 w 257"/>
                <a:gd name="T55" fmla="*/ 345 h 237"/>
                <a:gd name="T56" fmla="*/ 1169161 w 257"/>
                <a:gd name="T57" fmla="*/ 280 h 237"/>
                <a:gd name="T58" fmla="*/ 891254 w 257"/>
                <a:gd name="T59" fmla="*/ 218 h 237"/>
                <a:gd name="T60" fmla="*/ 625874 w 257"/>
                <a:gd name="T61" fmla="*/ 152 h 237"/>
                <a:gd name="T62" fmla="*/ 316151 w 257"/>
                <a:gd name="T63" fmla="*/ 73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5" name="Freeform 39">
              <a:extLst>
                <a:ext uri="{FF2B5EF4-FFF2-40B4-BE49-F238E27FC236}">
                  <a16:creationId xmlns:a16="http://schemas.microsoft.com/office/drawing/2014/main" id="{9EC18C2D-E4C8-465C-B638-B677C68182D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2596275 w 124"/>
                <a:gd name="T1" fmla="*/ 0 h 110"/>
                <a:gd name="T2" fmla="*/ 4150607 w 124"/>
                <a:gd name="T3" fmla="*/ 510 h 110"/>
                <a:gd name="T4" fmla="*/ 4033494 w 124"/>
                <a:gd name="T5" fmla="*/ 509 h 110"/>
                <a:gd name="T6" fmla="*/ 3583152 w 124"/>
                <a:gd name="T7" fmla="*/ 500 h 110"/>
                <a:gd name="T8" fmla="*/ 2994930 w 124"/>
                <a:gd name="T9" fmla="*/ 482 h 110"/>
                <a:gd name="T10" fmla="*/ 2288348 w 124"/>
                <a:gd name="T11" fmla="*/ 473 h 110"/>
                <a:gd name="T12" fmla="*/ 1505966 w 124"/>
                <a:gd name="T13" fmla="*/ 461 h 110"/>
                <a:gd name="T14" fmla="*/ 854897 w 124"/>
                <a:gd name="T15" fmla="*/ 466 h 110"/>
                <a:gd name="T16" fmla="*/ 304336 w 124"/>
                <a:gd name="T17" fmla="*/ 487 h 110"/>
                <a:gd name="T18" fmla="*/ 0 w 124"/>
                <a:gd name="T19" fmla="*/ 523 h 110"/>
                <a:gd name="T20" fmla="*/ 124586 w 124"/>
                <a:gd name="T21" fmla="*/ 466 h 110"/>
                <a:gd name="T22" fmla="*/ 273721 w 124"/>
                <a:gd name="T23" fmla="*/ 422 h 110"/>
                <a:gd name="T24" fmla="*/ 552005 w 124"/>
                <a:gd name="T25" fmla="*/ 390 h 110"/>
                <a:gd name="T26" fmla="*/ 854897 w 124"/>
                <a:gd name="T27" fmla="*/ 362 h 110"/>
                <a:gd name="T28" fmla="*/ 1212780 w 124"/>
                <a:gd name="T29" fmla="*/ 341 h 110"/>
                <a:gd name="T30" fmla="*/ 1565967 w 124"/>
                <a:gd name="T31" fmla="*/ 338 h 110"/>
                <a:gd name="T32" fmla="*/ 1963690 w 124"/>
                <a:gd name="T33" fmla="*/ 338 h 110"/>
                <a:gd name="T34" fmla="*/ 2413664 w 124"/>
                <a:gd name="T35" fmla="*/ 353 h 110"/>
                <a:gd name="T36" fmla="*/ 2445778 w 124"/>
                <a:gd name="T37" fmla="*/ 338 h 110"/>
                <a:gd name="T38" fmla="*/ 2348400 w 124"/>
                <a:gd name="T39" fmla="*/ 271 h 110"/>
                <a:gd name="T40" fmla="*/ 2240312 w 124"/>
                <a:gd name="T41" fmla="*/ 182 h 110"/>
                <a:gd name="T42" fmla="*/ 2199742 w 124"/>
                <a:gd name="T43" fmla="*/ 142 h 110"/>
                <a:gd name="T44" fmla="*/ 2109004 w 124"/>
                <a:gd name="T45" fmla="*/ 142 h 110"/>
                <a:gd name="T46" fmla="*/ 2028196 w 124"/>
                <a:gd name="T47" fmla="*/ 136 h 110"/>
                <a:gd name="T48" fmla="*/ 1963690 w 124"/>
                <a:gd name="T49" fmla="*/ 119 h 110"/>
                <a:gd name="T50" fmla="*/ 1927773 w 124"/>
                <a:gd name="T51" fmla="*/ 104 h 110"/>
                <a:gd name="T52" fmla="*/ 1927773 w 124"/>
                <a:gd name="T53" fmla="*/ 87 h 110"/>
                <a:gd name="T54" fmla="*/ 1963690 w 124"/>
                <a:gd name="T55" fmla="*/ 70 h 110"/>
                <a:gd name="T56" fmla="*/ 2223780 w 124"/>
                <a:gd name="T57" fmla="*/ 8 h 110"/>
                <a:gd name="T58" fmla="*/ 2596275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6" name="Freeform 40">
              <a:extLst>
                <a:ext uri="{FF2B5EF4-FFF2-40B4-BE49-F238E27FC236}">
                  <a16:creationId xmlns:a16="http://schemas.microsoft.com/office/drawing/2014/main" id="{0C3FC971-0F66-4E5F-8E20-D1C1F9F58B6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172856 w 109"/>
                <a:gd name="T3" fmla="*/ 1 h 156"/>
                <a:gd name="T4" fmla="*/ 616093 w 109"/>
                <a:gd name="T5" fmla="*/ 5 h 156"/>
                <a:gd name="T6" fmla="*/ 1289789 w 109"/>
                <a:gd name="T7" fmla="*/ 12 h 156"/>
                <a:gd name="T8" fmla="*/ 2038027 w 109"/>
                <a:gd name="T9" fmla="*/ 59 h 156"/>
                <a:gd name="T10" fmla="*/ 2748532 w 109"/>
                <a:gd name="T11" fmla="*/ 99 h 156"/>
                <a:gd name="T12" fmla="*/ 3372245 w 109"/>
                <a:gd name="T13" fmla="*/ 170 h 156"/>
                <a:gd name="T14" fmla="*/ 3752547 w 109"/>
                <a:gd name="T15" fmla="*/ 261 h 156"/>
                <a:gd name="T16" fmla="*/ 3827161 w 109"/>
                <a:gd name="T17" fmla="*/ 378 h 156"/>
                <a:gd name="T18" fmla="*/ 3706736 w 109"/>
                <a:gd name="T19" fmla="*/ 378 h 156"/>
                <a:gd name="T20" fmla="*/ 3502874 w 109"/>
                <a:gd name="T21" fmla="*/ 378 h 156"/>
                <a:gd name="T22" fmla="*/ 3265521 w 109"/>
                <a:gd name="T23" fmla="*/ 378 h 156"/>
                <a:gd name="T24" fmla="*/ 3050839 w 109"/>
                <a:gd name="T25" fmla="*/ 372 h 156"/>
                <a:gd name="T26" fmla="*/ 2837827 w 109"/>
                <a:gd name="T27" fmla="*/ 370 h 156"/>
                <a:gd name="T28" fmla="*/ 2600062 w 109"/>
                <a:gd name="T29" fmla="*/ 363 h 156"/>
                <a:gd name="T30" fmla="*/ 2315289 w 109"/>
                <a:gd name="T31" fmla="*/ 352 h 156"/>
                <a:gd name="T32" fmla="*/ 2038027 w 109"/>
                <a:gd name="T33" fmla="*/ 337 h 156"/>
                <a:gd name="T34" fmla="*/ 1854118 w 109"/>
                <a:gd name="T35" fmla="*/ 304 h 156"/>
                <a:gd name="T36" fmla="*/ 1854118 w 109"/>
                <a:gd name="T37" fmla="*/ 268 h 156"/>
                <a:gd name="T38" fmla="*/ 1981538 w 109"/>
                <a:gd name="T39" fmla="*/ 235 h 156"/>
                <a:gd name="T40" fmla="*/ 2098878 w 109"/>
                <a:gd name="T41" fmla="*/ 192 h 156"/>
                <a:gd name="T42" fmla="*/ 1981538 w 109"/>
                <a:gd name="T43" fmla="*/ 153 h 156"/>
                <a:gd name="T44" fmla="*/ 1699433 w 109"/>
                <a:gd name="T45" fmla="*/ 97 h 156"/>
                <a:gd name="T46" fmla="*/ 1105851 w 109"/>
                <a:gd name="T47" fmla="*/ 58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7" name="Freeform 41">
              <a:extLst>
                <a:ext uri="{FF2B5EF4-FFF2-40B4-BE49-F238E27FC236}">
                  <a16:creationId xmlns:a16="http://schemas.microsoft.com/office/drawing/2014/main" id="{420B1695-43FC-4058-A9BC-7BB6524C4B7F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1087909 w 46"/>
                <a:gd name="T1" fmla="*/ 0 h 94"/>
                <a:gd name="T2" fmla="*/ 689757 w 46"/>
                <a:gd name="T3" fmla="*/ 109 h 94"/>
                <a:gd name="T4" fmla="*/ 511755 w 46"/>
                <a:gd name="T5" fmla="*/ 183 h 94"/>
                <a:gd name="T6" fmla="*/ 379689 w 46"/>
                <a:gd name="T7" fmla="*/ 239 h 94"/>
                <a:gd name="T8" fmla="*/ 0 w 46"/>
                <a:gd name="T9" fmla="*/ 280 h 94"/>
                <a:gd name="T10" fmla="*/ 416756 w 46"/>
                <a:gd name="T11" fmla="*/ 263 h 94"/>
                <a:gd name="T12" fmla="*/ 807158 w 46"/>
                <a:gd name="T13" fmla="*/ 243 h 94"/>
                <a:gd name="T14" fmla="*/ 1093220 w 46"/>
                <a:gd name="T15" fmla="*/ 204 h 94"/>
                <a:gd name="T16" fmla="*/ 1375364 w 46"/>
                <a:gd name="T17" fmla="*/ 169 h 94"/>
                <a:gd name="T18" fmla="*/ 1565612 w 46"/>
                <a:gd name="T19" fmla="*/ 132 h 94"/>
                <a:gd name="T20" fmla="*/ 1584804 w 46"/>
                <a:gd name="T21" fmla="*/ 85 h 94"/>
                <a:gd name="T22" fmla="*/ 1466312 w 46"/>
                <a:gd name="T23" fmla="*/ 15 h 94"/>
                <a:gd name="T24" fmla="*/ 1087909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8" name="Freeform 42">
              <a:extLst>
                <a:ext uri="{FF2B5EF4-FFF2-40B4-BE49-F238E27FC236}">
                  <a16:creationId xmlns:a16="http://schemas.microsoft.com/office/drawing/2014/main" id="{8DCE262E-BBBC-487B-BF4F-C5A7154AF3FC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150185 w 54"/>
                <a:gd name="T5" fmla="*/ 3 h 40"/>
                <a:gd name="T6" fmla="*/ 304420 w 54"/>
                <a:gd name="T7" fmla="*/ 8 h 40"/>
                <a:gd name="T8" fmla="*/ 489413 w 54"/>
                <a:gd name="T9" fmla="*/ 12 h 40"/>
                <a:gd name="T10" fmla="*/ 689695 w 54"/>
                <a:gd name="T11" fmla="*/ 15 h 40"/>
                <a:gd name="T12" fmla="*/ 905215 w 54"/>
                <a:gd name="T13" fmla="*/ 17 h 40"/>
                <a:gd name="T14" fmla="*/ 1075855 w 54"/>
                <a:gd name="T15" fmla="*/ 18 h 40"/>
                <a:gd name="T16" fmla="*/ 1276267 w 54"/>
                <a:gd name="T17" fmla="*/ 16 h 40"/>
                <a:gd name="T18" fmla="*/ 1259899 w 54"/>
                <a:gd name="T19" fmla="*/ 60 h 40"/>
                <a:gd name="T20" fmla="*/ 1189177 w 54"/>
                <a:gd name="T21" fmla="*/ 75 h 40"/>
                <a:gd name="T22" fmla="*/ 1047259 w 54"/>
                <a:gd name="T23" fmla="*/ 85 h 40"/>
                <a:gd name="T24" fmla="*/ 870068 w 54"/>
                <a:gd name="T25" fmla="*/ 89 h 40"/>
                <a:gd name="T26" fmla="*/ 652551 w 54"/>
                <a:gd name="T27" fmla="*/ 87 h 40"/>
                <a:gd name="T28" fmla="*/ 441812 w 54"/>
                <a:gd name="T29" fmla="*/ 73 h 40"/>
                <a:gd name="T30" fmla="*/ 228315 w 54"/>
                <a:gd name="T31" fmla="*/ 55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19" name="Freeform 43">
              <a:extLst>
                <a:ext uri="{FF2B5EF4-FFF2-40B4-BE49-F238E27FC236}">
                  <a16:creationId xmlns:a16="http://schemas.microsoft.com/office/drawing/2014/main" id="{66E49CF5-FAE2-43DA-9E34-202CDB26031B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8220" name="Freeform 44">
              <a:extLst>
                <a:ext uri="{FF2B5EF4-FFF2-40B4-BE49-F238E27FC236}">
                  <a16:creationId xmlns:a16="http://schemas.microsoft.com/office/drawing/2014/main" id="{EEB1A6A1-40FE-4C77-B49B-AD952BE6B801}"/>
                </a:ext>
              </a:extLst>
            </p:cNvPr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577012 w 596"/>
                <a:gd name="T1" fmla="*/ 1039 h 666"/>
                <a:gd name="T2" fmla="*/ 213833 w 596"/>
                <a:gd name="T3" fmla="*/ 963 h 666"/>
                <a:gd name="T4" fmla="*/ 0 w 596"/>
                <a:gd name="T5" fmla="*/ 814 h 666"/>
                <a:gd name="T6" fmla="*/ 129162 w 596"/>
                <a:gd name="T7" fmla="*/ 626 h 666"/>
                <a:gd name="T8" fmla="*/ 899161 w 596"/>
                <a:gd name="T9" fmla="*/ 426 h 666"/>
                <a:gd name="T10" fmla="*/ 2442555 w 596"/>
                <a:gd name="T11" fmla="*/ 239 h 666"/>
                <a:gd name="T12" fmla="*/ 5048263 w 596"/>
                <a:gd name="T13" fmla="*/ 82 h 666"/>
                <a:gd name="T14" fmla="*/ 8760304 w 596"/>
                <a:gd name="T15" fmla="*/ 2 h 666"/>
                <a:gd name="T16" fmla="*/ 13509097 w 596"/>
                <a:gd name="T17" fmla="*/ 9 h 666"/>
                <a:gd name="T18" fmla="*/ 17185751 w 596"/>
                <a:gd name="T19" fmla="*/ 188 h 666"/>
                <a:gd name="T20" fmla="*/ 19670819 w 596"/>
                <a:gd name="T21" fmla="*/ 462 h 666"/>
                <a:gd name="T22" fmla="*/ 20975833 w 596"/>
                <a:gd name="T23" fmla="*/ 802 h 666"/>
                <a:gd name="T24" fmla="*/ 21137384 w 596"/>
                <a:gd name="T25" fmla="*/ 1156 h 666"/>
                <a:gd name="T26" fmla="*/ 20114013 w 596"/>
                <a:gd name="T27" fmla="*/ 1477 h 666"/>
                <a:gd name="T28" fmla="*/ 17998214 w 596"/>
                <a:gd name="T29" fmla="*/ 1731 h 666"/>
                <a:gd name="T30" fmla="*/ 14807263 w 596"/>
                <a:gd name="T31" fmla="*/ 1868 h 666"/>
                <a:gd name="T32" fmla="*/ 13816928 w 596"/>
                <a:gd name="T33" fmla="*/ 1859 h 666"/>
                <a:gd name="T34" fmla="*/ 15669006 w 596"/>
                <a:gd name="T35" fmla="*/ 1745 h 666"/>
                <a:gd name="T36" fmla="*/ 17109379 w 596"/>
                <a:gd name="T37" fmla="*/ 1528 h 666"/>
                <a:gd name="T38" fmla="*/ 18100127 w 596"/>
                <a:gd name="T39" fmla="*/ 1277 h 666"/>
                <a:gd name="T40" fmla="*/ 18451889 w 596"/>
                <a:gd name="T41" fmla="*/ 1001 h 666"/>
                <a:gd name="T42" fmla="*/ 18239049 w 596"/>
                <a:gd name="T43" fmla="*/ 726 h 666"/>
                <a:gd name="T44" fmla="*/ 17208526 w 596"/>
                <a:gd name="T45" fmla="*/ 489 h 666"/>
                <a:gd name="T46" fmla="*/ 15372748 w 596"/>
                <a:gd name="T47" fmla="*/ 315 h 666"/>
                <a:gd name="T48" fmla="*/ 12116717 w 596"/>
                <a:gd name="T49" fmla="*/ 209 h 666"/>
                <a:gd name="T50" fmla="*/ 8738884 w 596"/>
                <a:gd name="T51" fmla="*/ 170 h 666"/>
                <a:gd name="T52" fmla="*/ 6184240 w 596"/>
                <a:gd name="T53" fmla="*/ 197 h 666"/>
                <a:gd name="T54" fmla="*/ 4303542 w 596"/>
                <a:gd name="T55" fmla="*/ 282 h 666"/>
                <a:gd name="T56" fmla="*/ 2977671 w 596"/>
                <a:gd name="T57" fmla="*/ 420 h 666"/>
                <a:gd name="T58" fmla="*/ 2026365 w 596"/>
                <a:gd name="T59" fmla="*/ 582 h 666"/>
                <a:gd name="T60" fmla="*/ 1416492 w 596"/>
                <a:gd name="T61" fmla="*/ 765 h 666"/>
                <a:gd name="T62" fmla="*/ 994981 w 596"/>
                <a:gd name="T63" fmla="*/ 951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1800"/>
            </a:p>
          </p:txBody>
        </p:sp>
      </p:grpSp>
      <p:sp>
        <p:nvSpPr>
          <p:cNvPr id="96301" name="Rectangle 45">
            <a:extLst>
              <a:ext uri="{FF2B5EF4-FFF2-40B4-BE49-F238E27FC236}">
                <a16:creationId xmlns:a16="http://schemas.microsoft.com/office/drawing/2014/main" id="{759E5095-D9DA-48CE-897F-275602737E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0552" y="103188"/>
            <a:ext cx="10991849" cy="1314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vi-VN"/>
              <a:t>Click to edit Master title style</a:t>
            </a:r>
          </a:p>
        </p:txBody>
      </p:sp>
      <p:sp>
        <p:nvSpPr>
          <p:cNvPr id="8196" name="Rectangle 46">
            <a:extLst>
              <a:ext uri="{FF2B5EF4-FFF2-40B4-BE49-F238E27FC236}">
                <a16:creationId xmlns:a16="http://schemas.microsoft.com/office/drawing/2014/main" id="{43B64D0D-7654-4979-B33E-0DB13113B0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96303" name="Rectangle 47">
            <a:extLst>
              <a:ext uri="{FF2B5EF4-FFF2-40B4-BE49-F238E27FC236}">
                <a16:creationId xmlns:a16="http://schemas.microsoft.com/office/drawing/2014/main" id="{F605BFA6-D38B-487A-B911-BA3B843F6E8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4" name="Rectangle 48">
            <a:extLst>
              <a:ext uri="{FF2B5EF4-FFF2-40B4-BE49-F238E27FC236}">
                <a16:creationId xmlns:a16="http://schemas.microsoft.com/office/drawing/2014/main" id="{38BA0F21-22F2-41A5-BE0C-0E469140C6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669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6305" name="Rectangle 49">
            <a:extLst>
              <a:ext uri="{FF2B5EF4-FFF2-40B4-BE49-F238E27FC236}">
                <a16:creationId xmlns:a16="http://schemas.microsoft.com/office/drawing/2014/main" id="{A71FDBDE-A56E-450A-ACA8-5BFB3C1136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6699"/>
                </a:solidFill>
                <a:latin typeface="Verdana" panose="020B0604030504040204" pitchFamily="34" charset="0"/>
              </a:defRPr>
            </a:lvl1pPr>
          </a:lstStyle>
          <a:p>
            <a:fld id="{D0AC0B49-A4D4-4634-AC5E-88EBB04B22A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1798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75861" y="685800"/>
            <a:ext cx="10880035" cy="5688496"/>
            <a:chOff x="0" y="0"/>
            <a:chExt cx="5288351" cy="2377555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5293431" cy="2376285"/>
            </a:xfrm>
            <a:custGeom>
              <a:avLst/>
              <a:gdLst/>
              <a:ahLst/>
              <a:cxnLst/>
              <a:rect l="l" t="t" r="r" b="b"/>
              <a:pathLst>
                <a:path w="5293431" h="2376285">
                  <a:moveTo>
                    <a:pt x="5289621" y="2041379"/>
                  </a:moveTo>
                  <a:cubicBezTo>
                    <a:pt x="5289621" y="1935139"/>
                    <a:pt x="5293431" y="1827097"/>
                    <a:pt x="5287081" y="1720856"/>
                  </a:cubicBezTo>
                  <a:cubicBezTo>
                    <a:pt x="5279460" y="1650630"/>
                    <a:pt x="5268031" y="265899"/>
                    <a:pt x="5268031" y="195672"/>
                  </a:cubicBezTo>
                  <a:cubicBezTo>
                    <a:pt x="5265491" y="147054"/>
                    <a:pt x="5264221" y="96635"/>
                    <a:pt x="5261681" y="54610"/>
                  </a:cubicBezTo>
                  <a:cubicBezTo>
                    <a:pt x="5261681" y="44450"/>
                    <a:pt x="5260410" y="34290"/>
                    <a:pt x="5259141" y="21590"/>
                  </a:cubicBezTo>
                  <a:cubicBezTo>
                    <a:pt x="5248981" y="19050"/>
                    <a:pt x="5240091" y="17780"/>
                    <a:pt x="5229931" y="16510"/>
                  </a:cubicBezTo>
                  <a:cubicBezTo>
                    <a:pt x="5209954" y="15240"/>
                    <a:pt x="5185220" y="16510"/>
                    <a:pt x="5164608" y="16510"/>
                  </a:cubicBezTo>
                  <a:cubicBezTo>
                    <a:pt x="5061550" y="13970"/>
                    <a:pt x="4958491" y="8890"/>
                    <a:pt x="4855432" y="7620"/>
                  </a:cubicBezTo>
                  <a:cubicBezTo>
                    <a:pt x="4661683" y="5080"/>
                    <a:pt x="4463810" y="3810"/>
                    <a:pt x="4270060" y="2540"/>
                  </a:cubicBezTo>
                  <a:cubicBezTo>
                    <a:pt x="4199980" y="2540"/>
                    <a:pt x="4125778" y="0"/>
                    <a:pt x="4055698" y="0"/>
                  </a:cubicBezTo>
                  <a:cubicBezTo>
                    <a:pt x="3886682" y="0"/>
                    <a:pt x="3721789" y="1270"/>
                    <a:pt x="3552773" y="1270"/>
                  </a:cubicBezTo>
                  <a:cubicBezTo>
                    <a:pt x="3453837" y="1270"/>
                    <a:pt x="3354900" y="3810"/>
                    <a:pt x="3251842" y="3810"/>
                  </a:cubicBezTo>
                  <a:cubicBezTo>
                    <a:pt x="3148783" y="5080"/>
                    <a:pt x="1281363" y="7620"/>
                    <a:pt x="1178304" y="7620"/>
                  </a:cubicBezTo>
                  <a:cubicBezTo>
                    <a:pt x="1095858" y="7620"/>
                    <a:pt x="1013411" y="6350"/>
                    <a:pt x="930964" y="7620"/>
                  </a:cubicBezTo>
                  <a:cubicBezTo>
                    <a:pt x="856762" y="8890"/>
                    <a:pt x="778437" y="11430"/>
                    <a:pt x="704235" y="12700"/>
                  </a:cubicBezTo>
                  <a:cubicBezTo>
                    <a:pt x="625911" y="15240"/>
                    <a:pt x="547586" y="16510"/>
                    <a:pt x="473384" y="19050"/>
                  </a:cubicBezTo>
                  <a:cubicBezTo>
                    <a:pt x="362081" y="21590"/>
                    <a:pt x="246655" y="24130"/>
                    <a:pt x="135352" y="27940"/>
                  </a:cubicBezTo>
                  <a:cubicBezTo>
                    <a:pt x="69395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68331" y="2364855"/>
                    <a:pt x="300246" y="2364855"/>
                    <a:pt x="436283" y="2366125"/>
                  </a:cubicBezTo>
                  <a:cubicBezTo>
                    <a:pt x="510485" y="2367395"/>
                    <a:pt x="584687" y="2368665"/>
                    <a:pt x="654767" y="2369935"/>
                  </a:cubicBezTo>
                  <a:cubicBezTo>
                    <a:pt x="778437" y="2371205"/>
                    <a:pt x="897985" y="2371205"/>
                    <a:pt x="1021655" y="2372475"/>
                  </a:cubicBezTo>
                  <a:cubicBezTo>
                    <a:pt x="1071123" y="2372475"/>
                    <a:pt x="1116469" y="2372475"/>
                    <a:pt x="1165937" y="2371205"/>
                  </a:cubicBezTo>
                  <a:cubicBezTo>
                    <a:pt x="1186549" y="2371205"/>
                    <a:pt x="1211283" y="2369935"/>
                    <a:pt x="1231895" y="2369935"/>
                  </a:cubicBezTo>
                  <a:cubicBezTo>
                    <a:pt x="1314342" y="2371205"/>
                    <a:pt x="2963278" y="2362315"/>
                    <a:pt x="3045725" y="2363585"/>
                  </a:cubicBezTo>
                  <a:cubicBezTo>
                    <a:pt x="3161150" y="2364855"/>
                    <a:pt x="3478570" y="2364855"/>
                    <a:pt x="3593996" y="2364855"/>
                  </a:cubicBezTo>
                  <a:cubicBezTo>
                    <a:pt x="3639342" y="2364855"/>
                    <a:pt x="3680565" y="2363585"/>
                    <a:pt x="3725911" y="2363585"/>
                  </a:cubicBezTo>
                  <a:cubicBezTo>
                    <a:pt x="3800113" y="2364855"/>
                    <a:pt x="3874315" y="2366125"/>
                    <a:pt x="3948517" y="2367395"/>
                  </a:cubicBezTo>
                  <a:cubicBezTo>
                    <a:pt x="4109289" y="2369935"/>
                    <a:pt x="4265938" y="2367395"/>
                    <a:pt x="4426709" y="2371205"/>
                  </a:cubicBezTo>
                  <a:cubicBezTo>
                    <a:pt x="4694661" y="2376285"/>
                    <a:pt x="4966736" y="2369935"/>
                    <a:pt x="5229931" y="2375015"/>
                  </a:cubicBezTo>
                  <a:cubicBezTo>
                    <a:pt x="5250251" y="2376285"/>
                    <a:pt x="5270571" y="2375015"/>
                    <a:pt x="5293431" y="2375015"/>
                  </a:cubicBezTo>
                  <a:cubicBezTo>
                    <a:pt x="5293431" y="2350885"/>
                    <a:pt x="5293431" y="2338185"/>
                    <a:pt x="5293431" y="2313283"/>
                  </a:cubicBezTo>
                  <a:cubicBezTo>
                    <a:pt x="5292160" y="2221448"/>
                    <a:pt x="5289621" y="2135015"/>
                    <a:pt x="5289621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5537">
            <a:off x="4988578" y="1522157"/>
            <a:ext cx="2160707" cy="4537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25203" y="685800"/>
            <a:ext cx="608288" cy="103099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3978147" flipV="1">
            <a:off x="-22943" y="4819976"/>
            <a:ext cx="1366685" cy="171910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4970919" y="5221507"/>
            <a:ext cx="205931" cy="7101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365126" y="2936327"/>
            <a:ext cx="2868365" cy="27432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3475015" y="897579"/>
            <a:ext cx="6324293" cy="7646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716"/>
              </a:lnSpc>
            </a:pPr>
            <a:r>
              <a:rPr lang="en-US" sz="4000" b="1" dirty="0">
                <a:solidFill>
                  <a:srgbClr val="2B8D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LÀM VĂN – LỚP 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68B0B9-DEF9-41E8-802D-8E8234F08C47}"/>
              </a:ext>
            </a:extLst>
          </p:cNvPr>
          <p:cNvSpPr/>
          <p:nvPr/>
        </p:nvSpPr>
        <p:spPr>
          <a:xfrm>
            <a:off x="1084684" y="2200695"/>
            <a:ext cx="1040861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Luyện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phát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triển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chuyện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8">
            <a:extLst>
              <a:ext uri="{FF2B5EF4-FFF2-40B4-BE49-F238E27FC236}">
                <a16:creationId xmlns:a16="http://schemas.microsoft.com/office/drawing/2014/main" id="{5254B7A9-A4B3-4BE7-B3B6-6ABAEF5EE7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933450"/>
            <a:ext cx="8458200" cy="64611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5610E749-7642-4030-B9E4-98538440E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1992313"/>
            <a:ext cx="9250363" cy="6461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36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altLang="en-US" sz="32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B1145EC7-F6A2-4864-8F33-5B927F3A35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888" y="3052763"/>
            <a:ext cx="898525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 Box 28">
            <a:extLst>
              <a:ext uri="{FF2B5EF4-FFF2-40B4-BE49-F238E27FC236}">
                <a16:creationId xmlns:a16="http://schemas.microsoft.com/office/drawing/2014/main" id="{AA370BE5-9197-46D2-82AF-7B2F53E1BA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4267200"/>
            <a:ext cx="8985250" cy="5842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US" altLang="en-US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altLang="en-US" sz="32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WordArt 2">
            <a:extLst>
              <a:ext uri="{FF2B5EF4-FFF2-40B4-BE49-F238E27FC236}">
                <a16:creationId xmlns:a16="http://schemas.microsoft.com/office/drawing/2014/main" id="{CD3FE647-85DF-471C-B850-12BFB5E0527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05000" y="990600"/>
            <a:ext cx="8458200" cy="4876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21868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 CHÚC QUÝ THẦY CÔ GIÁO SỨC KHỎE, HẠNH PHÚC</a:t>
            </a:r>
          </a:p>
        </p:txBody>
      </p:sp>
      <p:sp>
        <p:nvSpPr>
          <p:cNvPr id="212995" name="WordArt 3">
            <a:extLst>
              <a:ext uri="{FF2B5EF4-FFF2-40B4-BE49-F238E27FC236}">
                <a16:creationId xmlns:a16="http://schemas.microsoft.com/office/drawing/2014/main" id="{5F73C078-6E28-4990-86B6-F5546A505AC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4953000"/>
            <a:ext cx="68580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67371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 EM CHĂM NGOAN HỌC GIỎI!</a:t>
            </a:r>
          </a:p>
        </p:txBody>
      </p:sp>
      <p:pic>
        <p:nvPicPr>
          <p:cNvPr id="212996" name="Picture 21" descr="465af332e9573">
            <a:extLst>
              <a:ext uri="{FF2B5EF4-FFF2-40B4-BE49-F238E27FC236}">
                <a16:creationId xmlns:a16="http://schemas.microsoft.com/office/drawing/2014/main" id="{C4CBC89D-7F00-4BE0-9835-845F724D76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640014"/>
            <a:ext cx="25908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7" name="Picture 21" descr="465af332e9573">
            <a:extLst>
              <a:ext uri="{FF2B5EF4-FFF2-40B4-BE49-F238E27FC236}">
                <a16:creationId xmlns:a16="http://schemas.microsoft.com/office/drawing/2014/main" id="{36E4C3DC-CA1C-4E56-830B-BC2900D14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25908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2998" name="Picture 21" descr="465af332e9573">
            <a:extLst>
              <a:ext uri="{FF2B5EF4-FFF2-40B4-BE49-F238E27FC236}">
                <a16:creationId xmlns:a16="http://schemas.microsoft.com/office/drawing/2014/main" id="{FC7A53A0-D10F-48D2-ACF0-F07FB5028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63814"/>
            <a:ext cx="25908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4" name="Picture 4" descr="Bauernbar">
            <a:hlinkClick r:id="rId3" action="ppaction://hlinksldjump" tooltip="click vao qua 3"/>
            <a:extLst>
              <a:ext uri="{FF2B5EF4-FFF2-40B4-BE49-F238E27FC236}">
                <a16:creationId xmlns:a16="http://schemas.microsoft.com/office/drawing/2014/main" id="{B15F636C-8537-468A-A74D-EF1155C7E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638800"/>
            <a:ext cx="5105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22783" y="2706878"/>
            <a:ext cx="9223514" cy="1341361"/>
            <a:chOff x="0" y="0"/>
            <a:chExt cx="4717891" cy="609710"/>
          </a:xfrm>
        </p:grpSpPr>
        <p:sp>
          <p:nvSpPr>
            <p:cNvPr id="3" name="Freeform 3"/>
            <p:cNvSpPr/>
            <p:nvPr/>
          </p:nvSpPr>
          <p:spPr>
            <a:xfrm>
              <a:off x="-3810" y="1270"/>
              <a:ext cx="4722971" cy="608440"/>
            </a:xfrm>
            <a:custGeom>
              <a:avLst/>
              <a:gdLst/>
              <a:ahLst/>
              <a:cxnLst/>
              <a:rect l="l" t="t" r="r" b="b"/>
              <a:pathLst>
                <a:path w="4722971" h="608440">
                  <a:moveTo>
                    <a:pt x="4719161" y="492632"/>
                  </a:moveTo>
                  <a:cubicBezTo>
                    <a:pt x="4719161" y="469873"/>
                    <a:pt x="4722971" y="446727"/>
                    <a:pt x="4716621" y="423967"/>
                  </a:cubicBezTo>
                  <a:cubicBezTo>
                    <a:pt x="4709001" y="408923"/>
                    <a:pt x="4697571" y="112274"/>
                    <a:pt x="4697571" y="97229"/>
                  </a:cubicBezTo>
                  <a:cubicBezTo>
                    <a:pt x="4695031" y="86814"/>
                    <a:pt x="4693761" y="76013"/>
                    <a:pt x="4691221" y="54610"/>
                  </a:cubicBezTo>
                  <a:cubicBezTo>
                    <a:pt x="4691221" y="44450"/>
                    <a:pt x="4689951" y="34290"/>
                    <a:pt x="4688681" y="21590"/>
                  </a:cubicBezTo>
                  <a:cubicBezTo>
                    <a:pt x="4678521" y="19050"/>
                    <a:pt x="4669631" y="17780"/>
                    <a:pt x="4659471" y="16510"/>
                  </a:cubicBezTo>
                  <a:cubicBezTo>
                    <a:pt x="4641463" y="15240"/>
                    <a:pt x="4619456" y="16510"/>
                    <a:pt x="4601117" y="16510"/>
                  </a:cubicBezTo>
                  <a:cubicBezTo>
                    <a:pt x="4509420" y="13970"/>
                    <a:pt x="4417724" y="8890"/>
                    <a:pt x="4326027" y="7620"/>
                  </a:cubicBezTo>
                  <a:cubicBezTo>
                    <a:pt x="4153638" y="5080"/>
                    <a:pt x="3977581" y="3810"/>
                    <a:pt x="3805192" y="2540"/>
                  </a:cubicBezTo>
                  <a:cubicBezTo>
                    <a:pt x="3742838" y="2540"/>
                    <a:pt x="3676817" y="0"/>
                    <a:pt x="3614463" y="0"/>
                  </a:cubicBezTo>
                  <a:cubicBezTo>
                    <a:pt x="3464081" y="0"/>
                    <a:pt x="3317367" y="1270"/>
                    <a:pt x="3166985" y="1270"/>
                  </a:cubicBezTo>
                  <a:cubicBezTo>
                    <a:pt x="3078956" y="1270"/>
                    <a:pt x="2990927" y="3810"/>
                    <a:pt x="2899231" y="3810"/>
                  </a:cubicBezTo>
                  <a:cubicBezTo>
                    <a:pt x="2807535" y="5080"/>
                    <a:pt x="1145996" y="7620"/>
                    <a:pt x="1054299" y="7620"/>
                  </a:cubicBezTo>
                  <a:cubicBezTo>
                    <a:pt x="980942" y="7620"/>
                    <a:pt x="907585" y="6350"/>
                    <a:pt x="834228" y="7620"/>
                  </a:cubicBezTo>
                  <a:cubicBezTo>
                    <a:pt x="768207" y="8890"/>
                    <a:pt x="698517" y="11430"/>
                    <a:pt x="632496" y="12700"/>
                  </a:cubicBezTo>
                  <a:cubicBezTo>
                    <a:pt x="562807" y="15240"/>
                    <a:pt x="493117" y="16510"/>
                    <a:pt x="427096" y="19050"/>
                  </a:cubicBezTo>
                  <a:cubicBezTo>
                    <a:pt x="328064" y="21590"/>
                    <a:pt x="225364" y="24130"/>
                    <a:pt x="126332" y="27940"/>
                  </a:cubicBezTo>
                  <a:cubicBezTo>
                    <a:pt x="67646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55675" y="597010"/>
                    <a:pt x="273046" y="597010"/>
                    <a:pt x="394085" y="598280"/>
                  </a:cubicBezTo>
                  <a:cubicBezTo>
                    <a:pt x="460107" y="599550"/>
                    <a:pt x="526128" y="600820"/>
                    <a:pt x="588482" y="602090"/>
                  </a:cubicBezTo>
                  <a:cubicBezTo>
                    <a:pt x="698517" y="603360"/>
                    <a:pt x="804885" y="603360"/>
                    <a:pt x="914921" y="604630"/>
                  </a:cubicBezTo>
                  <a:cubicBezTo>
                    <a:pt x="958935" y="604630"/>
                    <a:pt x="999282" y="604630"/>
                    <a:pt x="1043296" y="603360"/>
                  </a:cubicBezTo>
                  <a:cubicBezTo>
                    <a:pt x="1061635" y="603360"/>
                    <a:pt x="1083642" y="602090"/>
                    <a:pt x="1101981" y="602090"/>
                  </a:cubicBezTo>
                  <a:cubicBezTo>
                    <a:pt x="1175339" y="603360"/>
                    <a:pt x="2642481" y="594470"/>
                    <a:pt x="2715838" y="595740"/>
                  </a:cubicBezTo>
                  <a:cubicBezTo>
                    <a:pt x="2818538" y="597010"/>
                    <a:pt x="3100963" y="597010"/>
                    <a:pt x="3203663" y="597010"/>
                  </a:cubicBezTo>
                  <a:cubicBezTo>
                    <a:pt x="3244010" y="597010"/>
                    <a:pt x="3280688" y="595740"/>
                    <a:pt x="3321035" y="595740"/>
                  </a:cubicBezTo>
                  <a:cubicBezTo>
                    <a:pt x="3387056" y="597010"/>
                    <a:pt x="3453077" y="598280"/>
                    <a:pt x="3519099" y="599550"/>
                  </a:cubicBezTo>
                  <a:cubicBezTo>
                    <a:pt x="3662145" y="602090"/>
                    <a:pt x="3801524" y="599550"/>
                    <a:pt x="3944570" y="603360"/>
                  </a:cubicBezTo>
                  <a:cubicBezTo>
                    <a:pt x="4182981" y="608440"/>
                    <a:pt x="4425059" y="602090"/>
                    <a:pt x="4659471" y="607170"/>
                  </a:cubicBezTo>
                  <a:cubicBezTo>
                    <a:pt x="4679791" y="608440"/>
                    <a:pt x="4700111" y="607170"/>
                    <a:pt x="4722971" y="607170"/>
                  </a:cubicBezTo>
                  <a:cubicBezTo>
                    <a:pt x="4722971" y="583040"/>
                    <a:pt x="4722971" y="570340"/>
                    <a:pt x="4722971" y="550882"/>
                  </a:cubicBezTo>
                  <a:cubicBezTo>
                    <a:pt x="4721701" y="531208"/>
                    <a:pt x="4719161" y="512692"/>
                    <a:pt x="4719161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686295" y="914757"/>
            <a:ext cx="8143028" cy="1341361"/>
            <a:chOff x="0" y="0"/>
            <a:chExt cx="3701376" cy="609710"/>
          </a:xfrm>
        </p:grpSpPr>
        <p:sp>
          <p:nvSpPr>
            <p:cNvPr id="5" name="Freeform 5"/>
            <p:cNvSpPr/>
            <p:nvPr/>
          </p:nvSpPr>
          <p:spPr>
            <a:xfrm>
              <a:off x="-3810" y="1270"/>
              <a:ext cx="3706456" cy="608440"/>
            </a:xfrm>
            <a:custGeom>
              <a:avLst/>
              <a:gdLst/>
              <a:ahLst/>
              <a:cxnLst/>
              <a:rect l="l" t="t" r="r" b="b"/>
              <a:pathLst>
                <a:path w="3706456" h="608440">
                  <a:moveTo>
                    <a:pt x="3702646" y="492632"/>
                  </a:moveTo>
                  <a:cubicBezTo>
                    <a:pt x="3702646" y="469873"/>
                    <a:pt x="3706456" y="446727"/>
                    <a:pt x="3700106" y="423967"/>
                  </a:cubicBezTo>
                  <a:cubicBezTo>
                    <a:pt x="3692486" y="408923"/>
                    <a:pt x="3681056" y="112274"/>
                    <a:pt x="3681056" y="97229"/>
                  </a:cubicBezTo>
                  <a:cubicBezTo>
                    <a:pt x="3678516" y="86814"/>
                    <a:pt x="3677246" y="76013"/>
                    <a:pt x="3674706" y="54610"/>
                  </a:cubicBezTo>
                  <a:cubicBezTo>
                    <a:pt x="3674706" y="44450"/>
                    <a:pt x="3673436" y="34290"/>
                    <a:pt x="3672166" y="21590"/>
                  </a:cubicBezTo>
                  <a:cubicBezTo>
                    <a:pt x="3662006" y="19050"/>
                    <a:pt x="3653116" y="17780"/>
                    <a:pt x="3642956" y="16510"/>
                  </a:cubicBezTo>
                  <a:cubicBezTo>
                    <a:pt x="3628457" y="15240"/>
                    <a:pt x="3611309" y="16510"/>
                    <a:pt x="3597019" y="16510"/>
                  </a:cubicBezTo>
                  <a:cubicBezTo>
                    <a:pt x="3525569" y="13970"/>
                    <a:pt x="3454119" y="8890"/>
                    <a:pt x="3382669" y="7620"/>
                  </a:cubicBezTo>
                  <a:cubicBezTo>
                    <a:pt x="3248343" y="5080"/>
                    <a:pt x="3111159" y="3810"/>
                    <a:pt x="2976833" y="2540"/>
                  </a:cubicBezTo>
                  <a:cubicBezTo>
                    <a:pt x="2928247" y="2540"/>
                    <a:pt x="2876803" y="0"/>
                    <a:pt x="2828217" y="0"/>
                  </a:cubicBezTo>
                  <a:cubicBezTo>
                    <a:pt x="2711039" y="0"/>
                    <a:pt x="2596719" y="1270"/>
                    <a:pt x="2479541" y="1270"/>
                  </a:cubicBezTo>
                  <a:cubicBezTo>
                    <a:pt x="2410949" y="1270"/>
                    <a:pt x="2342357" y="3810"/>
                    <a:pt x="2270907" y="3810"/>
                  </a:cubicBezTo>
                  <a:cubicBezTo>
                    <a:pt x="2199456" y="5080"/>
                    <a:pt x="904782" y="7620"/>
                    <a:pt x="833332" y="7620"/>
                  </a:cubicBezTo>
                  <a:cubicBezTo>
                    <a:pt x="776172" y="7620"/>
                    <a:pt x="719012" y="6350"/>
                    <a:pt x="661852" y="7620"/>
                  </a:cubicBezTo>
                  <a:cubicBezTo>
                    <a:pt x="610408" y="8890"/>
                    <a:pt x="556106" y="11430"/>
                    <a:pt x="504662" y="12700"/>
                  </a:cubicBezTo>
                  <a:cubicBezTo>
                    <a:pt x="450360" y="15240"/>
                    <a:pt x="396058" y="16510"/>
                    <a:pt x="344614" y="19050"/>
                  </a:cubicBezTo>
                  <a:cubicBezTo>
                    <a:pt x="267448" y="21590"/>
                    <a:pt x="187424" y="24130"/>
                    <a:pt x="110258" y="27940"/>
                  </a:cubicBezTo>
                  <a:cubicBezTo>
                    <a:pt x="6453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33122" y="597010"/>
                    <a:pt x="224578" y="597010"/>
                    <a:pt x="318892" y="598280"/>
                  </a:cubicBezTo>
                  <a:cubicBezTo>
                    <a:pt x="370336" y="599550"/>
                    <a:pt x="421780" y="600820"/>
                    <a:pt x="470366" y="602090"/>
                  </a:cubicBezTo>
                  <a:cubicBezTo>
                    <a:pt x="556106" y="603360"/>
                    <a:pt x="638988" y="603360"/>
                    <a:pt x="724728" y="604630"/>
                  </a:cubicBezTo>
                  <a:cubicBezTo>
                    <a:pt x="759024" y="604630"/>
                    <a:pt x="790462" y="604630"/>
                    <a:pt x="824758" y="603360"/>
                  </a:cubicBezTo>
                  <a:cubicBezTo>
                    <a:pt x="839048" y="603360"/>
                    <a:pt x="856196" y="602090"/>
                    <a:pt x="870486" y="602090"/>
                  </a:cubicBezTo>
                  <a:cubicBezTo>
                    <a:pt x="927646" y="603360"/>
                    <a:pt x="2070846" y="594470"/>
                    <a:pt x="2128006" y="595740"/>
                  </a:cubicBezTo>
                  <a:cubicBezTo>
                    <a:pt x="2208030" y="597010"/>
                    <a:pt x="2428097" y="597010"/>
                    <a:pt x="2508121" y="597010"/>
                  </a:cubicBezTo>
                  <a:cubicBezTo>
                    <a:pt x="2539559" y="597010"/>
                    <a:pt x="2568139" y="595740"/>
                    <a:pt x="2599577" y="595740"/>
                  </a:cubicBezTo>
                  <a:cubicBezTo>
                    <a:pt x="2651021" y="597010"/>
                    <a:pt x="2702464" y="598280"/>
                    <a:pt x="2753909" y="599550"/>
                  </a:cubicBezTo>
                  <a:cubicBezTo>
                    <a:pt x="2865371" y="602090"/>
                    <a:pt x="2973975" y="599550"/>
                    <a:pt x="3085437" y="603360"/>
                  </a:cubicBezTo>
                  <a:cubicBezTo>
                    <a:pt x="3271207" y="608440"/>
                    <a:pt x="3459835" y="602090"/>
                    <a:pt x="3642956" y="607170"/>
                  </a:cubicBezTo>
                  <a:cubicBezTo>
                    <a:pt x="3663276" y="608440"/>
                    <a:pt x="3683596" y="607170"/>
                    <a:pt x="3706456" y="607170"/>
                  </a:cubicBezTo>
                  <a:cubicBezTo>
                    <a:pt x="3706456" y="583040"/>
                    <a:pt x="3706456" y="570340"/>
                    <a:pt x="3706456" y="550882"/>
                  </a:cubicBezTo>
                  <a:cubicBezTo>
                    <a:pt x="3705186" y="531208"/>
                    <a:pt x="3702646" y="512692"/>
                    <a:pt x="3702646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73427" y="4927737"/>
            <a:ext cx="10843410" cy="1341361"/>
            <a:chOff x="0" y="0"/>
            <a:chExt cx="5218314" cy="609710"/>
          </a:xfrm>
        </p:grpSpPr>
        <p:sp>
          <p:nvSpPr>
            <p:cNvPr id="7" name="Freeform 7"/>
            <p:cNvSpPr/>
            <p:nvPr/>
          </p:nvSpPr>
          <p:spPr>
            <a:xfrm>
              <a:off x="-3810" y="1270"/>
              <a:ext cx="5223394" cy="608440"/>
            </a:xfrm>
            <a:custGeom>
              <a:avLst/>
              <a:gdLst/>
              <a:ahLst/>
              <a:cxnLst/>
              <a:rect l="l" t="t" r="r" b="b"/>
              <a:pathLst>
                <a:path w="5223394" h="608440">
                  <a:moveTo>
                    <a:pt x="5219584" y="492632"/>
                  </a:moveTo>
                  <a:cubicBezTo>
                    <a:pt x="5219584" y="469873"/>
                    <a:pt x="5223394" y="446727"/>
                    <a:pt x="5217044" y="423967"/>
                  </a:cubicBezTo>
                  <a:cubicBezTo>
                    <a:pt x="5209424" y="408923"/>
                    <a:pt x="5197994" y="112274"/>
                    <a:pt x="5197994" y="97229"/>
                  </a:cubicBezTo>
                  <a:cubicBezTo>
                    <a:pt x="5195454" y="86814"/>
                    <a:pt x="5194184" y="76013"/>
                    <a:pt x="5191644" y="54610"/>
                  </a:cubicBezTo>
                  <a:cubicBezTo>
                    <a:pt x="5191644" y="44450"/>
                    <a:pt x="5190374" y="34290"/>
                    <a:pt x="5189104" y="21590"/>
                  </a:cubicBezTo>
                  <a:cubicBezTo>
                    <a:pt x="5178944" y="19050"/>
                    <a:pt x="5170054" y="17780"/>
                    <a:pt x="5159894" y="16510"/>
                  </a:cubicBezTo>
                  <a:cubicBezTo>
                    <a:pt x="5140159" y="15240"/>
                    <a:pt x="5115760" y="16510"/>
                    <a:pt x="5095427" y="16510"/>
                  </a:cubicBezTo>
                  <a:cubicBezTo>
                    <a:pt x="4993764" y="13970"/>
                    <a:pt x="4892100" y="8890"/>
                    <a:pt x="4790436" y="7620"/>
                  </a:cubicBezTo>
                  <a:cubicBezTo>
                    <a:pt x="4599309" y="5080"/>
                    <a:pt x="4404115" y="3810"/>
                    <a:pt x="4212987" y="2540"/>
                  </a:cubicBezTo>
                  <a:cubicBezTo>
                    <a:pt x="4143856" y="2540"/>
                    <a:pt x="4070658" y="0"/>
                    <a:pt x="4001527" y="0"/>
                  </a:cubicBezTo>
                  <a:cubicBezTo>
                    <a:pt x="3834799" y="0"/>
                    <a:pt x="3672137" y="1270"/>
                    <a:pt x="3505409" y="1270"/>
                  </a:cubicBezTo>
                  <a:cubicBezTo>
                    <a:pt x="3407812" y="1270"/>
                    <a:pt x="3310215" y="3810"/>
                    <a:pt x="3208551" y="3810"/>
                  </a:cubicBezTo>
                  <a:cubicBezTo>
                    <a:pt x="3106887" y="5080"/>
                    <a:pt x="1264744" y="7620"/>
                    <a:pt x="1163080" y="7620"/>
                  </a:cubicBezTo>
                  <a:cubicBezTo>
                    <a:pt x="1081749" y="7620"/>
                    <a:pt x="1000418" y="6350"/>
                    <a:pt x="919087" y="7620"/>
                  </a:cubicBezTo>
                  <a:cubicBezTo>
                    <a:pt x="845890" y="8890"/>
                    <a:pt x="768625" y="11430"/>
                    <a:pt x="695428" y="12700"/>
                  </a:cubicBezTo>
                  <a:cubicBezTo>
                    <a:pt x="618163" y="15240"/>
                    <a:pt x="540899" y="16510"/>
                    <a:pt x="467701" y="19050"/>
                  </a:cubicBezTo>
                  <a:cubicBezTo>
                    <a:pt x="357905" y="21590"/>
                    <a:pt x="244041" y="24130"/>
                    <a:pt x="134245" y="27940"/>
                  </a:cubicBezTo>
                  <a:cubicBezTo>
                    <a:pt x="6918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12"/>
                    <a:pt x="10160" y="79484"/>
                    <a:pt x="8890" y="87971"/>
                  </a:cubicBezTo>
                  <a:cubicBezTo>
                    <a:pt x="7620" y="92986"/>
                    <a:pt x="8890" y="98387"/>
                    <a:pt x="7620" y="103402"/>
                  </a:cubicBezTo>
                  <a:cubicBezTo>
                    <a:pt x="0" y="128862"/>
                    <a:pt x="5080" y="444027"/>
                    <a:pt x="7620" y="469873"/>
                  </a:cubicBezTo>
                  <a:cubicBezTo>
                    <a:pt x="6350" y="490318"/>
                    <a:pt x="11430" y="510377"/>
                    <a:pt x="11430" y="530823"/>
                  </a:cubicBezTo>
                  <a:cubicBezTo>
                    <a:pt x="11430" y="540467"/>
                    <a:pt x="15240" y="550496"/>
                    <a:pt x="7620" y="577960"/>
                  </a:cubicBezTo>
                  <a:cubicBezTo>
                    <a:pt x="5080" y="586850"/>
                    <a:pt x="10160" y="593200"/>
                    <a:pt x="19050" y="594470"/>
                  </a:cubicBezTo>
                  <a:cubicBezTo>
                    <a:pt x="29210" y="595740"/>
                    <a:pt x="38100" y="595740"/>
                    <a:pt x="48260" y="595740"/>
                  </a:cubicBezTo>
                  <a:cubicBezTo>
                    <a:pt x="166777" y="597010"/>
                    <a:pt x="296906" y="597010"/>
                    <a:pt x="431102" y="598280"/>
                  </a:cubicBezTo>
                  <a:cubicBezTo>
                    <a:pt x="504300" y="599550"/>
                    <a:pt x="577498" y="600820"/>
                    <a:pt x="646629" y="602090"/>
                  </a:cubicBezTo>
                  <a:cubicBezTo>
                    <a:pt x="768625" y="603360"/>
                    <a:pt x="886555" y="603360"/>
                    <a:pt x="1008551" y="604630"/>
                  </a:cubicBezTo>
                  <a:cubicBezTo>
                    <a:pt x="1057350" y="604630"/>
                    <a:pt x="1102082" y="604630"/>
                    <a:pt x="1150880" y="603360"/>
                  </a:cubicBezTo>
                  <a:cubicBezTo>
                    <a:pt x="1171213" y="603360"/>
                    <a:pt x="1195612" y="602090"/>
                    <a:pt x="1215945" y="602090"/>
                  </a:cubicBezTo>
                  <a:cubicBezTo>
                    <a:pt x="1297276" y="603360"/>
                    <a:pt x="2923893" y="594470"/>
                    <a:pt x="3005224" y="595740"/>
                  </a:cubicBezTo>
                  <a:cubicBezTo>
                    <a:pt x="3119087" y="597010"/>
                    <a:pt x="3432211" y="597010"/>
                    <a:pt x="3546074" y="597010"/>
                  </a:cubicBezTo>
                  <a:cubicBezTo>
                    <a:pt x="3590806" y="597010"/>
                    <a:pt x="3631472" y="595740"/>
                    <a:pt x="3676204" y="595740"/>
                  </a:cubicBezTo>
                  <a:cubicBezTo>
                    <a:pt x="3749401" y="597010"/>
                    <a:pt x="3822599" y="598280"/>
                    <a:pt x="3895797" y="599550"/>
                  </a:cubicBezTo>
                  <a:cubicBezTo>
                    <a:pt x="4054392" y="602090"/>
                    <a:pt x="4208921" y="599550"/>
                    <a:pt x="4367516" y="603360"/>
                  </a:cubicBezTo>
                  <a:cubicBezTo>
                    <a:pt x="4631841" y="608440"/>
                    <a:pt x="4900233" y="602090"/>
                    <a:pt x="5159894" y="607170"/>
                  </a:cubicBezTo>
                  <a:cubicBezTo>
                    <a:pt x="5180214" y="608440"/>
                    <a:pt x="5200534" y="607170"/>
                    <a:pt x="5223394" y="607170"/>
                  </a:cubicBezTo>
                  <a:cubicBezTo>
                    <a:pt x="5223394" y="583040"/>
                    <a:pt x="5223394" y="570340"/>
                    <a:pt x="5223394" y="550882"/>
                  </a:cubicBezTo>
                  <a:cubicBezTo>
                    <a:pt x="5222124" y="531208"/>
                    <a:pt x="5219584" y="512692"/>
                    <a:pt x="5219584" y="49263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889358" y="3019658"/>
            <a:ext cx="666283" cy="66385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72530" y="1189092"/>
            <a:ext cx="926707" cy="66385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52216" y="5137011"/>
            <a:ext cx="729838" cy="73250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9031" y="813657"/>
            <a:ext cx="3008515" cy="193195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188567" y="1460152"/>
            <a:ext cx="2275374" cy="970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66"/>
              </a:lnSpc>
            </a:pP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133984" y="1093128"/>
            <a:ext cx="2497728" cy="7598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00"/>
              </a:lnSpc>
            </a:pP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885198" y="284269"/>
            <a:ext cx="578743" cy="64215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1246389">
            <a:off x="11576804" y="6245234"/>
            <a:ext cx="505127" cy="508943"/>
          </a:xfrm>
          <a:prstGeom prst="rect">
            <a:avLst/>
          </a:prstGeom>
        </p:spPr>
      </p:pic>
      <p:sp>
        <p:nvSpPr>
          <p:cNvPr id="16" name="Text Box 107">
            <a:extLst>
              <a:ext uri="{FF2B5EF4-FFF2-40B4-BE49-F238E27FC236}">
                <a16:creationId xmlns:a16="http://schemas.microsoft.com/office/drawing/2014/main" id="{31EB65CF-9D9E-4819-8632-1AA0B5E67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6202" y="1015505"/>
            <a:ext cx="6893304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ts val="0"/>
              </a:spcBef>
              <a:buNone/>
              <a:defRPr/>
            </a:pPr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 đầu làm quen với thao tác phát triển câu chuyện dựa theo trí tưởng tượng.</a:t>
            </a:r>
            <a:endParaRPr lang="en-US" sz="2800" b="1" dirty="0">
              <a:solidFill>
                <a:schemeClr val="accent5">
                  <a:lumMod val="10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3A169E-9B3F-4045-8CD6-9C5C8B17E64A}"/>
              </a:ext>
            </a:extLst>
          </p:cNvPr>
          <p:cNvSpPr/>
          <p:nvPr/>
        </p:nvSpPr>
        <p:spPr>
          <a:xfrm>
            <a:off x="2735651" y="3143925"/>
            <a:ext cx="7345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sắp xếp các sự việc theo trình tự thời gian.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B9DDA0C-4524-48E4-BC13-08377E66E607}"/>
              </a:ext>
            </a:extLst>
          </p:cNvPr>
          <p:cNvSpPr/>
          <p:nvPr/>
        </p:nvSpPr>
        <p:spPr>
          <a:xfrm>
            <a:off x="2048559" y="5241652"/>
            <a:ext cx="93751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alt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 phát triển câu chuyện theo trí tưởng tượng cuả mình.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50000"/>
              </a:schemeClr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CC684B-7C3D-49B7-B581-05D916819961}"/>
              </a:ext>
            </a:extLst>
          </p:cNvPr>
          <p:cNvSpPr txBox="1"/>
          <p:nvPr/>
        </p:nvSpPr>
        <p:spPr>
          <a:xfrm>
            <a:off x="772358" y="195309"/>
            <a:ext cx="10963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AC8DBC-EDB4-481D-99B2-8DED67E7FC9B}"/>
              </a:ext>
            </a:extLst>
          </p:cNvPr>
          <p:cNvSpPr txBox="1"/>
          <p:nvPr/>
        </p:nvSpPr>
        <p:spPr>
          <a:xfrm>
            <a:off x="895873" y="2867101"/>
            <a:ext cx="111296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1.Em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2.Em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3.Em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E6F758-AFCD-44D4-9CD2-10024EFC304B}"/>
              </a:ext>
            </a:extLst>
          </p:cNvPr>
          <p:cNvCxnSpPr>
            <a:cxnSpLocks/>
          </p:cNvCxnSpPr>
          <p:nvPr/>
        </p:nvCxnSpPr>
        <p:spPr>
          <a:xfrm>
            <a:off x="1447060" y="1411550"/>
            <a:ext cx="28053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178656A-FD37-49A0-A2BB-D24AC2B3BD98}"/>
              </a:ext>
            </a:extLst>
          </p:cNvPr>
          <p:cNvCxnSpPr/>
          <p:nvPr/>
        </p:nvCxnSpPr>
        <p:spPr>
          <a:xfrm>
            <a:off x="6578353" y="1411550"/>
            <a:ext cx="467853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DEEAED5-BCC9-4F1F-AD32-62F6074B1189}"/>
              </a:ext>
            </a:extLst>
          </p:cNvPr>
          <p:cNvCxnSpPr>
            <a:cxnSpLocks/>
          </p:cNvCxnSpPr>
          <p:nvPr/>
        </p:nvCxnSpPr>
        <p:spPr>
          <a:xfrm>
            <a:off x="878889" y="2024109"/>
            <a:ext cx="79899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57F91C-6114-4C1A-A06B-E29BD0E1A7A4}"/>
              </a:ext>
            </a:extLst>
          </p:cNvPr>
          <p:cNvCxnSpPr/>
          <p:nvPr/>
        </p:nvCxnSpPr>
        <p:spPr>
          <a:xfrm>
            <a:off x="3213717" y="2024109"/>
            <a:ext cx="547752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ABF969E-D6C5-413D-BA35-BF1F094A94E3}"/>
              </a:ext>
            </a:extLst>
          </p:cNvPr>
          <p:cNvCxnSpPr/>
          <p:nvPr/>
        </p:nvCxnSpPr>
        <p:spPr>
          <a:xfrm>
            <a:off x="5584054" y="2672179"/>
            <a:ext cx="34356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35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7112CB-F4F1-4929-B045-F9807EA7DA1B}"/>
              </a:ext>
            </a:extLst>
          </p:cNvPr>
          <p:cNvSpPr txBox="1"/>
          <p:nvPr/>
        </p:nvSpPr>
        <p:spPr>
          <a:xfrm>
            <a:off x="621438" y="1091953"/>
            <a:ext cx="11168108" cy="3581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hiên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40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1600" dirty="0">
                <a:solidFill>
                  <a:srgbClr val="00000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8751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34000">
              <a:schemeClr val="accent3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52DBEF4-3B85-4EAD-B73F-5D8CF0238827}"/>
              </a:ext>
            </a:extLst>
          </p:cNvPr>
          <p:cNvSpPr/>
          <p:nvPr/>
        </p:nvSpPr>
        <p:spPr>
          <a:xfrm>
            <a:off x="3133820" y="4109898"/>
            <a:ext cx="5797116" cy="895865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C9A834D-EC69-4D98-A96F-F65E57B3327C}"/>
              </a:ext>
            </a:extLst>
          </p:cNvPr>
          <p:cNvSpPr/>
          <p:nvPr/>
        </p:nvSpPr>
        <p:spPr>
          <a:xfrm>
            <a:off x="3133820" y="2849731"/>
            <a:ext cx="5893290" cy="98542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5361643-94EC-4EEE-8C0C-D9C78ECBB575}"/>
              </a:ext>
            </a:extLst>
          </p:cNvPr>
          <p:cNvSpPr/>
          <p:nvPr/>
        </p:nvSpPr>
        <p:spPr>
          <a:xfrm>
            <a:off x="3133820" y="1666249"/>
            <a:ext cx="5862221" cy="86236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69AA9F8-5E4D-4AC1-9CEE-8F1539938313}"/>
              </a:ext>
            </a:extLst>
          </p:cNvPr>
          <p:cNvSpPr/>
          <p:nvPr/>
        </p:nvSpPr>
        <p:spPr>
          <a:xfrm>
            <a:off x="3133820" y="338896"/>
            <a:ext cx="5893290" cy="88776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E24C2-10DF-4681-B8FC-FFB59A44CB90}"/>
              </a:ext>
            </a:extLst>
          </p:cNvPr>
          <p:cNvSpPr/>
          <p:nvPr/>
        </p:nvSpPr>
        <p:spPr>
          <a:xfrm>
            <a:off x="9694416" y="4343507"/>
            <a:ext cx="2148397" cy="69531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441DC2-9B3C-465D-9133-3109A94BDC6D}"/>
              </a:ext>
            </a:extLst>
          </p:cNvPr>
          <p:cNvSpPr/>
          <p:nvPr/>
        </p:nvSpPr>
        <p:spPr>
          <a:xfrm>
            <a:off x="9793552" y="2416384"/>
            <a:ext cx="2092168" cy="674702"/>
          </a:xfrm>
          <a:prstGeom prst="rect">
            <a:avLst/>
          </a:prstGeom>
          <a:solidFill>
            <a:schemeClr val="accent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CD70FB-FFDE-4AFF-8468-19AA80A827AB}"/>
              </a:ext>
            </a:extLst>
          </p:cNvPr>
          <p:cNvSpPr/>
          <p:nvPr/>
        </p:nvSpPr>
        <p:spPr>
          <a:xfrm>
            <a:off x="9836459" y="445428"/>
            <a:ext cx="2006354" cy="6747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7B163F-3F53-4E29-A087-2F94EC9CD2D4}"/>
              </a:ext>
            </a:extLst>
          </p:cNvPr>
          <p:cNvSpPr/>
          <p:nvPr/>
        </p:nvSpPr>
        <p:spPr>
          <a:xfrm>
            <a:off x="319593" y="1924467"/>
            <a:ext cx="2281562" cy="1757779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31C77E-BFB4-4442-8867-FE2BB43C90AE}"/>
              </a:ext>
            </a:extLst>
          </p:cNvPr>
          <p:cNvSpPr txBox="1"/>
          <p:nvPr/>
        </p:nvSpPr>
        <p:spPr>
          <a:xfrm>
            <a:off x="312196" y="2108608"/>
            <a:ext cx="2281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CỐT TRUYỆN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8AE759-259A-40E7-9D5A-81F81023F2B8}"/>
              </a:ext>
            </a:extLst>
          </p:cNvPr>
          <p:cNvSpPr txBox="1"/>
          <p:nvPr/>
        </p:nvSpPr>
        <p:spPr>
          <a:xfrm>
            <a:off x="3133820" y="457673"/>
            <a:ext cx="624100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7B3684-5921-4478-8567-512DBA960968}"/>
              </a:ext>
            </a:extLst>
          </p:cNvPr>
          <p:cNvSpPr txBox="1"/>
          <p:nvPr/>
        </p:nvSpPr>
        <p:spPr>
          <a:xfrm>
            <a:off x="3362419" y="1618626"/>
            <a:ext cx="57838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A37F7-915C-4F6D-B444-2B8D80CB1A85}"/>
              </a:ext>
            </a:extLst>
          </p:cNvPr>
          <p:cNvSpPr txBox="1"/>
          <p:nvPr/>
        </p:nvSpPr>
        <p:spPr>
          <a:xfrm>
            <a:off x="3362419" y="2803357"/>
            <a:ext cx="609008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DD95AE-F674-4B8E-B7A1-A9C3043457CA}"/>
              </a:ext>
            </a:extLst>
          </p:cNvPr>
          <p:cNvSpPr txBox="1"/>
          <p:nvPr/>
        </p:nvSpPr>
        <p:spPr>
          <a:xfrm>
            <a:off x="3503724" y="4052819"/>
            <a:ext cx="512241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63E6A-298B-4403-9ABE-4DC0D0125E08}"/>
              </a:ext>
            </a:extLst>
          </p:cNvPr>
          <p:cNvSpPr txBox="1"/>
          <p:nvPr/>
        </p:nvSpPr>
        <p:spPr>
          <a:xfrm>
            <a:off x="9871969" y="522076"/>
            <a:ext cx="189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ĐẦU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6A4174-B034-448E-A3D7-6A083BECA5E5}"/>
              </a:ext>
            </a:extLst>
          </p:cNvPr>
          <p:cNvSpPr txBox="1"/>
          <p:nvPr/>
        </p:nvSpPr>
        <p:spPr>
          <a:xfrm>
            <a:off x="9749908" y="2416384"/>
            <a:ext cx="22815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 BIẾN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43F3F0-343C-4D83-8FB8-74FF4DDD12A0}"/>
              </a:ext>
            </a:extLst>
          </p:cNvPr>
          <p:cNvSpPr txBox="1"/>
          <p:nvPr/>
        </p:nvSpPr>
        <p:spPr>
          <a:xfrm>
            <a:off x="9678140" y="4328797"/>
            <a:ext cx="2278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8103E49-BBB8-4208-8539-C0FA30D7995B}"/>
              </a:ext>
            </a:extLst>
          </p:cNvPr>
          <p:cNvCxnSpPr>
            <a:endCxn id="5" idx="1"/>
          </p:cNvCxnSpPr>
          <p:nvPr/>
        </p:nvCxnSpPr>
        <p:spPr>
          <a:xfrm flipV="1">
            <a:off x="2608552" y="857783"/>
            <a:ext cx="525268" cy="1850988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92ECB42-2D02-4E90-8640-BF14ED5FBCD6}"/>
              </a:ext>
            </a:extLst>
          </p:cNvPr>
          <p:cNvCxnSpPr>
            <a:cxnSpLocks/>
            <a:stCxn id="2" idx="3"/>
            <a:endCxn id="17" idx="1"/>
          </p:cNvCxnSpPr>
          <p:nvPr/>
        </p:nvCxnSpPr>
        <p:spPr>
          <a:xfrm flipV="1">
            <a:off x="2593758" y="2097431"/>
            <a:ext cx="540062" cy="611342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AFC74C1-DDE0-4A88-B79C-EBEC3297F92D}"/>
              </a:ext>
            </a:extLst>
          </p:cNvPr>
          <p:cNvCxnSpPr>
            <a:stCxn id="2" idx="3"/>
            <a:endCxn id="18" idx="1"/>
          </p:cNvCxnSpPr>
          <p:nvPr/>
        </p:nvCxnSpPr>
        <p:spPr>
          <a:xfrm>
            <a:off x="2593758" y="2708773"/>
            <a:ext cx="540062" cy="633669"/>
          </a:xfrm>
          <a:prstGeom prst="straightConnector1">
            <a:avLst/>
          </a:prstGeom>
          <a:ln w="28575">
            <a:solidFill>
              <a:schemeClr val="accent6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AE8F27-968A-4E99-A313-C44B1F40C22B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593758" y="2635107"/>
            <a:ext cx="540062" cy="1922724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67FD0B7-F5E0-43D4-AE93-6992C75710E5}"/>
              </a:ext>
            </a:extLst>
          </p:cNvPr>
          <p:cNvCxnSpPr>
            <a:endCxn id="9" idx="1"/>
          </p:cNvCxnSpPr>
          <p:nvPr/>
        </p:nvCxnSpPr>
        <p:spPr>
          <a:xfrm>
            <a:off x="9027110" y="814463"/>
            <a:ext cx="844859" cy="1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DDFB83-9E26-498C-BFC6-3978609307B5}"/>
              </a:ext>
            </a:extLst>
          </p:cNvPr>
          <p:cNvCxnSpPr>
            <a:endCxn id="10" idx="1"/>
          </p:cNvCxnSpPr>
          <p:nvPr/>
        </p:nvCxnSpPr>
        <p:spPr>
          <a:xfrm>
            <a:off x="8996041" y="2097430"/>
            <a:ext cx="753867" cy="611342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ABB3A96-54E7-4B56-AA1F-95C813EBCE7E}"/>
              </a:ext>
            </a:extLst>
          </p:cNvPr>
          <p:cNvCxnSpPr>
            <a:endCxn id="10" idx="1"/>
          </p:cNvCxnSpPr>
          <p:nvPr/>
        </p:nvCxnSpPr>
        <p:spPr>
          <a:xfrm flipV="1">
            <a:off x="9039685" y="2708772"/>
            <a:ext cx="710223" cy="695499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59B40F1-19AD-465F-94C7-2DCFFD3C6761}"/>
              </a:ext>
            </a:extLst>
          </p:cNvPr>
          <p:cNvCxnSpPr>
            <a:cxnSpLocks/>
          </p:cNvCxnSpPr>
          <p:nvPr/>
        </p:nvCxnSpPr>
        <p:spPr>
          <a:xfrm>
            <a:off x="8922798" y="4452928"/>
            <a:ext cx="771618" cy="1"/>
          </a:xfrm>
          <a:prstGeom prst="straightConnector1">
            <a:avLst/>
          </a:prstGeom>
          <a:ln w="28575">
            <a:solidFill>
              <a:srgbClr val="00000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006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12" grpId="0" animBg="1"/>
      <p:bldP spid="2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66"/>
            </a:gs>
            <a:gs pos="100000">
              <a:schemeClr val="bg1"/>
            </a:gs>
            <a:gs pos="26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D0DE370F-C496-4A37-A148-A2B3C700E5CE}"/>
              </a:ext>
            </a:extLst>
          </p:cNvPr>
          <p:cNvSpPr/>
          <p:nvPr/>
        </p:nvSpPr>
        <p:spPr>
          <a:xfrm>
            <a:off x="1006137" y="830064"/>
            <a:ext cx="10067277" cy="4682970"/>
          </a:xfrm>
          <a:prstGeom prst="round2Diag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50467F6-2D8F-4B6C-97B7-031CF778DC90}"/>
              </a:ext>
            </a:extLst>
          </p:cNvPr>
          <p:cNvSpPr txBox="1"/>
          <p:nvPr/>
        </p:nvSpPr>
        <p:spPr>
          <a:xfrm>
            <a:off x="1118586" y="1340528"/>
            <a:ext cx="10262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4.Câu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ý,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000" dirty="0">
                <a:solidFill>
                  <a:schemeClr val="accent6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3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77B33DC7-5B39-49EF-B8D1-D7CEFC412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57200"/>
            <a:ext cx="11887200" cy="584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3400" b="1" u="sng" dirty="0">
                <a:solidFill>
                  <a:srgbClr val="000004"/>
                </a:solidFill>
                <a:latin typeface="Times New Roman" panose="02020603050405020304" pitchFamily="18" charset="0"/>
              </a:rPr>
              <a:t>Ví dụ 1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:  Bố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đi làm xa. Mẹ ốm nặng phải nằm viện . Ngoài giờ học, em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đều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vào viện chăm sóc mẹ . Một buổi trưa, mẹ em đã ngủ say. Em mệt quá cũng ngủ thiếp đi . Em bỗng thấy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bà tiên nắm lấy tay em, khen em là đứa con hiếu thảo và cho em 3 điều 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ư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ớc...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đưa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ra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Đầu tiên, em ước cho mẹ khỏi bệnh để mẹ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lại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đi làm . Điều thứ hai em mong bố có một chiếc xe máy để đi làm . Điều ước thứ ba em mong ước mình học thật giỏi để sau này lớn lên trở thành những kĩ sư giỏi..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    Em tỉnh giấc và thật tiếc đó chỉ là giấc mơ. </a:t>
            </a:r>
            <a:r>
              <a:rPr lang="en-US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N</a:t>
            </a:r>
            <a:r>
              <a:rPr lang="vi-VN" altLang="en-US" sz="3400" dirty="0">
                <a:solidFill>
                  <a:srgbClr val="000004"/>
                </a:solidFill>
                <a:latin typeface="Times New Roman" panose="02020603050405020304" pitchFamily="18" charset="0"/>
              </a:rPr>
              <a:t>hưng em vẫn tự nhủ mình sẽ cố gắng để thực hiện những điều ước đó.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>
            <a:extLst>
              <a:ext uri="{FF2B5EF4-FFF2-40B4-BE49-F238E27FC236}">
                <a16:creationId xmlns:a16="http://schemas.microsoft.com/office/drawing/2014/main" id="{7CAF20F5-FB12-4C6C-96E5-9B2D7BA3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65" y="428178"/>
            <a:ext cx="1185407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vi-VN" altLang="en-US" sz="2400" b="1" u="sng" dirty="0">
                <a:solidFill>
                  <a:srgbClr val="000004"/>
                </a:solidFill>
                <a:latin typeface="Times New Roman" panose="02020603050405020304" pitchFamily="18" charset="0"/>
              </a:rPr>
              <a:t>Ví dụ 2</a:t>
            </a:r>
            <a:r>
              <a:rPr lang="en-US" altLang="en-US" sz="2400" b="1" dirty="0">
                <a:solidFill>
                  <a:srgbClr val="000004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buổi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hè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đang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Bỗng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tóc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bạc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hôi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nhễ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dịu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dàng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này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lời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lãng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phí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ạ.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tranh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thủ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giờ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trưa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nhặt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thóc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ngoan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lắm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thưởng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nắm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:</a:t>
            </a:r>
          </a:p>
          <a:p>
            <a:pPr marL="457200" indent="-457200">
              <a:spcBef>
                <a:spcPct val="0"/>
              </a:spcBef>
              <a:buFontTx/>
              <a:buChar char="-"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ơn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ạ.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mau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khỏi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ho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lao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trai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gần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sẽ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bị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ngã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xuống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chị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cháu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máy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tiên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cười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hiền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phất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cái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cả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đều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vui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mừng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Đúng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lúc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chợt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ra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giấc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mơ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đáng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4"/>
                </a:solidFill>
                <a:latin typeface="Times New Roman" panose="02020603050405020304" pitchFamily="18" charset="0"/>
              </a:rPr>
              <a:t>tiếc</a:t>
            </a:r>
            <a:r>
              <a:rPr lang="en-US" altLang="en-US" sz="2400" dirty="0">
                <a:solidFill>
                  <a:srgbClr val="000004"/>
                </a:solidFill>
                <a:latin typeface="Times New Roman" panose="02020603050405020304" pitchFamily="18" charset="0"/>
              </a:rPr>
              <a:t>!</a:t>
            </a:r>
            <a:endParaRPr lang="vi-VN" altLang="en-US" sz="2400" dirty="0">
              <a:solidFill>
                <a:srgbClr val="000004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>
            <a:extLst>
              <a:ext uri="{FF2B5EF4-FFF2-40B4-BE49-F238E27FC236}">
                <a16:creationId xmlns:a16="http://schemas.microsoft.com/office/drawing/2014/main" id="{17709D2D-E370-44A9-89FD-D60149CB8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8" y="-18757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>
            <a:extLst>
              <a:ext uri="{FF2B5EF4-FFF2-40B4-BE49-F238E27FC236}">
                <a16:creationId xmlns:a16="http://schemas.microsoft.com/office/drawing/2014/main" id="{875D5FAB-9145-4239-814F-52912D6888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579813"/>
            <a:ext cx="298132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>
            <a:extLst>
              <a:ext uri="{FF2B5EF4-FFF2-40B4-BE49-F238E27FC236}">
                <a16:creationId xmlns:a16="http://schemas.microsoft.com/office/drawing/2014/main" id="{D4486996-BBD8-4C75-AFC6-8C9FA0469C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762000"/>
            <a:ext cx="7253288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6D5E53-4DA9-4671-9C39-6BD20806C05B}"/>
              </a:ext>
            </a:extLst>
          </p:cNvPr>
          <p:cNvSpPr/>
          <p:nvPr/>
        </p:nvSpPr>
        <p:spPr>
          <a:xfrm>
            <a:off x="4648200" y="2286000"/>
            <a:ext cx="4281487" cy="8925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00" b="1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333399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99"/>
                  </a:outerShdw>
                </a:effectLst>
              </a:rPr>
              <a:t>VẬN DỤNG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801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SimSun</vt:lpstr>
      <vt:lpstr>Times New Roman</vt:lpstr>
      <vt:lpstr>Verdana</vt:lpstr>
      <vt:lpstr>Balloons</vt:lpstr>
      <vt:lpstr>12_Balloons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47</cp:revision>
  <dcterms:created xsi:type="dcterms:W3CDTF">2020-10-20T15:26:07Z</dcterms:created>
  <dcterms:modified xsi:type="dcterms:W3CDTF">2021-10-14T14:09:12Z</dcterms:modified>
</cp:coreProperties>
</file>