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6" r:id="rId2"/>
  </p:sldMasterIdLst>
  <p:notesMasterIdLst>
    <p:notesMasterId r:id="rId31"/>
  </p:notesMasterIdLst>
  <p:sldIdLst>
    <p:sldId id="315" r:id="rId3"/>
    <p:sldId id="329" r:id="rId4"/>
    <p:sldId id="328" r:id="rId5"/>
    <p:sldId id="256" r:id="rId6"/>
    <p:sldId id="326" r:id="rId7"/>
    <p:sldId id="330" r:id="rId8"/>
    <p:sldId id="337" r:id="rId9"/>
    <p:sldId id="338" r:id="rId10"/>
    <p:sldId id="339" r:id="rId11"/>
    <p:sldId id="341" r:id="rId12"/>
    <p:sldId id="365" r:id="rId13"/>
    <p:sldId id="333" r:id="rId14"/>
    <p:sldId id="355" r:id="rId15"/>
    <p:sldId id="343" r:id="rId16"/>
    <p:sldId id="324" r:id="rId17"/>
    <p:sldId id="353" r:id="rId18"/>
    <p:sldId id="354" r:id="rId19"/>
    <p:sldId id="356" r:id="rId20"/>
    <p:sldId id="359" r:id="rId21"/>
    <p:sldId id="358" r:id="rId22"/>
    <p:sldId id="360" r:id="rId23"/>
    <p:sldId id="361" r:id="rId24"/>
    <p:sldId id="362" r:id="rId25"/>
    <p:sldId id="320" r:id="rId26"/>
    <p:sldId id="363" r:id="rId27"/>
    <p:sldId id="322" r:id="rId28"/>
    <p:sldId id="323" r:id="rId29"/>
    <p:sldId id="282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AEFC5"/>
    <a:srgbClr val="FFE288"/>
    <a:srgbClr val="C6E7CC"/>
    <a:srgbClr val="9DDCD3"/>
    <a:srgbClr val="FF8B96"/>
    <a:srgbClr val="F6D8C3"/>
    <a:srgbClr val="E2C8AF"/>
    <a:srgbClr val="D3BF9F"/>
    <a:srgbClr val="C1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726" y="84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1DAB1-BF2C-4B6E-80BF-E3E45574FC85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2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0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84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76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9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36F9D-DFC3-4AD5-B9F3-4D019BAF5EA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36F9D-DFC3-4AD5-B9F3-4D019BAF5EA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36F9D-DFC3-4AD5-B9F3-4D019BAF5EA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36F9D-DFC3-4AD5-B9F3-4D019BAF5EA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3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36F9D-DFC3-4AD5-B9F3-4D019BAF5EA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7BD42-94F3-4F6E-83BD-A0D5F94FB157}" type="slidenum">
              <a:rPr lang="en-US"/>
              <a:pPr/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A9A48-E880-4167-8DFD-CEE499911E4E}" type="slidenum">
              <a:rPr lang="en-US"/>
              <a:pPr/>
              <a:t>14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4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6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2021/10/14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8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5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2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4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3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5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7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5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6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636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5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A1B-8D8B-4310-9975-90D3E8D2706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18E-ACCD-4656-9DD0-128B9CD6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24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63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4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53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61.xml"/><Relationship Id="rId74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.xml"/><Relationship Id="rId61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72.xml"/><Relationship Id="rId7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1.xml"/><Relationship Id="rId51" Type="http://schemas.openxmlformats.org/officeDocument/2006/relationships/slideLayout" Target="../slideLayouts/slideLayout54.xml"/><Relationship Id="rId72" Type="http://schemas.openxmlformats.org/officeDocument/2006/relationships/slideLayout" Target="../slideLayouts/slideLayout75.xml"/><Relationship Id="rId80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62.xml"/><Relationship Id="rId67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Relationship Id="rId54" Type="http://schemas.openxmlformats.org/officeDocument/2006/relationships/slideLayout" Target="../slideLayouts/slideLayout57.xml"/><Relationship Id="rId62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8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13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8.xml"/><Relationship Id="rId73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81.xml"/><Relationship Id="rId81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9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37.xml"/><Relationship Id="rId50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8.xml"/><Relationship Id="rId7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0.xml"/><Relationship Id="rId7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.xml"/><Relationship Id="rId29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27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66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9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56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1" r:id="rId11"/>
    <p:sldLayoutId id="2147483729" r:id="rId12"/>
    <p:sldLayoutId id="2147483728" r:id="rId13"/>
    <p:sldLayoutId id="2147483724" r:id="rId14"/>
    <p:sldLayoutId id="2147483723" r:id="rId15"/>
    <p:sldLayoutId id="2147483722" r:id="rId16"/>
    <p:sldLayoutId id="2147483721" r:id="rId17"/>
    <p:sldLayoutId id="2147483720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689" r:id="rId24"/>
    <p:sldLayoutId id="2147483688" r:id="rId25"/>
    <p:sldLayoutId id="2147483678" r:id="rId26"/>
    <p:sldLayoutId id="2147483755" r:id="rId27"/>
    <p:sldLayoutId id="2147483754" r:id="rId28"/>
    <p:sldLayoutId id="2147483753" r:id="rId29"/>
    <p:sldLayoutId id="2147483744" r:id="rId30"/>
    <p:sldLayoutId id="2147483743" r:id="rId31"/>
    <p:sldLayoutId id="2147483742" r:id="rId32"/>
    <p:sldLayoutId id="2147483740" r:id="rId33"/>
    <p:sldLayoutId id="2147483732" r:id="rId34"/>
    <p:sldLayoutId id="2147483730" r:id="rId35"/>
    <p:sldLayoutId id="2147483727" r:id="rId36"/>
    <p:sldLayoutId id="2147483726" r:id="rId37"/>
    <p:sldLayoutId id="2147483725" r:id="rId38"/>
    <p:sldLayoutId id="2147483719" r:id="rId39"/>
    <p:sldLayoutId id="2147483711" r:id="rId40"/>
    <p:sldLayoutId id="2147483710" r:id="rId41"/>
    <p:sldLayoutId id="2147483708" r:id="rId42"/>
    <p:sldLayoutId id="2147483702" r:id="rId43"/>
    <p:sldLayoutId id="2147483693" r:id="rId44"/>
    <p:sldLayoutId id="2147483692" r:id="rId45"/>
    <p:sldLayoutId id="2147483690" r:id="rId46"/>
    <p:sldLayoutId id="2147483679" r:id="rId47"/>
    <p:sldLayoutId id="2147483680" r:id="rId48"/>
    <p:sldLayoutId id="2147483681" r:id="rId49"/>
    <p:sldLayoutId id="2147483682" r:id="rId50"/>
    <p:sldLayoutId id="2147483683" r:id="rId51"/>
    <p:sldLayoutId id="2147483739" r:id="rId52"/>
    <p:sldLayoutId id="2147483738" r:id="rId53"/>
    <p:sldLayoutId id="2147483737" r:id="rId54"/>
    <p:sldLayoutId id="2147483736" r:id="rId55"/>
    <p:sldLayoutId id="2147483735" r:id="rId56"/>
    <p:sldLayoutId id="2147483734" r:id="rId57"/>
    <p:sldLayoutId id="2147483733" r:id="rId58"/>
    <p:sldLayoutId id="2147483731" r:id="rId59"/>
    <p:sldLayoutId id="2147483718" r:id="rId60"/>
    <p:sldLayoutId id="2147483717" r:id="rId61"/>
    <p:sldLayoutId id="2147483716" r:id="rId62"/>
    <p:sldLayoutId id="2147483715" r:id="rId63"/>
    <p:sldLayoutId id="2147483714" r:id="rId64"/>
    <p:sldLayoutId id="2147483713" r:id="rId65"/>
    <p:sldLayoutId id="2147483712" r:id="rId66"/>
    <p:sldLayoutId id="2147483709" r:id="rId67"/>
    <p:sldLayoutId id="2147483701" r:id="rId68"/>
    <p:sldLayoutId id="2147483700" r:id="rId69"/>
    <p:sldLayoutId id="2147483699" r:id="rId70"/>
    <p:sldLayoutId id="2147483698" r:id="rId71"/>
    <p:sldLayoutId id="2147483697" r:id="rId72"/>
    <p:sldLayoutId id="2147483696" r:id="rId73"/>
    <p:sldLayoutId id="2147483695" r:id="rId74"/>
    <p:sldLayoutId id="2147483694" r:id="rId75"/>
    <p:sldLayoutId id="2147483691" r:id="rId76"/>
    <p:sldLayoutId id="2147483684" r:id="rId77"/>
    <p:sldLayoutId id="2147483685" r:id="rId78"/>
    <p:sldLayoutId id="2147483686" r:id="rId79"/>
    <p:sldLayoutId id="2147483687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11" Type="http://schemas.openxmlformats.org/officeDocument/2006/relationships/image" Target="../media/image26.emf"/><Relationship Id="rId5" Type="http://schemas.openxmlformats.org/officeDocument/2006/relationships/image" Target="../media/image21.emf"/><Relationship Id="rId10" Type="http://schemas.openxmlformats.org/officeDocument/2006/relationships/image" Target="../media/image25.emf"/><Relationship Id="rId4" Type="http://schemas.openxmlformats.org/officeDocument/2006/relationships/image" Target="../media/image20.emf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0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10950"/>
              </p:ext>
            </p:extLst>
          </p:nvPr>
        </p:nvGraphicFramePr>
        <p:xfrm>
          <a:off x="1173706" y="817434"/>
          <a:ext cx="9990160" cy="4019552"/>
        </p:xfrm>
        <a:graphic>
          <a:graphicData uri="http://schemas.openxmlformats.org/drawingml/2006/table">
            <a:tbl>
              <a:tblPr/>
              <a:tblGrid>
                <a:gridCol w="884085"/>
                <a:gridCol w="884085"/>
                <a:gridCol w="884085"/>
                <a:gridCol w="3889974"/>
                <a:gridCol w="3447931"/>
              </a:tblGrid>
              <a:tr h="118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99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87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8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9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6631" name="Rectangle 71"/>
          <p:cNvSpPr>
            <a:spLocks noRot="1" noChangeArrowheads="1"/>
          </p:cNvSpPr>
          <p:nvPr/>
        </p:nvSpPr>
        <p:spPr bwMode="auto">
          <a:xfrm>
            <a:off x="2132170" y="89363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632" name="Rectangle 72"/>
          <p:cNvSpPr>
            <a:spLocks noRot="1" noChangeArrowheads="1"/>
          </p:cNvSpPr>
          <p:nvPr/>
        </p:nvSpPr>
        <p:spPr bwMode="auto">
          <a:xfrm>
            <a:off x="4343391" y="87458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600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6633" name="Rectangle 73"/>
          <p:cNvSpPr>
            <a:spLocks noRot="1" noChangeArrowheads="1"/>
          </p:cNvSpPr>
          <p:nvPr/>
        </p:nvSpPr>
        <p:spPr bwMode="auto">
          <a:xfrm>
            <a:off x="2970656" y="89363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634" name="Rectangle 74"/>
          <p:cNvSpPr>
            <a:spLocks noRot="1" noChangeArrowheads="1"/>
          </p:cNvSpPr>
          <p:nvPr/>
        </p:nvSpPr>
        <p:spPr bwMode="auto">
          <a:xfrm>
            <a:off x="7939299" y="93173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 + c)</a:t>
            </a:r>
          </a:p>
        </p:txBody>
      </p:sp>
      <p:sp>
        <p:nvSpPr>
          <p:cNvPr id="66635" name="Rectangle 75"/>
          <p:cNvSpPr>
            <a:spLocks noRot="1" noChangeArrowheads="1"/>
          </p:cNvSpPr>
          <p:nvPr/>
        </p:nvSpPr>
        <p:spPr bwMode="auto">
          <a:xfrm>
            <a:off x="1222600" y="20937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6636" name="Rectangle 76"/>
          <p:cNvSpPr>
            <a:spLocks noRot="1" noChangeArrowheads="1"/>
          </p:cNvSpPr>
          <p:nvPr/>
        </p:nvSpPr>
        <p:spPr bwMode="auto">
          <a:xfrm>
            <a:off x="2132170" y="211283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6637" name="Rectangle 77"/>
          <p:cNvSpPr>
            <a:spLocks noRot="1" noChangeArrowheads="1"/>
          </p:cNvSpPr>
          <p:nvPr/>
        </p:nvSpPr>
        <p:spPr bwMode="auto">
          <a:xfrm>
            <a:off x="2888768" y="21318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6638" name="Rectangle 78"/>
          <p:cNvSpPr>
            <a:spLocks noRot="1" noChangeArrowheads="1"/>
          </p:cNvSpPr>
          <p:nvPr/>
        </p:nvSpPr>
        <p:spPr bwMode="auto">
          <a:xfrm>
            <a:off x="4416184" y="2017584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(5 + 4) + 6 = 9 + 6 </a:t>
            </a:r>
          </a:p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</a:p>
        </p:txBody>
      </p:sp>
      <p:sp>
        <p:nvSpPr>
          <p:cNvPr id="66639" name="Rectangle 79"/>
          <p:cNvSpPr>
            <a:spLocks noRot="1" noChangeArrowheads="1"/>
          </p:cNvSpPr>
          <p:nvPr/>
        </p:nvSpPr>
        <p:spPr bwMode="auto">
          <a:xfrm>
            <a:off x="7996445" y="2017584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 +(4 + 6) = 5 + 10  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72" name="Rectangle 112"/>
          <p:cNvSpPr>
            <a:spLocks noRot="1" noChangeArrowheads="1"/>
          </p:cNvSpPr>
          <p:nvPr/>
        </p:nvSpPr>
        <p:spPr bwMode="auto">
          <a:xfrm>
            <a:off x="1203550" y="30081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66673" name="Rectangle 113"/>
          <p:cNvSpPr>
            <a:spLocks noRot="1" noChangeArrowheads="1"/>
          </p:cNvSpPr>
          <p:nvPr/>
        </p:nvSpPr>
        <p:spPr bwMode="auto">
          <a:xfrm>
            <a:off x="2113120" y="303040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66674" name="Rectangle 114"/>
          <p:cNvSpPr>
            <a:spLocks noRot="1" noChangeArrowheads="1"/>
          </p:cNvSpPr>
          <p:nvPr/>
        </p:nvSpPr>
        <p:spPr bwMode="auto">
          <a:xfrm>
            <a:off x="2932270" y="304945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66675" name="Rectangle 115"/>
          <p:cNvSpPr>
            <a:spLocks noRot="1" noChangeArrowheads="1"/>
          </p:cNvSpPr>
          <p:nvPr/>
        </p:nvSpPr>
        <p:spPr bwMode="auto">
          <a:xfrm>
            <a:off x="1197200" y="390670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</a:t>
            </a:r>
          </a:p>
        </p:txBody>
      </p:sp>
      <p:sp>
        <p:nvSpPr>
          <p:cNvPr id="66676" name="Rectangle 116"/>
          <p:cNvSpPr>
            <a:spLocks noRot="1" noChangeArrowheads="1"/>
          </p:cNvSpPr>
          <p:nvPr/>
        </p:nvSpPr>
        <p:spPr bwMode="auto">
          <a:xfrm>
            <a:off x="2132170" y="39098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49</a:t>
            </a:r>
          </a:p>
        </p:txBody>
      </p:sp>
      <p:sp>
        <p:nvSpPr>
          <p:cNvPr id="66677" name="Rectangle 117"/>
          <p:cNvSpPr>
            <a:spLocks noRot="1" noChangeArrowheads="1"/>
          </p:cNvSpPr>
          <p:nvPr/>
        </p:nvSpPr>
        <p:spPr bwMode="auto">
          <a:xfrm>
            <a:off x="2932270" y="390670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51</a:t>
            </a:r>
          </a:p>
        </p:txBody>
      </p:sp>
      <p:sp>
        <p:nvSpPr>
          <p:cNvPr id="66678" name="Rectangle 118"/>
          <p:cNvSpPr>
            <a:spLocks noRot="1" noChangeArrowheads="1"/>
          </p:cNvSpPr>
          <p:nvPr/>
        </p:nvSpPr>
        <p:spPr bwMode="auto">
          <a:xfrm>
            <a:off x="7707562" y="2931984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 </a:t>
            </a:r>
            <a:r>
              <a:rPr lang="en-US" sz="2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(</a:t>
            </a:r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 + 20) = 35 + 35</a:t>
            </a:r>
          </a:p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	           = 70</a:t>
            </a:r>
          </a:p>
        </p:txBody>
      </p:sp>
      <p:sp>
        <p:nvSpPr>
          <p:cNvPr id="66679" name="Rectangle 119"/>
          <p:cNvSpPr>
            <a:spLocks noRot="1" noChangeArrowheads="1"/>
          </p:cNvSpPr>
          <p:nvPr/>
        </p:nvSpPr>
        <p:spPr bwMode="auto">
          <a:xfrm>
            <a:off x="7740542" y="3941634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 + (49 + 51) = 28 + 100 	           = 128</a:t>
            </a:r>
            <a:endParaRPr lang="en-US" sz="22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80" name="Rectangle 120"/>
          <p:cNvSpPr>
            <a:spLocks noRot="1" noChangeArrowheads="1"/>
          </p:cNvSpPr>
          <p:nvPr/>
        </p:nvSpPr>
        <p:spPr bwMode="auto">
          <a:xfrm>
            <a:off x="3958984" y="3995609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(28 + 49) + 51 = 77 + 51 		= 128</a:t>
            </a:r>
          </a:p>
        </p:txBody>
      </p:sp>
      <p:sp>
        <p:nvSpPr>
          <p:cNvPr id="66681" name="Rectangle 121"/>
          <p:cNvSpPr>
            <a:spLocks noRot="1" noChangeArrowheads="1"/>
          </p:cNvSpPr>
          <p:nvPr/>
        </p:nvSpPr>
        <p:spPr bwMode="auto">
          <a:xfrm>
            <a:off x="3958984" y="2951034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(35 + 15) + 20 = 50 + 20 		 = 70</a:t>
            </a:r>
          </a:p>
        </p:txBody>
      </p:sp>
      <p:sp>
        <p:nvSpPr>
          <p:cNvPr id="66704" name="Oval 144"/>
          <p:cNvSpPr>
            <a:spLocks noChangeArrowheads="1"/>
          </p:cNvSpPr>
          <p:nvPr/>
        </p:nvSpPr>
        <p:spPr bwMode="auto">
          <a:xfrm>
            <a:off x="1078454" y="106453"/>
            <a:ext cx="9990160" cy="609600"/>
          </a:xfrm>
          <a:prstGeom prst="roundRect">
            <a:avLst/>
          </a:prstGeom>
          <a:solidFill>
            <a:srgbClr val="F6D8C3"/>
          </a:solidFill>
          <a:ln w="9525" cap="rnd">
            <a:solidFill>
              <a:srgbClr val="660066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sz="24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(b + c)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708" name="Group 148"/>
          <p:cNvGrpSpPr>
            <a:grpSpLocks/>
          </p:cNvGrpSpPr>
          <p:nvPr/>
        </p:nvGrpSpPr>
        <p:grpSpPr bwMode="auto">
          <a:xfrm>
            <a:off x="6016384" y="2398584"/>
            <a:ext cx="609600" cy="590550"/>
            <a:chOff x="2976" y="1872"/>
            <a:chExt cx="384" cy="372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3000" y="194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09" name="Group 149"/>
          <p:cNvGrpSpPr>
            <a:grpSpLocks/>
          </p:cNvGrpSpPr>
          <p:nvPr/>
        </p:nvGrpSpPr>
        <p:grpSpPr bwMode="auto">
          <a:xfrm>
            <a:off x="9596639" y="2406830"/>
            <a:ext cx="609600" cy="590550"/>
            <a:chOff x="2976" y="1872"/>
            <a:chExt cx="384" cy="372"/>
          </a:xfrm>
        </p:grpSpPr>
        <p:sp>
          <p:nvSpPr>
            <p:cNvPr id="66710" name="Freeform 150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1" name="Text Box 151"/>
            <p:cNvSpPr txBox="1">
              <a:spLocks noChangeArrowheads="1"/>
            </p:cNvSpPr>
            <p:nvPr/>
          </p:nvSpPr>
          <p:spPr bwMode="auto">
            <a:xfrm>
              <a:off x="3000" y="192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15" name="Group 155"/>
          <p:cNvGrpSpPr>
            <a:grpSpLocks/>
          </p:cNvGrpSpPr>
          <p:nvPr/>
        </p:nvGrpSpPr>
        <p:grpSpPr bwMode="auto">
          <a:xfrm>
            <a:off x="6073534" y="3274884"/>
            <a:ext cx="609600" cy="590550"/>
            <a:chOff x="3012" y="2424"/>
            <a:chExt cx="384" cy="372"/>
          </a:xfrm>
        </p:grpSpPr>
        <p:sp>
          <p:nvSpPr>
            <p:cNvPr id="66713" name="Freeform 153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4" name="Text Box 154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16" name="Group 156"/>
          <p:cNvGrpSpPr>
            <a:grpSpLocks/>
          </p:cNvGrpSpPr>
          <p:nvPr/>
        </p:nvGrpSpPr>
        <p:grpSpPr bwMode="auto">
          <a:xfrm>
            <a:off x="9593232" y="3255834"/>
            <a:ext cx="609600" cy="590550"/>
            <a:chOff x="3012" y="2424"/>
            <a:chExt cx="384" cy="372"/>
          </a:xfrm>
        </p:grpSpPr>
        <p:sp>
          <p:nvSpPr>
            <p:cNvPr id="66717" name="Freeform 157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8" name="Text Box 158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22" name="Group 162"/>
          <p:cNvGrpSpPr>
            <a:grpSpLocks/>
          </p:cNvGrpSpPr>
          <p:nvPr/>
        </p:nvGrpSpPr>
        <p:grpSpPr bwMode="auto">
          <a:xfrm>
            <a:off x="6032259" y="4164432"/>
            <a:ext cx="704850" cy="666750"/>
            <a:chOff x="2988" y="3000"/>
            <a:chExt cx="444" cy="420"/>
          </a:xfrm>
        </p:grpSpPr>
        <p:sp>
          <p:nvSpPr>
            <p:cNvPr id="66720" name="Freeform 160"/>
            <p:cNvSpPr>
              <a:spLocks/>
            </p:cNvSpPr>
            <p:nvPr/>
          </p:nvSpPr>
          <p:spPr bwMode="auto">
            <a:xfrm>
              <a:off x="2988" y="3000"/>
              <a:ext cx="444" cy="420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21" name="Text Box 161"/>
            <p:cNvSpPr txBox="1">
              <a:spLocks noChangeArrowheads="1"/>
            </p:cNvSpPr>
            <p:nvPr/>
          </p:nvSpPr>
          <p:spPr bwMode="auto">
            <a:xfrm>
              <a:off x="3012" y="3099"/>
              <a:ext cx="38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00FF"/>
                  </a:solidFill>
                </a:rPr>
                <a:t>128</a:t>
              </a:r>
            </a:p>
          </p:txBody>
        </p:sp>
      </p:grpSp>
      <p:grpSp>
        <p:nvGrpSpPr>
          <p:cNvPr id="66723" name="Group 163"/>
          <p:cNvGrpSpPr>
            <a:grpSpLocks/>
          </p:cNvGrpSpPr>
          <p:nvPr/>
        </p:nvGrpSpPr>
        <p:grpSpPr bwMode="auto">
          <a:xfrm>
            <a:off x="9656732" y="4164432"/>
            <a:ext cx="704852" cy="666750"/>
            <a:chOff x="2850" y="3000"/>
            <a:chExt cx="444" cy="420"/>
          </a:xfrm>
        </p:grpSpPr>
        <p:sp>
          <p:nvSpPr>
            <p:cNvPr id="66724" name="Freeform 164"/>
            <p:cNvSpPr>
              <a:spLocks/>
            </p:cNvSpPr>
            <p:nvPr/>
          </p:nvSpPr>
          <p:spPr bwMode="auto">
            <a:xfrm>
              <a:off x="2850" y="3000"/>
              <a:ext cx="444" cy="420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25" name="Text Box 165"/>
            <p:cNvSpPr txBox="1">
              <a:spLocks noChangeArrowheads="1"/>
            </p:cNvSpPr>
            <p:nvPr/>
          </p:nvSpPr>
          <p:spPr bwMode="auto">
            <a:xfrm>
              <a:off x="2869" y="3109"/>
              <a:ext cx="4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FF"/>
                  </a:solidFill>
                </a:rPr>
                <a:t>128</a:t>
              </a:r>
            </a:p>
          </p:txBody>
        </p:sp>
      </p:grpSp>
      <p:sp>
        <p:nvSpPr>
          <p:cNvPr id="44" name="Rectangle 71"/>
          <p:cNvSpPr>
            <a:spLocks noRot="1" noChangeArrowheads="1"/>
          </p:cNvSpPr>
          <p:nvPr/>
        </p:nvSpPr>
        <p:spPr bwMode="auto">
          <a:xfrm>
            <a:off x="1179096" y="895906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91825" y="4902072"/>
            <a:ext cx="10248148" cy="1353591"/>
          </a:xfrm>
          <a:prstGeom prst="roundRect">
            <a:avLst/>
          </a:prstGeom>
          <a:solidFill>
            <a:srgbClr val="DAE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c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33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03" name="Group 143"/>
          <p:cNvGraphicFramePr>
            <a:graphicFrameLocks noGrp="1"/>
          </p:cNvGraphicFramePr>
          <p:nvPr>
            <p:extLst/>
          </p:nvPr>
        </p:nvGraphicFramePr>
        <p:xfrm>
          <a:off x="1173706" y="817434"/>
          <a:ext cx="9990160" cy="4019552"/>
        </p:xfrm>
        <a:graphic>
          <a:graphicData uri="http://schemas.openxmlformats.org/drawingml/2006/table">
            <a:tbl>
              <a:tblPr/>
              <a:tblGrid>
                <a:gridCol w="884085"/>
                <a:gridCol w="884085"/>
                <a:gridCol w="884085"/>
                <a:gridCol w="3889974"/>
                <a:gridCol w="3447931"/>
              </a:tblGrid>
              <a:tr h="118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99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87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8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9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6631" name="Rectangle 71"/>
          <p:cNvSpPr>
            <a:spLocks noRot="1" noChangeArrowheads="1"/>
          </p:cNvSpPr>
          <p:nvPr/>
        </p:nvSpPr>
        <p:spPr bwMode="auto">
          <a:xfrm>
            <a:off x="2132170" y="89363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632" name="Rectangle 72"/>
          <p:cNvSpPr>
            <a:spLocks noRot="1" noChangeArrowheads="1"/>
          </p:cNvSpPr>
          <p:nvPr/>
        </p:nvSpPr>
        <p:spPr bwMode="auto">
          <a:xfrm>
            <a:off x="4343391" y="87458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600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6633" name="Rectangle 73"/>
          <p:cNvSpPr>
            <a:spLocks noRot="1" noChangeArrowheads="1"/>
          </p:cNvSpPr>
          <p:nvPr/>
        </p:nvSpPr>
        <p:spPr bwMode="auto">
          <a:xfrm>
            <a:off x="2970656" y="89363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634" name="Rectangle 74"/>
          <p:cNvSpPr>
            <a:spLocks noRot="1" noChangeArrowheads="1"/>
          </p:cNvSpPr>
          <p:nvPr/>
        </p:nvSpPr>
        <p:spPr bwMode="auto">
          <a:xfrm>
            <a:off x="7939299" y="93173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 + c)</a:t>
            </a:r>
          </a:p>
        </p:txBody>
      </p:sp>
      <p:sp>
        <p:nvSpPr>
          <p:cNvPr id="66635" name="Rectangle 75"/>
          <p:cNvSpPr>
            <a:spLocks noRot="1" noChangeArrowheads="1"/>
          </p:cNvSpPr>
          <p:nvPr/>
        </p:nvSpPr>
        <p:spPr bwMode="auto">
          <a:xfrm>
            <a:off x="1222600" y="20937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6636" name="Rectangle 76"/>
          <p:cNvSpPr>
            <a:spLocks noRot="1" noChangeArrowheads="1"/>
          </p:cNvSpPr>
          <p:nvPr/>
        </p:nvSpPr>
        <p:spPr bwMode="auto">
          <a:xfrm>
            <a:off x="2132170" y="211283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6637" name="Rectangle 77"/>
          <p:cNvSpPr>
            <a:spLocks noRot="1" noChangeArrowheads="1"/>
          </p:cNvSpPr>
          <p:nvPr/>
        </p:nvSpPr>
        <p:spPr bwMode="auto">
          <a:xfrm>
            <a:off x="2888768" y="21318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6638" name="Rectangle 78"/>
          <p:cNvSpPr>
            <a:spLocks noRot="1" noChangeArrowheads="1"/>
          </p:cNvSpPr>
          <p:nvPr/>
        </p:nvSpPr>
        <p:spPr bwMode="auto">
          <a:xfrm>
            <a:off x="4416184" y="2017584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(5 + 4) + 6 = 9 + 6 </a:t>
            </a:r>
          </a:p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</a:p>
        </p:txBody>
      </p:sp>
      <p:sp>
        <p:nvSpPr>
          <p:cNvPr id="66639" name="Rectangle 79"/>
          <p:cNvSpPr>
            <a:spLocks noRot="1" noChangeArrowheads="1"/>
          </p:cNvSpPr>
          <p:nvPr/>
        </p:nvSpPr>
        <p:spPr bwMode="auto">
          <a:xfrm>
            <a:off x="7996445" y="2017584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 +(4 + 6) = 5 + 10  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72" name="Rectangle 112"/>
          <p:cNvSpPr>
            <a:spLocks noRot="1" noChangeArrowheads="1"/>
          </p:cNvSpPr>
          <p:nvPr/>
        </p:nvSpPr>
        <p:spPr bwMode="auto">
          <a:xfrm>
            <a:off x="1203550" y="30081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66673" name="Rectangle 113"/>
          <p:cNvSpPr>
            <a:spLocks noRot="1" noChangeArrowheads="1"/>
          </p:cNvSpPr>
          <p:nvPr/>
        </p:nvSpPr>
        <p:spPr bwMode="auto">
          <a:xfrm>
            <a:off x="2113120" y="303040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66674" name="Rectangle 114"/>
          <p:cNvSpPr>
            <a:spLocks noRot="1" noChangeArrowheads="1"/>
          </p:cNvSpPr>
          <p:nvPr/>
        </p:nvSpPr>
        <p:spPr bwMode="auto">
          <a:xfrm>
            <a:off x="2932270" y="304945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66675" name="Rectangle 115"/>
          <p:cNvSpPr>
            <a:spLocks noRot="1" noChangeArrowheads="1"/>
          </p:cNvSpPr>
          <p:nvPr/>
        </p:nvSpPr>
        <p:spPr bwMode="auto">
          <a:xfrm>
            <a:off x="1197200" y="390670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</a:t>
            </a:r>
          </a:p>
        </p:txBody>
      </p:sp>
      <p:sp>
        <p:nvSpPr>
          <p:cNvPr id="66676" name="Rectangle 116"/>
          <p:cNvSpPr>
            <a:spLocks noRot="1" noChangeArrowheads="1"/>
          </p:cNvSpPr>
          <p:nvPr/>
        </p:nvSpPr>
        <p:spPr bwMode="auto">
          <a:xfrm>
            <a:off x="2132170" y="390988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49</a:t>
            </a:r>
          </a:p>
        </p:txBody>
      </p:sp>
      <p:sp>
        <p:nvSpPr>
          <p:cNvPr id="66677" name="Rectangle 117"/>
          <p:cNvSpPr>
            <a:spLocks noRot="1" noChangeArrowheads="1"/>
          </p:cNvSpPr>
          <p:nvPr/>
        </p:nvSpPr>
        <p:spPr bwMode="auto">
          <a:xfrm>
            <a:off x="2932270" y="390670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51</a:t>
            </a:r>
          </a:p>
        </p:txBody>
      </p:sp>
      <p:sp>
        <p:nvSpPr>
          <p:cNvPr id="66678" name="Rectangle 118"/>
          <p:cNvSpPr>
            <a:spLocks noRot="1" noChangeArrowheads="1"/>
          </p:cNvSpPr>
          <p:nvPr/>
        </p:nvSpPr>
        <p:spPr bwMode="auto">
          <a:xfrm>
            <a:off x="7707562" y="2931984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 </a:t>
            </a:r>
            <a:r>
              <a:rPr lang="en-US" sz="2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(</a:t>
            </a:r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 + 20) = 35 + 35</a:t>
            </a:r>
          </a:p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	           = 70</a:t>
            </a:r>
          </a:p>
        </p:txBody>
      </p:sp>
      <p:sp>
        <p:nvSpPr>
          <p:cNvPr id="66679" name="Rectangle 119"/>
          <p:cNvSpPr>
            <a:spLocks noRot="1" noChangeArrowheads="1"/>
          </p:cNvSpPr>
          <p:nvPr/>
        </p:nvSpPr>
        <p:spPr bwMode="auto">
          <a:xfrm>
            <a:off x="7740542" y="3941634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 + (49 + 51) = 28 + 100 	           = 128</a:t>
            </a:r>
            <a:endParaRPr lang="en-US" sz="22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80" name="Rectangle 120"/>
          <p:cNvSpPr>
            <a:spLocks noRot="1" noChangeArrowheads="1"/>
          </p:cNvSpPr>
          <p:nvPr/>
        </p:nvSpPr>
        <p:spPr bwMode="auto">
          <a:xfrm>
            <a:off x="3958984" y="3995609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(28 + 49) + 51 = 77 + 51 		= 128</a:t>
            </a:r>
          </a:p>
        </p:txBody>
      </p:sp>
      <p:sp>
        <p:nvSpPr>
          <p:cNvPr id="66681" name="Rectangle 121"/>
          <p:cNvSpPr>
            <a:spLocks noRot="1" noChangeArrowheads="1"/>
          </p:cNvSpPr>
          <p:nvPr/>
        </p:nvSpPr>
        <p:spPr bwMode="auto">
          <a:xfrm>
            <a:off x="3958984" y="2951034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(35 + 15) + 20 = 50 + 20 		 = 70</a:t>
            </a:r>
          </a:p>
        </p:txBody>
      </p:sp>
      <p:sp>
        <p:nvSpPr>
          <p:cNvPr id="66704" name="Oval 144"/>
          <p:cNvSpPr>
            <a:spLocks noChangeArrowheads="1"/>
          </p:cNvSpPr>
          <p:nvPr/>
        </p:nvSpPr>
        <p:spPr bwMode="auto">
          <a:xfrm>
            <a:off x="1078454" y="106453"/>
            <a:ext cx="9990160" cy="609600"/>
          </a:xfrm>
          <a:prstGeom prst="roundRect">
            <a:avLst/>
          </a:prstGeom>
          <a:solidFill>
            <a:srgbClr val="F6D8C3"/>
          </a:solidFill>
          <a:ln w="9525" cap="rnd">
            <a:solidFill>
              <a:srgbClr val="660066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sz="24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(b + c)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708" name="Group 148"/>
          <p:cNvGrpSpPr>
            <a:grpSpLocks/>
          </p:cNvGrpSpPr>
          <p:nvPr/>
        </p:nvGrpSpPr>
        <p:grpSpPr bwMode="auto">
          <a:xfrm>
            <a:off x="6016384" y="2398584"/>
            <a:ext cx="609600" cy="590550"/>
            <a:chOff x="2976" y="1872"/>
            <a:chExt cx="384" cy="372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3000" y="194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09" name="Group 149"/>
          <p:cNvGrpSpPr>
            <a:grpSpLocks/>
          </p:cNvGrpSpPr>
          <p:nvPr/>
        </p:nvGrpSpPr>
        <p:grpSpPr bwMode="auto">
          <a:xfrm>
            <a:off x="9596639" y="2406830"/>
            <a:ext cx="609600" cy="590550"/>
            <a:chOff x="2976" y="1872"/>
            <a:chExt cx="384" cy="372"/>
          </a:xfrm>
        </p:grpSpPr>
        <p:sp>
          <p:nvSpPr>
            <p:cNvPr id="66710" name="Freeform 150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1" name="Text Box 151"/>
            <p:cNvSpPr txBox="1">
              <a:spLocks noChangeArrowheads="1"/>
            </p:cNvSpPr>
            <p:nvPr/>
          </p:nvSpPr>
          <p:spPr bwMode="auto">
            <a:xfrm>
              <a:off x="3000" y="192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15" name="Group 155"/>
          <p:cNvGrpSpPr>
            <a:grpSpLocks/>
          </p:cNvGrpSpPr>
          <p:nvPr/>
        </p:nvGrpSpPr>
        <p:grpSpPr bwMode="auto">
          <a:xfrm>
            <a:off x="6073534" y="3274884"/>
            <a:ext cx="609600" cy="590550"/>
            <a:chOff x="3012" y="2424"/>
            <a:chExt cx="384" cy="372"/>
          </a:xfrm>
        </p:grpSpPr>
        <p:sp>
          <p:nvSpPr>
            <p:cNvPr id="66713" name="Freeform 153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4" name="Text Box 154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16" name="Group 156"/>
          <p:cNvGrpSpPr>
            <a:grpSpLocks/>
          </p:cNvGrpSpPr>
          <p:nvPr/>
        </p:nvGrpSpPr>
        <p:grpSpPr bwMode="auto">
          <a:xfrm>
            <a:off x="9593232" y="3255834"/>
            <a:ext cx="609600" cy="590550"/>
            <a:chOff x="3012" y="2424"/>
            <a:chExt cx="384" cy="372"/>
          </a:xfrm>
        </p:grpSpPr>
        <p:sp>
          <p:nvSpPr>
            <p:cNvPr id="66717" name="Freeform 157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8" name="Text Box 158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22" name="Group 162"/>
          <p:cNvGrpSpPr>
            <a:grpSpLocks/>
          </p:cNvGrpSpPr>
          <p:nvPr/>
        </p:nvGrpSpPr>
        <p:grpSpPr bwMode="auto">
          <a:xfrm>
            <a:off x="6032259" y="4164432"/>
            <a:ext cx="704850" cy="666750"/>
            <a:chOff x="2988" y="3000"/>
            <a:chExt cx="444" cy="420"/>
          </a:xfrm>
        </p:grpSpPr>
        <p:sp>
          <p:nvSpPr>
            <p:cNvPr id="66720" name="Freeform 160"/>
            <p:cNvSpPr>
              <a:spLocks/>
            </p:cNvSpPr>
            <p:nvPr/>
          </p:nvSpPr>
          <p:spPr bwMode="auto">
            <a:xfrm>
              <a:off x="2988" y="3000"/>
              <a:ext cx="444" cy="420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21" name="Text Box 161"/>
            <p:cNvSpPr txBox="1">
              <a:spLocks noChangeArrowheads="1"/>
            </p:cNvSpPr>
            <p:nvPr/>
          </p:nvSpPr>
          <p:spPr bwMode="auto">
            <a:xfrm>
              <a:off x="3012" y="3099"/>
              <a:ext cx="38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00FF"/>
                  </a:solidFill>
                </a:rPr>
                <a:t>128</a:t>
              </a:r>
            </a:p>
          </p:txBody>
        </p:sp>
      </p:grpSp>
      <p:grpSp>
        <p:nvGrpSpPr>
          <p:cNvPr id="66723" name="Group 163"/>
          <p:cNvGrpSpPr>
            <a:grpSpLocks/>
          </p:cNvGrpSpPr>
          <p:nvPr/>
        </p:nvGrpSpPr>
        <p:grpSpPr bwMode="auto">
          <a:xfrm>
            <a:off x="9656732" y="4164432"/>
            <a:ext cx="704852" cy="666750"/>
            <a:chOff x="2850" y="3000"/>
            <a:chExt cx="444" cy="420"/>
          </a:xfrm>
        </p:grpSpPr>
        <p:sp>
          <p:nvSpPr>
            <p:cNvPr id="66724" name="Freeform 164"/>
            <p:cNvSpPr>
              <a:spLocks/>
            </p:cNvSpPr>
            <p:nvPr/>
          </p:nvSpPr>
          <p:spPr bwMode="auto">
            <a:xfrm>
              <a:off x="2850" y="3000"/>
              <a:ext cx="444" cy="420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25" name="Text Box 165"/>
            <p:cNvSpPr txBox="1">
              <a:spLocks noChangeArrowheads="1"/>
            </p:cNvSpPr>
            <p:nvPr/>
          </p:nvSpPr>
          <p:spPr bwMode="auto">
            <a:xfrm>
              <a:off x="2869" y="3109"/>
              <a:ext cx="4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FF"/>
                  </a:solidFill>
                </a:rPr>
                <a:t>128</a:t>
              </a:r>
            </a:p>
          </p:txBody>
        </p:sp>
      </p:grpSp>
      <p:sp>
        <p:nvSpPr>
          <p:cNvPr id="44" name="Rectangle 71"/>
          <p:cNvSpPr>
            <a:spLocks noRot="1" noChangeArrowheads="1"/>
          </p:cNvSpPr>
          <p:nvPr/>
        </p:nvSpPr>
        <p:spPr bwMode="auto">
          <a:xfrm>
            <a:off x="1179096" y="895906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382412" y="4959224"/>
            <a:ext cx="9572748" cy="1525709"/>
          </a:xfrm>
          <a:prstGeom prst="roundRect">
            <a:avLst/>
          </a:prstGeom>
          <a:solidFill>
            <a:srgbClr val="9DD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c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nói: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 + c = a + (b + c)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1412952" y="3170738"/>
            <a:ext cx="9015807" cy="1528182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 err="1"/>
              <a:t>Coi</a:t>
            </a:r>
            <a:r>
              <a:rPr lang="en-US" sz="3200" dirty="0"/>
              <a:t> a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hạng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, b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hạng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2, </a:t>
            </a:r>
          </a:p>
          <a:p>
            <a:r>
              <a:rPr lang="en-US" sz="3200" dirty="0"/>
              <a:t>c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hạng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3.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.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1412952" y="3122978"/>
            <a:ext cx="9307773" cy="164424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516006" y="1427235"/>
            <a:ext cx="5504596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= a + (b + c)</a:t>
            </a:r>
          </a:p>
        </p:txBody>
      </p:sp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>
            <a:off x="3334604" y="284163"/>
            <a:ext cx="58674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6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710034" y="4894993"/>
            <a:ext cx="857177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Ta có thể tính giá trị của biểu thức dạng a + b + c như sau </a:t>
            </a:r>
            <a:r>
              <a:rPr lang="en-US" sz="24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 c = (a + b) + c = a + (b + c)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98794" y="2164427"/>
            <a:ext cx="191069" cy="41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9487" y="2661313"/>
            <a:ext cx="75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ST1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806286" y="2166701"/>
            <a:ext cx="191069" cy="41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15219" y="2663587"/>
            <a:ext cx="75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ST2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804850" y="2168973"/>
            <a:ext cx="191069" cy="41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45543" y="2652211"/>
            <a:ext cx="75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ST3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39" grpId="0" animBg="1"/>
      <p:bldP spid="69640" grpId="0" animBg="1"/>
      <p:bldP spid="69641" grpId="0" animBg="1"/>
      <p:bldP spid="69643" grpId="0"/>
      <p:bldP spid="2" grpId="0" animBg="1"/>
      <p:bldP spid="3" grpId="0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4" y="660653"/>
            <a:ext cx="979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40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120221" y="1814815"/>
            <a:ext cx="5504596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= a + (b + c)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01254" y="2768922"/>
            <a:ext cx="9307773" cy="164424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44923" y="696036"/>
            <a:ext cx="6601537" cy="3190164"/>
          </a:xfrm>
          <a:prstGeom prst="cloudCallout">
            <a:avLst>
              <a:gd name="adj1" fmla="val 59360"/>
              <a:gd name="adj2" fmla="val 4863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6798860" y="3638994"/>
            <a:ext cx="29176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= 45 + 100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778223" y="4414311"/>
            <a:ext cx="21219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= 145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6619164" y="2880077"/>
            <a:ext cx="406703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= 45+ (2</a:t>
            </a:r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rgbClr val="008000"/>
                </a:solidFill>
              </a:rPr>
              <a:t> + 7</a:t>
            </a:r>
            <a:r>
              <a:rPr lang="en-US" sz="3200" dirty="0">
                <a:solidFill>
                  <a:srgbClr val="FF0000"/>
                </a:solidFill>
              </a:rPr>
              <a:t>7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7010400" y="1961093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+ 23 + 77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81401" y="1745902"/>
            <a:ext cx="682899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kết hợp của phép cộng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nhanh biểu thức: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+ 23 + 77 </a:t>
            </a:r>
          </a:p>
        </p:txBody>
      </p:sp>
    </p:spTree>
    <p:extLst>
      <p:ext uri="{BB962C8B-B14F-4D97-AF65-F5344CB8AC3E}">
        <p14:creationId xmlns:p14="http://schemas.microsoft.com/office/powerpoint/2010/main" val="6663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5" grpId="0"/>
      <p:bldP spid="70666" grpId="0"/>
      <p:bldP spid="70667" grpId="0"/>
      <p:bldP spid="70668" grpId="0"/>
      <p:bldP spid="70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8" y="1008063"/>
            <a:ext cx="5307012" cy="1341208"/>
            <a:chOff x="4441088" y="670090"/>
            <a:chExt cx="6037761" cy="1512476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6229681" cy="2940010"/>
            <a:chOff x="4441088" y="302494"/>
            <a:chExt cx="6230441" cy="2940614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195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trong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phạm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vi 100 000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5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THỰC 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403" y="306909"/>
            <a:ext cx="5927725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thuận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tiện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1" y="1692323"/>
            <a:ext cx="4913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3254 + 146 + 1698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4367 + 199 + 501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4400 + 2148 + 252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6401" y="1678567"/>
            <a:ext cx="4913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921 + 898 + 2079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1255 + 436 + 145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467 + 999 + 9533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403" y="306909"/>
            <a:ext cx="5927725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thuận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tiện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482169" y="1240667"/>
            <a:ext cx="5105400" cy="762000"/>
          </a:xfrm>
          <a:prstGeom prst="flowChartTerminator">
            <a:avLst/>
          </a:prstGeom>
          <a:solidFill>
            <a:srgbClr val="C6E7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4367 + 199 + 501</a:t>
            </a:r>
          </a:p>
        </p:txBody>
      </p:sp>
      <p:sp>
        <p:nvSpPr>
          <p:cNvPr id="8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23220" y="2045529"/>
            <a:ext cx="3810000" cy="2438400"/>
          </a:xfrm>
          <a:prstGeom prst="roundRect">
            <a:avLst>
              <a:gd name="adj" fmla="val 16667"/>
            </a:avLst>
          </a:prstGeom>
          <a:solidFill>
            <a:srgbClr val="DAEFC5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4367 + 199 + 501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(4367 + 199) + 501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4566 + 501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5067 </a:t>
            </a:r>
          </a:p>
        </p:txBody>
      </p:sp>
      <p:sp>
        <p:nvSpPr>
          <p:cNvPr id="10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25369" y="1947105"/>
            <a:ext cx="3810000" cy="2438400"/>
          </a:xfrm>
          <a:prstGeom prst="roundRect">
            <a:avLst>
              <a:gd name="adj" fmla="val 16667"/>
            </a:avLst>
          </a:prstGeom>
          <a:solidFill>
            <a:srgbClr val="DAEFC5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4367 + 199 + 501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4367 + (19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4367 + 700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5067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92774" y="4547464"/>
            <a:ext cx="9806452" cy="1955896"/>
          </a:xfrm>
          <a:prstGeom prst="roundRect">
            <a:avLst/>
          </a:prstGeom>
          <a:solidFill>
            <a:srgbClr val="FFE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(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501)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403" y="306909"/>
            <a:ext cx="5927725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thuận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tiện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313900" y="4026089"/>
            <a:ext cx="11518710" cy="150125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cộng</a:t>
            </a:r>
            <a:endParaRPr lang="en-US" altLang="zh-CN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 hợp</a:t>
            </a:r>
            <a:r>
              <a:rPr lang="en-US" altLang="zh-C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hạng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tròn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(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chục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trăm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nghìn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…)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nhanh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482169" y="1240666"/>
            <a:ext cx="5105400" cy="2471525"/>
          </a:xfrm>
          <a:prstGeom prst="flowChartTerminator">
            <a:avLst/>
          </a:prstGeom>
          <a:solidFill>
            <a:srgbClr val="C6E7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4367 + 199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4367 + (19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4367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       5067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202305" y="497502"/>
            <a:ext cx="3630304" cy="2169994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76403" y="306909"/>
            <a:ext cx="5927725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thuận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tiện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529" y="1375298"/>
            <a:ext cx="49131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3254 + 146 + 1698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4367 + 199 + 501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4400 + 2148 + 252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6250" y="1320706"/>
            <a:ext cx="4913193" cy="359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921 + 898 + 2079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1255 + 436 + 145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467 + 999 + 9533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3466531" y="2729552"/>
            <a:ext cx="1364777" cy="4094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2144969" y="1513853"/>
            <a:ext cx="1364777" cy="4094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662146" y="3945251"/>
            <a:ext cx="1364777" cy="4094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7506269" y="1320706"/>
            <a:ext cx="3082115" cy="5618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7726909" y="2556875"/>
            <a:ext cx="2861476" cy="5618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7726908" y="3737841"/>
            <a:ext cx="2861476" cy="5618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804128" y="195723"/>
            <a:ext cx="5983824" cy="112498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960786" y="5029993"/>
            <a:ext cx="7438808" cy="1124983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8" y="1008063"/>
            <a:ext cx="5307012" cy="1341208"/>
            <a:chOff x="4441088" y="670090"/>
            <a:chExt cx="6037761" cy="1512476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6229681" cy="2940010"/>
            <a:chOff x="4441088" y="302494"/>
            <a:chExt cx="6230441" cy="2940614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195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trong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phạm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vi 100 000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5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KHỞI ĐỘNG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1417" y="68239"/>
            <a:ext cx="11649165" cy="2559121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2:</a:t>
            </a: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quỹ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kiệm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75 500 000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86 950 000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14 500 000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</a:p>
          <a:p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ba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quỹ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kiệm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bao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nhiêu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tiền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endParaRPr lang="zh-CN" alt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42835" y="2470245"/>
            <a:ext cx="5148282" cy="214269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1417" y="2251880"/>
            <a:ext cx="9542861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5962535" y="2627360"/>
            <a:ext cx="5148282" cy="114641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7962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1417" y="68239"/>
            <a:ext cx="11649165" cy="2559121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2:</a:t>
            </a: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quỹ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kiệm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75 500 000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86 950 000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14 500 000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 </a:t>
            </a:r>
          </a:p>
          <a:p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ba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quỹ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kiệm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bao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nhiêu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tiền</a:t>
            </a:r>
            <a:r>
              <a:rPr lang="en-US" altLang="zh-CN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endParaRPr lang="zh-CN" alt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1417" y="2251880"/>
            <a:ext cx="9542861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31992" y="3309018"/>
            <a:ext cx="5395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(75 500 000 +  14 500 000)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+ 86 950 000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176 950 000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176 950 000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42" y="3328926"/>
            <a:ext cx="5212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75 500 000 + 86 950 000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14 500 000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176 950 000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176 950 000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04365" y="2756848"/>
            <a:ext cx="27945" cy="285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1417" y="2724929"/>
            <a:ext cx="1516440" cy="55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31708" y="2729354"/>
            <a:ext cx="1516440" cy="55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4841" y="5643182"/>
            <a:ext cx="11354937" cy="928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49171" y="233226"/>
            <a:ext cx="3998794" cy="51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09" y="60227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2227" y="170663"/>
            <a:ext cx="11649165" cy="980657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3: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chỗ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chấm</a:t>
            </a:r>
            <a:endParaRPr lang="en-US" altLang="zh-C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849" y="1567441"/>
            <a:ext cx="7451594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+ 0 = … + a = …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a = … + 5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+ 28) + 2 = a + (28 + …) = a + 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5576" y="1567441"/>
            <a:ext cx="1760562" cy="584775"/>
          </a:xfrm>
          <a:prstGeom prst="rect">
            <a:avLst/>
          </a:prstGeom>
          <a:solidFill>
            <a:srgbClr val="DAEFC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4050" y="1582927"/>
            <a:ext cx="2593075" cy="584775"/>
          </a:xfrm>
          <a:prstGeom prst="rect">
            <a:avLst/>
          </a:prstGeom>
          <a:solidFill>
            <a:srgbClr val="DAEFC5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7962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2228" y="170663"/>
            <a:ext cx="7484292" cy="980657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3: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chỗ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chấm</a:t>
            </a:r>
            <a:endParaRPr lang="en-US" altLang="zh-C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442" y="727323"/>
            <a:ext cx="6728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+ 0 = … + a = …</a:t>
            </a:r>
          </a:p>
          <a:p>
            <a:pPr marL="457200" indent="-457200">
              <a:lnSpc>
                <a:spcPct val="300000"/>
              </a:lnSpc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a = … + 5</a:t>
            </a:r>
          </a:p>
          <a:p>
            <a:pPr marL="457200" indent="-457200">
              <a:lnSpc>
                <a:spcPct val="300000"/>
              </a:lnSpc>
              <a:buFontTx/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+ 28) + 2 = a + (28 + …) = a + 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96908" y="1346321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.VnTime"/>
              </a:rPr>
              <a:t>0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98160" y="1332673"/>
            <a:ext cx="389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3300"/>
                </a:solidFill>
                <a:latin typeface=".VnTime"/>
              </a:rPr>
              <a:t>a</a:t>
            </a:r>
            <a:endParaRPr lang="en-US" sz="3600" dirty="0">
              <a:solidFill>
                <a:srgbClr val="FF3300"/>
              </a:solidFill>
              <a:latin typeface=".VnTime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91309" y="2822041"/>
            <a:ext cx="3898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3300"/>
                </a:solidFill>
                <a:latin typeface=".VnTime"/>
              </a:rPr>
              <a:t>a</a:t>
            </a:r>
            <a:endParaRPr lang="en-US" sz="3600" dirty="0">
              <a:solidFill>
                <a:srgbClr val="FF3300"/>
              </a:solidFill>
              <a:latin typeface=".VnTime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92578" y="4303574"/>
            <a:ext cx="4154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3300"/>
                </a:solidFill>
                <a:latin typeface=".VnTime"/>
              </a:rPr>
              <a:t>2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361320" y="4290037"/>
            <a:ext cx="646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3300"/>
                </a:solidFill>
                <a:latin typeface=".VnTime"/>
              </a:rPr>
              <a:t>30</a:t>
            </a:r>
            <a:endParaRPr lang="en-US" sz="3600" dirty="0">
              <a:solidFill>
                <a:srgbClr val="FF3300"/>
              </a:solidFill>
              <a:latin typeface=".VnTime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462888" y="331946"/>
            <a:ext cx="5273363" cy="1462951"/>
          </a:xfrm>
          <a:prstGeom prst="cloud">
            <a:avLst/>
          </a:prstGeom>
          <a:solidFill>
            <a:srgbClr val="DAE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63712" y="2180467"/>
            <a:ext cx="6542807" cy="505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3712" y="3576254"/>
            <a:ext cx="6542807" cy="505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17765" y="5107874"/>
            <a:ext cx="6542807" cy="505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48" y="1901629"/>
            <a:ext cx="3963607" cy="43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596665" y="3145206"/>
            <a:ext cx="33287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4" grpId="0" animBg="1"/>
      <p:bldP spid="13" grpId="0" animBg="1"/>
      <p:bldP spid="16" grpId="0" animBg="1"/>
      <p:bldP spid="17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62" y="1296011"/>
            <a:ext cx="8966607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6568" y="2167059"/>
            <a:ext cx="7550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ý: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Cần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phối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hợp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chất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đã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học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để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nhanh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58110" y="2646828"/>
            <a:ext cx="9307773" cy="164424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20221" y="1814815"/>
            <a:ext cx="5504596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= a + (b + c)</a:t>
            </a:r>
          </a:p>
        </p:txBody>
      </p:sp>
    </p:spTree>
    <p:extLst>
      <p:ext uri="{BB962C8B-B14F-4D97-AF65-F5344CB8AC3E}">
        <p14:creationId xmlns:p14="http://schemas.microsoft.com/office/powerpoint/2010/main" val="5763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63" y="319088"/>
            <a:ext cx="10972800" cy="465137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siêu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6603" y="1729202"/>
            <a:ext cx="5568287" cy="1165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894925" y="2084305"/>
            <a:ext cx="4459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Tính</a:t>
            </a:r>
            <a:r>
              <a:rPr lang="en-US" altLang="zh-CN" sz="20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nhanh</a:t>
            </a:r>
            <a:r>
              <a:rPr lang="en-US" altLang="zh-CN" sz="20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tổng</a:t>
            </a:r>
            <a:r>
              <a:rPr lang="en-US" altLang="zh-CN" sz="20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số</a:t>
            </a:r>
            <a:r>
              <a:rPr lang="en-US" altLang="zh-CN" sz="20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tiền</a:t>
            </a:r>
            <a:r>
              <a:rPr lang="en-US" altLang="zh-CN" sz="20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mua</a:t>
            </a:r>
            <a:r>
              <a:rPr lang="en-US" altLang="zh-CN" sz="20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hàng</a:t>
            </a:r>
            <a:endParaRPr lang="zh-CN" altLang="en-US" sz="2000" b="1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6288" y="377091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35756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4429836" y="2156912"/>
            <a:ext cx="3199264" cy="685800"/>
          </a:xfrm>
          <a:prstGeom prst="flowChartTerminator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23 + 45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+ 77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4648200" y="3754268"/>
            <a:ext cx="2819400" cy="762000"/>
          </a:xfrm>
          <a:prstGeom prst="flowChartTerminator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= 100 + 45</a:t>
            </a:r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4648200" y="3144668"/>
            <a:ext cx="2743200" cy="685800"/>
          </a:xfrm>
          <a:prstGeom prst="flowChartTerminator">
            <a:avLst/>
          </a:prstGeom>
          <a:solidFill>
            <a:srgbClr val="B294E4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23 + 77 + 45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4648200" y="4516268"/>
            <a:ext cx="2743200" cy="685800"/>
          </a:xfrm>
          <a:prstGeom prst="flowChartTerminator">
            <a:avLst/>
          </a:prstGeom>
          <a:solidFill>
            <a:srgbClr val="FFD93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= 145</a:t>
            </a:r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764275" y="250753"/>
            <a:ext cx="11177516" cy="1639459"/>
          </a:xfrm>
          <a:prstGeom prst="cloudCallout">
            <a:avLst>
              <a:gd name="adj1" fmla="val -519"/>
              <a:gd name="adj2" fmla="val 65787"/>
            </a:avLst>
          </a:prstGeom>
          <a:solidFill>
            <a:srgbClr val="F6D8C3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14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53" grpId="0" animBg="1"/>
      <p:bldP spid="65554" grpId="0" animBg="1"/>
      <p:bldP spid="65555" grpId="0" animBg="1"/>
      <p:bldP spid="655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79396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3066527" y="1739924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51908" y="1753081"/>
            <a:ext cx="10669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48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48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48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8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48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cộng</a:t>
            </a:r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7131674" y="4106534"/>
            <a:ext cx="3417304" cy="621404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38476" y="4143055"/>
            <a:ext cx="321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45</a:t>
            </a:r>
            <a:endParaRPr 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253038" y="462148"/>
            <a:ext cx="5307012" cy="1341208"/>
            <a:chOff x="4441088" y="670090"/>
            <a:chExt cx="6037761" cy="1512476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chất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giao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hoán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của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phép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cộng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616575" y="1841265"/>
            <a:ext cx="5813425" cy="3108408"/>
            <a:chOff x="4441088" y="302494"/>
            <a:chExt cx="5814134" cy="3402375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26576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Nhận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biết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chất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của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phép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cộng</a:t>
              </a:r>
              <a:endPara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Vận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dụng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chất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giao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hoán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và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kết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hợp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để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thuận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tiện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 dirty="0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hành</a:t>
              </a:r>
              <a:endParaRPr lang="zh-CN" altLang="en-US" sz="3200" b="1" dirty="0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507038" y="4997002"/>
            <a:ext cx="4926012" cy="1228725"/>
            <a:chOff x="4441088" y="597406"/>
            <a:chExt cx="4927029" cy="1228967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 dụng</a:t>
              </a:r>
              <a:endParaRPr lang="zh-CN" altLang="en-US" sz="3600" b="1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8" y="1008063"/>
            <a:ext cx="5307012" cy="1341208"/>
            <a:chOff x="4441088" y="670090"/>
            <a:chExt cx="6037761" cy="1512476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6229681" cy="2940010"/>
            <a:chOff x="4441088" y="302494"/>
            <a:chExt cx="6230441" cy="2940614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195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trong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phạm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vi 100 000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5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03" name="Group 143"/>
          <p:cNvGraphicFramePr>
            <a:graphicFrameLocks noGrp="1"/>
          </p:cNvGraphicFramePr>
          <p:nvPr>
            <p:extLst/>
          </p:nvPr>
        </p:nvGraphicFramePr>
        <p:xfrm>
          <a:off x="1173706" y="1090394"/>
          <a:ext cx="9990160" cy="4019552"/>
        </p:xfrm>
        <a:graphic>
          <a:graphicData uri="http://schemas.openxmlformats.org/drawingml/2006/table">
            <a:tbl>
              <a:tblPr/>
              <a:tblGrid>
                <a:gridCol w="884085"/>
                <a:gridCol w="884085"/>
                <a:gridCol w="884085"/>
                <a:gridCol w="3889974"/>
                <a:gridCol w="3447931"/>
              </a:tblGrid>
              <a:tr h="118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99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87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8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9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6631" name="Rectangle 71"/>
          <p:cNvSpPr>
            <a:spLocks noRot="1" noChangeArrowheads="1"/>
          </p:cNvSpPr>
          <p:nvPr/>
        </p:nvSpPr>
        <p:spPr bwMode="auto">
          <a:xfrm>
            <a:off x="2132170" y="116659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632" name="Rectangle 72"/>
          <p:cNvSpPr>
            <a:spLocks noRot="1" noChangeArrowheads="1"/>
          </p:cNvSpPr>
          <p:nvPr/>
        </p:nvSpPr>
        <p:spPr bwMode="auto">
          <a:xfrm>
            <a:off x="4343391" y="114754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600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6633" name="Rectangle 73"/>
          <p:cNvSpPr>
            <a:spLocks noRot="1" noChangeArrowheads="1"/>
          </p:cNvSpPr>
          <p:nvPr/>
        </p:nvSpPr>
        <p:spPr bwMode="auto">
          <a:xfrm>
            <a:off x="2970656" y="116659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634" name="Rectangle 74"/>
          <p:cNvSpPr>
            <a:spLocks noRot="1" noChangeArrowheads="1"/>
          </p:cNvSpPr>
          <p:nvPr/>
        </p:nvSpPr>
        <p:spPr bwMode="auto">
          <a:xfrm>
            <a:off x="7939299" y="120469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 + c)</a:t>
            </a:r>
          </a:p>
        </p:txBody>
      </p:sp>
      <p:sp>
        <p:nvSpPr>
          <p:cNvPr id="66635" name="Rectangle 75"/>
          <p:cNvSpPr>
            <a:spLocks noRot="1" noChangeArrowheads="1"/>
          </p:cNvSpPr>
          <p:nvPr/>
        </p:nvSpPr>
        <p:spPr bwMode="auto">
          <a:xfrm>
            <a:off x="1222600" y="23667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6636" name="Rectangle 76"/>
          <p:cNvSpPr>
            <a:spLocks noRot="1" noChangeArrowheads="1"/>
          </p:cNvSpPr>
          <p:nvPr/>
        </p:nvSpPr>
        <p:spPr bwMode="auto">
          <a:xfrm>
            <a:off x="2132170" y="238579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6637" name="Rectangle 77"/>
          <p:cNvSpPr>
            <a:spLocks noRot="1" noChangeArrowheads="1"/>
          </p:cNvSpPr>
          <p:nvPr/>
        </p:nvSpPr>
        <p:spPr bwMode="auto">
          <a:xfrm>
            <a:off x="2888768" y="24048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6638" name="Rectangle 78"/>
          <p:cNvSpPr>
            <a:spLocks noRot="1" noChangeArrowheads="1"/>
          </p:cNvSpPr>
          <p:nvPr/>
        </p:nvSpPr>
        <p:spPr bwMode="auto">
          <a:xfrm>
            <a:off x="4416184" y="2290544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(5 + 4) + 6 = 9 + 6 </a:t>
            </a:r>
          </a:p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</a:p>
        </p:txBody>
      </p:sp>
      <p:sp>
        <p:nvSpPr>
          <p:cNvPr id="66639" name="Rectangle 79"/>
          <p:cNvSpPr>
            <a:spLocks noRot="1" noChangeArrowheads="1"/>
          </p:cNvSpPr>
          <p:nvPr/>
        </p:nvSpPr>
        <p:spPr bwMode="auto">
          <a:xfrm>
            <a:off x="7996445" y="2290544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 +(4 + 6) = 5 + 10  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72" name="Rectangle 112"/>
          <p:cNvSpPr>
            <a:spLocks noRot="1" noChangeArrowheads="1"/>
          </p:cNvSpPr>
          <p:nvPr/>
        </p:nvSpPr>
        <p:spPr bwMode="auto">
          <a:xfrm>
            <a:off x="1203550" y="32811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66673" name="Rectangle 113"/>
          <p:cNvSpPr>
            <a:spLocks noRot="1" noChangeArrowheads="1"/>
          </p:cNvSpPr>
          <p:nvPr/>
        </p:nvSpPr>
        <p:spPr bwMode="auto">
          <a:xfrm>
            <a:off x="2113120" y="33033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66674" name="Rectangle 114"/>
          <p:cNvSpPr>
            <a:spLocks noRot="1" noChangeArrowheads="1"/>
          </p:cNvSpPr>
          <p:nvPr/>
        </p:nvSpPr>
        <p:spPr bwMode="auto">
          <a:xfrm>
            <a:off x="2932270" y="332241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66675" name="Rectangle 115"/>
          <p:cNvSpPr>
            <a:spLocks noRot="1" noChangeArrowheads="1"/>
          </p:cNvSpPr>
          <p:nvPr/>
        </p:nvSpPr>
        <p:spPr bwMode="auto">
          <a:xfrm>
            <a:off x="1197200" y="41796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</a:t>
            </a:r>
          </a:p>
        </p:txBody>
      </p:sp>
      <p:sp>
        <p:nvSpPr>
          <p:cNvPr id="66676" name="Rectangle 116"/>
          <p:cNvSpPr>
            <a:spLocks noRot="1" noChangeArrowheads="1"/>
          </p:cNvSpPr>
          <p:nvPr/>
        </p:nvSpPr>
        <p:spPr bwMode="auto">
          <a:xfrm>
            <a:off x="2132170" y="41828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49</a:t>
            </a:r>
          </a:p>
        </p:txBody>
      </p:sp>
      <p:sp>
        <p:nvSpPr>
          <p:cNvPr id="66677" name="Rectangle 117"/>
          <p:cNvSpPr>
            <a:spLocks noRot="1" noChangeArrowheads="1"/>
          </p:cNvSpPr>
          <p:nvPr/>
        </p:nvSpPr>
        <p:spPr bwMode="auto">
          <a:xfrm>
            <a:off x="2932270" y="41796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51</a:t>
            </a:r>
          </a:p>
        </p:txBody>
      </p:sp>
      <p:sp>
        <p:nvSpPr>
          <p:cNvPr id="66678" name="Rectangle 118"/>
          <p:cNvSpPr>
            <a:spLocks noRot="1" noChangeArrowheads="1"/>
          </p:cNvSpPr>
          <p:nvPr/>
        </p:nvSpPr>
        <p:spPr bwMode="auto">
          <a:xfrm>
            <a:off x="7707562" y="3204944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 </a:t>
            </a:r>
            <a:r>
              <a:rPr lang="en-US" sz="2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(</a:t>
            </a:r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 + 20) = 35 + 35</a:t>
            </a:r>
          </a:p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	           = 70</a:t>
            </a:r>
          </a:p>
        </p:txBody>
      </p:sp>
      <p:sp>
        <p:nvSpPr>
          <p:cNvPr id="66679" name="Rectangle 119"/>
          <p:cNvSpPr>
            <a:spLocks noRot="1" noChangeArrowheads="1"/>
          </p:cNvSpPr>
          <p:nvPr/>
        </p:nvSpPr>
        <p:spPr bwMode="auto">
          <a:xfrm>
            <a:off x="7740542" y="4214594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 + (49 + 51) = 28 + 100 	           = 128</a:t>
            </a:r>
            <a:endParaRPr lang="en-US" sz="22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80" name="Rectangle 120"/>
          <p:cNvSpPr>
            <a:spLocks noRot="1" noChangeArrowheads="1"/>
          </p:cNvSpPr>
          <p:nvPr/>
        </p:nvSpPr>
        <p:spPr bwMode="auto">
          <a:xfrm>
            <a:off x="3958984" y="4268569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(28 + 49) + 51 = 77 + 51 		= 128</a:t>
            </a:r>
          </a:p>
        </p:txBody>
      </p:sp>
      <p:sp>
        <p:nvSpPr>
          <p:cNvPr id="66681" name="Rectangle 121"/>
          <p:cNvSpPr>
            <a:spLocks noRot="1" noChangeArrowheads="1"/>
          </p:cNvSpPr>
          <p:nvPr/>
        </p:nvSpPr>
        <p:spPr bwMode="auto">
          <a:xfrm>
            <a:off x="3958984" y="3223994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(35 + 15) + 20 = 50 + 20 		 = 70</a:t>
            </a:r>
          </a:p>
        </p:txBody>
      </p:sp>
      <p:sp>
        <p:nvSpPr>
          <p:cNvPr id="66704" name="Oval 144"/>
          <p:cNvSpPr>
            <a:spLocks noChangeArrowheads="1"/>
          </p:cNvSpPr>
          <p:nvPr/>
        </p:nvSpPr>
        <p:spPr bwMode="auto">
          <a:xfrm>
            <a:off x="1078454" y="379413"/>
            <a:ext cx="9990160" cy="609600"/>
          </a:xfrm>
          <a:prstGeom prst="roundRect">
            <a:avLst/>
          </a:prstGeom>
          <a:solidFill>
            <a:srgbClr val="F6D8C3"/>
          </a:solidFill>
          <a:ln w="9525" cap="rnd">
            <a:solidFill>
              <a:srgbClr val="660066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(b + c)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708" name="Group 148"/>
          <p:cNvGrpSpPr>
            <a:grpSpLocks/>
          </p:cNvGrpSpPr>
          <p:nvPr/>
        </p:nvGrpSpPr>
        <p:grpSpPr bwMode="auto">
          <a:xfrm>
            <a:off x="6016384" y="2671544"/>
            <a:ext cx="609600" cy="590550"/>
            <a:chOff x="2976" y="1872"/>
            <a:chExt cx="384" cy="372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3000" y="194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09" name="Group 149"/>
          <p:cNvGrpSpPr>
            <a:grpSpLocks/>
          </p:cNvGrpSpPr>
          <p:nvPr/>
        </p:nvGrpSpPr>
        <p:grpSpPr bwMode="auto">
          <a:xfrm>
            <a:off x="9596639" y="2679790"/>
            <a:ext cx="609600" cy="590550"/>
            <a:chOff x="2976" y="1872"/>
            <a:chExt cx="384" cy="372"/>
          </a:xfrm>
        </p:grpSpPr>
        <p:sp>
          <p:nvSpPr>
            <p:cNvPr id="66710" name="Freeform 150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1" name="Text Box 151"/>
            <p:cNvSpPr txBox="1">
              <a:spLocks noChangeArrowheads="1"/>
            </p:cNvSpPr>
            <p:nvPr/>
          </p:nvSpPr>
          <p:spPr bwMode="auto">
            <a:xfrm>
              <a:off x="3000" y="192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sp>
        <p:nvSpPr>
          <p:cNvPr id="44" name="Rectangle 71"/>
          <p:cNvSpPr>
            <a:spLocks noRot="1" noChangeArrowheads="1"/>
          </p:cNvSpPr>
          <p:nvPr/>
        </p:nvSpPr>
        <p:spPr bwMode="auto">
          <a:xfrm>
            <a:off x="1179096" y="1168866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81420" y="5227419"/>
            <a:ext cx="8774731" cy="1301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5, b=4, c=6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5" grpId="0"/>
      <p:bldP spid="66636" grpId="0"/>
      <p:bldP spid="66637" grpId="0"/>
      <p:bldP spid="66638" grpId="0"/>
      <p:bldP spid="66639" grpId="0"/>
      <p:bldP spid="66672" grpId="0"/>
      <p:bldP spid="66673" grpId="0"/>
      <p:bldP spid="66674" grpId="0"/>
      <p:bldP spid="66675" grpId="0"/>
      <p:bldP spid="66676" grpId="0"/>
      <p:bldP spid="66677" grpId="0"/>
      <p:bldP spid="66678" grpId="0"/>
      <p:bldP spid="66679" grpId="0"/>
      <p:bldP spid="66680" grpId="0"/>
      <p:bldP spid="6668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03" name="Group 143"/>
          <p:cNvGraphicFramePr>
            <a:graphicFrameLocks noGrp="1"/>
          </p:cNvGraphicFramePr>
          <p:nvPr>
            <p:extLst/>
          </p:nvPr>
        </p:nvGraphicFramePr>
        <p:xfrm>
          <a:off x="1173706" y="1090394"/>
          <a:ext cx="9990160" cy="4019552"/>
        </p:xfrm>
        <a:graphic>
          <a:graphicData uri="http://schemas.openxmlformats.org/drawingml/2006/table">
            <a:tbl>
              <a:tblPr/>
              <a:tblGrid>
                <a:gridCol w="884085"/>
                <a:gridCol w="884085"/>
                <a:gridCol w="884085"/>
                <a:gridCol w="3889974"/>
                <a:gridCol w="3447931"/>
              </a:tblGrid>
              <a:tr h="118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99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87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8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9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6631" name="Rectangle 71"/>
          <p:cNvSpPr>
            <a:spLocks noRot="1" noChangeArrowheads="1"/>
          </p:cNvSpPr>
          <p:nvPr/>
        </p:nvSpPr>
        <p:spPr bwMode="auto">
          <a:xfrm>
            <a:off x="2132170" y="116659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632" name="Rectangle 72"/>
          <p:cNvSpPr>
            <a:spLocks noRot="1" noChangeArrowheads="1"/>
          </p:cNvSpPr>
          <p:nvPr/>
        </p:nvSpPr>
        <p:spPr bwMode="auto">
          <a:xfrm>
            <a:off x="4343391" y="114754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600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6633" name="Rectangle 73"/>
          <p:cNvSpPr>
            <a:spLocks noRot="1" noChangeArrowheads="1"/>
          </p:cNvSpPr>
          <p:nvPr/>
        </p:nvSpPr>
        <p:spPr bwMode="auto">
          <a:xfrm>
            <a:off x="2970656" y="116659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634" name="Rectangle 74"/>
          <p:cNvSpPr>
            <a:spLocks noRot="1" noChangeArrowheads="1"/>
          </p:cNvSpPr>
          <p:nvPr/>
        </p:nvSpPr>
        <p:spPr bwMode="auto">
          <a:xfrm>
            <a:off x="7939299" y="120469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 + c)</a:t>
            </a:r>
          </a:p>
        </p:txBody>
      </p:sp>
      <p:sp>
        <p:nvSpPr>
          <p:cNvPr id="66635" name="Rectangle 75"/>
          <p:cNvSpPr>
            <a:spLocks noRot="1" noChangeArrowheads="1"/>
          </p:cNvSpPr>
          <p:nvPr/>
        </p:nvSpPr>
        <p:spPr bwMode="auto">
          <a:xfrm>
            <a:off x="1222600" y="23667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6636" name="Rectangle 76"/>
          <p:cNvSpPr>
            <a:spLocks noRot="1" noChangeArrowheads="1"/>
          </p:cNvSpPr>
          <p:nvPr/>
        </p:nvSpPr>
        <p:spPr bwMode="auto">
          <a:xfrm>
            <a:off x="2132170" y="238579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6637" name="Rectangle 77"/>
          <p:cNvSpPr>
            <a:spLocks noRot="1" noChangeArrowheads="1"/>
          </p:cNvSpPr>
          <p:nvPr/>
        </p:nvSpPr>
        <p:spPr bwMode="auto">
          <a:xfrm>
            <a:off x="2888768" y="24048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6638" name="Rectangle 78"/>
          <p:cNvSpPr>
            <a:spLocks noRot="1" noChangeArrowheads="1"/>
          </p:cNvSpPr>
          <p:nvPr/>
        </p:nvSpPr>
        <p:spPr bwMode="auto">
          <a:xfrm>
            <a:off x="4416184" y="2290544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(5 + 4) + 6 = 9 + 6 </a:t>
            </a:r>
          </a:p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</a:p>
        </p:txBody>
      </p:sp>
      <p:sp>
        <p:nvSpPr>
          <p:cNvPr id="66639" name="Rectangle 79"/>
          <p:cNvSpPr>
            <a:spLocks noRot="1" noChangeArrowheads="1"/>
          </p:cNvSpPr>
          <p:nvPr/>
        </p:nvSpPr>
        <p:spPr bwMode="auto">
          <a:xfrm>
            <a:off x="7996445" y="2290544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 +(4 + 6) = 5 + 10  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72" name="Rectangle 112"/>
          <p:cNvSpPr>
            <a:spLocks noRot="1" noChangeArrowheads="1"/>
          </p:cNvSpPr>
          <p:nvPr/>
        </p:nvSpPr>
        <p:spPr bwMode="auto">
          <a:xfrm>
            <a:off x="1203550" y="32811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66673" name="Rectangle 113"/>
          <p:cNvSpPr>
            <a:spLocks noRot="1" noChangeArrowheads="1"/>
          </p:cNvSpPr>
          <p:nvPr/>
        </p:nvSpPr>
        <p:spPr bwMode="auto">
          <a:xfrm>
            <a:off x="2113120" y="33033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66674" name="Rectangle 114"/>
          <p:cNvSpPr>
            <a:spLocks noRot="1" noChangeArrowheads="1"/>
          </p:cNvSpPr>
          <p:nvPr/>
        </p:nvSpPr>
        <p:spPr bwMode="auto">
          <a:xfrm>
            <a:off x="2932270" y="332241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66675" name="Rectangle 115"/>
          <p:cNvSpPr>
            <a:spLocks noRot="1" noChangeArrowheads="1"/>
          </p:cNvSpPr>
          <p:nvPr/>
        </p:nvSpPr>
        <p:spPr bwMode="auto">
          <a:xfrm>
            <a:off x="1197200" y="41796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</a:t>
            </a:r>
          </a:p>
        </p:txBody>
      </p:sp>
      <p:sp>
        <p:nvSpPr>
          <p:cNvPr id="66676" name="Rectangle 116"/>
          <p:cNvSpPr>
            <a:spLocks noRot="1" noChangeArrowheads="1"/>
          </p:cNvSpPr>
          <p:nvPr/>
        </p:nvSpPr>
        <p:spPr bwMode="auto">
          <a:xfrm>
            <a:off x="2132170" y="41828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49</a:t>
            </a:r>
          </a:p>
        </p:txBody>
      </p:sp>
      <p:sp>
        <p:nvSpPr>
          <p:cNvPr id="66677" name="Rectangle 117"/>
          <p:cNvSpPr>
            <a:spLocks noRot="1" noChangeArrowheads="1"/>
          </p:cNvSpPr>
          <p:nvPr/>
        </p:nvSpPr>
        <p:spPr bwMode="auto">
          <a:xfrm>
            <a:off x="2932270" y="41796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51</a:t>
            </a:r>
          </a:p>
        </p:txBody>
      </p:sp>
      <p:sp>
        <p:nvSpPr>
          <p:cNvPr id="66678" name="Rectangle 118"/>
          <p:cNvSpPr>
            <a:spLocks noRot="1" noChangeArrowheads="1"/>
          </p:cNvSpPr>
          <p:nvPr/>
        </p:nvSpPr>
        <p:spPr bwMode="auto">
          <a:xfrm>
            <a:off x="7707562" y="3204944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 </a:t>
            </a:r>
            <a:r>
              <a:rPr lang="en-US" sz="2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(</a:t>
            </a:r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 + 20) = 35 + 35</a:t>
            </a:r>
          </a:p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	           = 70</a:t>
            </a:r>
          </a:p>
        </p:txBody>
      </p:sp>
      <p:sp>
        <p:nvSpPr>
          <p:cNvPr id="66679" name="Rectangle 119"/>
          <p:cNvSpPr>
            <a:spLocks noRot="1" noChangeArrowheads="1"/>
          </p:cNvSpPr>
          <p:nvPr/>
        </p:nvSpPr>
        <p:spPr bwMode="auto">
          <a:xfrm>
            <a:off x="7740542" y="4214594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 + (49 + 51) = 28 + 100 	           = 128</a:t>
            </a:r>
            <a:endParaRPr lang="en-US" sz="22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80" name="Rectangle 120"/>
          <p:cNvSpPr>
            <a:spLocks noRot="1" noChangeArrowheads="1"/>
          </p:cNvSpPr>
          <p:nvPr/>
        </p:nvSpPr>
        <p:spPr bwMode="auto">
          <a:xfrm>
            <a:off x="3958984" y="4268569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(28 + 49) + 51 = 77 + 51 		= 128</a:t>
            </a:r>
          </a:p>
        </p:txBody>
      </p:sp>
      <p:sp>
        <p:nvSpPr>
          <p:cNvPr id="66681" name="Rectangle 121"/>
          <p:cNvSpPr>
            <a:spLocks noRot="1" noChangeArrowheads="1"/>
          </p:cNvSpPr>
          <p:nvPr/>
        </p:nvSpPr>
        <p:spPr bwMode="auto">
          <a:xfrm>
            <a:off x="3958984" y="3223994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(35 + 15) + 20 = 50 + 20 		 = 70</a:t>
            </a:r>
          </a:p>
        </p:txBody>
      </p:sp>
      <p:sp>
        <p:nvSpPr>
          <p:cNvPr id="66704" name="Oval 144"/>
          <p:cNvSpPr>
            <a:spLocks noChangeArrowheads="1"/>
          </p:cNvSpPr>
          <p:nvPr/>
        </p:nvSpPr>
        <p:spPr bwMode="auto">
          <a:xfrm>
            <a:off x="1078454" y="379413"/>
            <a:ext cx="9990160" cy="609600"/>
          </a:xfrm>
          <a:prstGeom prst="roundRect">
            <a:avLst/>
          </a:prstGeom>
          <a:solidFill>
            <a:srgbClr val="F6D8C3"/>
          </a:solidFill>
          <a:ln w="9525" cap="rnd">
            <a:solidFill>
              <a:srgbClr val="660066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(b + c)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708" name="Group 148"/>
          <p:cNvGrpSpPr>
            <a:grpSpLocks/>
          </p:cNvGrpSpPr>
          <p:nvPr/>
        </p:nvGrpSpPr>
        <p:grpSpPr bwMode="auto">
          <a:xfrm>
            <a:off x="6016384" y="2671544"/>
            <a:ext cx="609600" cy="590550"/>
            <a:chOff x="2976" y="1872"/>
            <a:chExt cx="384" cy="372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3000" y="194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09" name="Group 149"/>
          <p:cNvGrpSpPr>
            <a:grpSpLocks/>
          </p:cNvGrpSpPr>
          <p:nvPr/>
        </p:nvGrpSpPr>
        <p:grpSpPr bwMode="auto">
          <a:xfrm>
            <a:off x="9596639" y="2679790"/>
            <a:ext cx="609600" cy="590550"/>
            <a:chOff x="2976" y="1872"/>
            <a:chExt cx="384" cy="372"/>
          </a:xfrm>
        </p:grpSpPr>
        <p:sp>
          <p:nvSpPr>
            <p:cNvPr id="66710" name="Freeform 150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1" name="Text Box 151"/>
            <p:cNvSpPr txBox="1">
              <a:spLocks noChangeArrowheads="1"/>
            </p:cNvSpPr>
            <p:nvPr/>
          </p:nvSpPr>
          <p:spPr bwMode="auto">
            <a:xfrm>
              <a:off x="3000" y="192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15" name="Group 155"/>
          <p:cNvGrpSpPr>
            <a:grpSpLocks/>
          </p:cNvGrpSpPr>
          <p:nvPr/>
        </p:nvGrpSpPr>
        <p:grpSpPr bwMode="auto">
          <a:xfrm>
            <a:off x="6073534" y="3547844"/>
            <a:ext cx="609600" cy="590550"/>
            <a:chOff x="3012" y="2424"/>
            <a:chExt cx="384" cy="372"/>
          </a:xfrm>
        </p:grpSpPr>
        <p:sp>
          <p:nvSpPr>
            <p:cNvPr id="66713" name="Freeform 153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4" name="Text Box 154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16" name="Group 156"/>
          <p:cNvGrpSpPr>
            <a:grpSpLocks/>
          </p:cNvGrpSpPr>
          <p:nvPr/>
        </p:nvGrpSpPr>
        <p:grpSpPr bwMode="auto">
          <a:xfrm>
            <a:off x="9593232" y="3528794"/>
            <a:ext cx="609600" cy="590550"/>
            <a:chOff x="3012" y="2424"/>
            <a:chExt cx="384" cy="372"/>
          </a:xfrm>
        </p:grpSpPr>
        <p:sp>
          <p:nvSpPr>
            <p:cNvPr id="66717" name="Freeform 157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8" name="Text Box 158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</a:rPr>
                <a:t>70</a:t>
              </a:r>
            </a:p>
          </p:txBody>
        </p:sp>
      </p:grpSp>
      <p:sp>
        <p:nvSpPr>
          <p:cNvPr id="44" name="Rectangle 71"/>
          <p:cNvSpPr>
            <a:spLocks noRot="1" noChangeArrowheads="1"/>
          </p:cNvSpPr>
          <p:nvPr/>
        </p:nvSpPr>
        <p:spPr bwMode="auto">
          <a:xfrm>
            <a:off x="1179096" y="1168866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765121" y="5198085"/>
            <a:ext cx="8807330" cy="13535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35, b=15, c=20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03" name="Group 143"/>
          <p:cNvGraphicFramePr>
            <a:graphicFrameLocks noGrp="1"/>
          </p:cNvGraphicFramePr>
          <p:nvPr>
            <p:extLst/>
          </p:nvPr>
        </p:nvGraphicFramePr>
        <p:xfrm>
          <a:off x="1173706" y="1090394"/>
          <a:ext cx="9990160" cy="4019552"/>
        </p:xfrm>
        <a:graphic>
          <a:graphicData uri="http://schemas.openxmlformats.org/drawingml/2006/table">
            <a:tbl>
              <a:tblPr/>
              <a:tblGrid>
                <a:gridCol w="884085"/>
                <a:gridCol w="884085"/>
                <a:gridCol w="884085"/>
                <a:gridCol w="3889974"/>
                <a:gridCol w="3447931"/>
              </a:tblGrid>
              <a:tr h="118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99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87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8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9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6631" name="Rectangle 71"/>
          <p:cNvSpPr>
            <a:spLocks noRot="1" noChangeArrowheads="1"/>
          </p:cNvSpPr>
          <p:nvPr/>
        </p:nvSpPr>
        <p:spPr bwMode="auto">
          <a:xfrm>
            <a:off x="2132170" y="116659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632" name="Rectangle 72"/>
          <p:cNvSpPr>
            <a:spLocks noRot="1" noChangeArrowheads="1"/>
          </p:cNvSpPr>
          <p:nvPr/>
        </p:nvSpPr>
        <p:spPr bwMode="auto">
          <a:xfrm>
            <a:off x="4343391" y="114754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600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6633" name="Rectangle 73"/>
          <p:cNvSpPr>
            <a:spLocks noRot="1" noChangeArrowheads="1"/>
          </p:cNvSpPr>
          <p:nvPr/>
        </p:nvSpPr>
        <p:spPr bwMode="auto">
          <a:xfrm>
            <a:off x="2970656" y="1166594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634" name="Rectangle 74"/>
          <p:cNvSpPr>
            <a:spLocks noRot="1" noChangeArrowheads="1"/>
          </p:cNvSpPr>
          <p:nvPr/>
        </p:nvSpPr>
        <p:spPr bwMode="auto">
          <a:xfrm>
            <a:off x="7939299" y="1204694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 + c)</a:t>
            </a:r>
          </a:p>
        </p:txBody>
      </p:sp>
      <p:sp>
        <p:nvSpPr>
          <p:cNvPr id="66635" name="Rectangle 75"/>
          <p:cNvSpPr>
            <a:spLocks noRot="1" noChangeArrowheads="1"/>
          </p:cNvSpPr>
          <p:nvPr/>
        </p:nvSpPr>
        <p:spPr bwMode="auto">
          <a:xfrm>
            <a:off x="1222600" y="23667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66636" name="Rectangle 76"/>
          <p:cNvSpPr>
            <a:spLocks noRot="1" noChangeArrowheads="1"/>
          </p:cNvSpPr>
          <p:nvPr/>
        </p:nvSpPr>
        <p:spPr bwMode="auto">
          <a:xfrm>
            <a:off x="2132170" y="238579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66637" name="Rectangle 77"/>
          <p:cNvSpPr>
            <a:spLocks noRot="1" noChangeArrowheads="1"/>
          </p:cNvSpPr>
          <p:nvPr/>
        </p:nvSpPr>
        <p:spPr bwMode="auto">
          <a:xfrm>
            <a:off x="2888768" y="24048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66638" name="Rectangle 78"/>
          <p:cNvSpPr>
            <a:spLocks noRot="1" noChangeArrowheads="1"/>
          </p:cNvSpPr>
          <p:nvPr/>
        </p:nvSpPr>
        <p:spPr bwMode="auto">
          <a:xfrm>
            <a:off x="4416184" y="2290544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(5 + 4) + 6 = 9 + 6 </a:t>
            </a:r>
          </a:p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</a:p>
        </p:txBody>
      </p:sp>
      <p:sp>
        <p:nvSpPr>
          <p:cNvPr id="66639" name="Rectangle 79"/>
          <p:cNvSpPr>
            <a:spLocks noRot="1" noChangeArrowheads="1"/>
          </p:cNvSpPr>
          <p:nvPr/>
        </p:nvSpPr>
        <p:spPr bwMode="auto">
          <a:xfrm>
            <a:off x="7996445" y="2290544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 +(4 + 6) = 5 + 10   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= 15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72" name="Rectangle 112"/>
          <p:cNvSpPr>
            <a:spLocks noRot="1" noChangeArrowheads="1"/>
          </p:cNvSpPr>
          <p:nvPr/>
        </p:nvSpPr>
        <p:spPr bwMode="auto">
          <a:xfrm>
            <a:off x="1203550" y="32811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</a:t>
            </a:r>
          </a:p>
        </p:txBody>
      </p:sp>
      <p:sp>
        <p:nvSpPr>
          <p:cNvPr id="66673" name="Rectangle 113"/>
          <p:cNvSpPr>
            <a:spLocks noRot="1" noChangeArrowheads="1"/>
          </p:cNvSpPr>
          <p:nvPr/>
        </p:nvSpPr>
        <p:spPr bwMode="auto">
          <a:xfrm>
            <a:off x="2113120" y="33033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66674" name="Rectangle 114"/>
          <p:cNvSpPr>
            <a:spLocks noRot="1" noChangeArrowheads="1"/>
          </p:cNvSpPr>
          <p:nvPr/>
        </p:nvSpPr>
        <p:spPr bwMode="auto">
          <a:xfrm>
            <a:off x="2932270" y="332241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66675" name="Rectangle 115"/>
          <p:cNvSpPr>
            <a:spLocks noRot="1" noChangeArrowheads="1"/>
          </p:cNvSpPr>
          <p:nvPr/>
        </p:nvSpPr>
        <p:spPr bwMode="auto">
          <a:xfrm>
            <a:off x="1197200" y="41796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</a:t>
            </a:r>
          </a:p>
        </p:txBody>
      </p:sp>
      <p:sp>
        <p:nvSpPr>
          <p:cNvPr id="66676" name="Rectangle 116"/>
          <p:cNvSpPr>
            <a:spLocks noRot="1" noChangeArrowheads="1"/>
          </p:cNvSpPr>
          <p:nvPr/>
        </p:nvSpPr>
        <p:spPr bwMode="auto">
          <a:xfrm>
            <a:off x="2132170" y="4182844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49</a:t>
            </a:r>
          </a:p>
        </p:txBody>
      </p:sp>
      <p:sp>
        <p:nvSpPr>
          <p:cNvPr id="66677" name="Rectangle 117"/>
          <p:cNvSpPr>
            <a:spLocks noRot="1" noChangeArrowheads="1"/>
          </p:cNvSpPr>
          <p:nvPr/>
        </p:nvSpPr>
        <p:spPr bwMode="auto">
          <a:xfrm>
            <a:off x="2932270" y="417966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51</a:t>
            </a:r>
          </a:p>
        </p:txBody>
      </p:sp>
      <p:sp>
        <p:nvSpPr>
          <p:cNvPr id="66678" name="Rectangle 118"/>
          <p:cNvSpPr>
            <a:spLocks noRot="1" noChangeArrowheads="1"/>
          </p:cNvSpPr>
          <p:nvPr/>
        </p:nvSpPr>
        <p:spPr bwMode="auto">
          <a:xfrm>
            <a:off x="7707562" y="3204944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35 </a:t>
            </a:r>
            <a:r>
              <a:rPr lang="en-US" sz="2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+ (</a:t>
            </a:r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15 + 20) = 35 + 35</a:t>
            </a:r>
          </a:p>
          <a:p>
            <a:pPr algn="just"/>
            <a:r>
              <a:rPr lang="en-US" sz="23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	           = 70</a:t>
            </a:r>
          </a:p>
        </p:txBody>
      </p:sp>
      <p:sp>
        <p:nvSpPr>
          <p:cNvPr id="66679" name="Rectangle 119"/>
          <p:cNvSpPr>
            <a:spLocks noRot="1" noChangeArrowheads="1"/>
          </p:cNvSpPr>
          <p:nvPr/>
        </p:nvSpPr>
        <p:spPr bwMode="auto">
          <a:xfrm>
            <a:off x="7740542" y="4214594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28 + (49 + 51) = 28 + 100 	           = 128</a:t>
            </a:r>
            <a:endParaRPr lang="en-US" sz="22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66680" name="Rectangle 120"/>
          <p:cNvSpPr>
            <a:spLocks noRot="1" noChangeArrowheads="1"/>
          </p:cNvSpPr>
          <p:nvPr/>
        </p:nvSpPr>
        <p:spPr bwMode="auto">
          <a:xfrm>
            <a:off x="3958984" y="4268569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(28 + 49) + 51 = 77 + 51 		= 128</a:t>
            </a:r>
          </a:p>
        </p:txBody>
      </p:sp>
      <p:sp>
        <p:nvSpPr>
          <p:cNvPr id="66681" name="Rectangle 121"/>
          <p:cNvSpPr>
            <a:spLocks noRot="1" noChangeArrowheads="1"/>
          </p:cNvSpPr>
          <p:nvPr/>
        </p:nvSpPr>
        <p:spPr bwMode="auto">
          <a:xfrm>
            <a:off x="3958984" y="3223994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(35 + 15) + 20 = 50 + 20 		 = 70</a:t>
            </a:r>
          </a:p>
        </p:txBody>
      </p:sp>
      <p:sp>
        <p:nvSpPr>
          <p:cNvPr id="66704" name="Oval 144"/>
          <p:cNvSpPr>
            <a:spLocks noChangeArrowheads="1"/>
          </p:cNvSpPr>
          <p:nvPr/>
        </p:nvSpPr>
        <p:spPr bwMode="auto">
          <a:xfrm>
            <a:off x="1078454" y="379413"/>
            <a:ext cx="9990160" cy="609600"/>
          </a:xfrm>
          <a:prstGeom prst="roundRect">
            <a:avLst/>
          </a:prstGeom>
          <a:solidFill>
            <a:srgbClr val="F6D8C3"/>
          </a:solidFill>
          <a:ln w="9525" cap="rnd">
            <a:solidFill>
              <a:srgbClr val="660066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(b + c)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708" name="Group 148"/>
          <p:cNvGrpSpPr>
            <a:grpSpLocks/>
          </p:cNvGrpSpPr>
          <p:nvPr/>
        </p:nvGrpSpPr>
        <p:grpSpPr bwMode="auto">
          <a:xfrm>
            <a:off x="6016384" y="2671544"/>
            <a:ext cx="609600" cy="590550"/>
            <a:chOff x="2976" y="1872"/>
            <a:chExt cx="384" cy="372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3000" y="1949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09" name="Group 149"/>
          <p:cNvGrpSpPr>
            <a:grpSpLocks/>
          </p:cNvGrpSpPr>
          <p:nvPr/>
        </p:nvGrpSpPr>
        <p:grpSpPr bwMode="auto">
          <a:xfrm>
            <a:off x="9596639" y="2679790"/>
            <a:ext cx="609600" cy="590550"/>
            <a:chOff x="2976" y="1872"/>
            <a:chExt cx="384" cy="372"/>
          </a:xfrm>
        </p:grpSpPr>
        <p:sp>
          <p:nvSpPr>
            <p:cNvPr id="66710" name="Freeform 150"/>
            <p:cNvSpPr>
              <a:spLocks/>
            </p:cNvSpPr>
            <p:nvPr/>
          </p:nvSpPr>
          <p:spPr bwMode="auto">
            <a:xfrm>
              <a:off x="2976" y="1872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99FF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1" name="Text Box 151"/>
            <p:cNvSpPr txBox="1">
              <a:spLocks noChangeArrowheads="1"/>
            </p:cNvSpPr>
            <p:nvPr/>
          </p:nvSpPr>
          <p:spPr bwMode="auto">
            <a:xfrm>
              <a:off x="3000" y="192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15</a:t>
              </a:r>
            </a:p>
          </p:txBody>
        </p:sp>
      </p:grpSp>
      <p:grpSp>
        <p:nvGrpSpPr>
          <p:cNvPr id="66715" name="Group 155"/>
          <p:cNvGrpSpPr>
            <a:grpSpLocks/>
          </p:cNvGrpSpPr>
          <p:nvPr/>
        </p:nvGrpSpPr>
        <p:grpSpPr bwMode="auto">
          <a:xfrm>
            <a:off x="6073534" y="3547844"/>
            <a:ext cx="609600" cy="590550"/>
            <a:chOff x="3012" y="2424"/>
            <a:chExt cx="384" cy="372"/>
          </a:xfrm>
        </p:grpSpPr>
        <p:sp>
          <p:nvSpPr>
            <p:cNvPr id="66713" name="Freeform 153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4" name="Text Box 154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16" name="Group 156"/>
          <p:cNvGrpSpPr>
            <a:grpSpLocks/>
          </p:cNvGrpSpPr>
          <p:nvPr/>
        </p:nvGrpSpPr>
        <p:grpSpPr bwMode="auto">
          <a:xfrm>
            <a:off x="9593232" y="3528794"/>
            <a:ext cx="609600" cy="590550"/>
            <a:chOff x="3012" y="2424"/>
            <a:chExt cx="384" cy="372"/>
          </a:xfrm>
        </p:grpSpPr>
        <p:sp>
          <p:nvSpPr>
            <p:cNvPr id="66717" name="Freeform 157"/>
            <p:cNvSpPr>
              <a:spLocks/>
            </p:cNvSpPr>
            <p:nvPr/>
          </p:nvSpPr>
          <p:spPr bwMode="auto">
            <a:xfrm>
              <a:off x="3012" y="2424"/>
              <a:ext cx="384" cy="372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18" name="Text Box 158"/>
            <p:cNvSpPr txBox="1">
              <a:spLocks noChangeArrowheads="1"/>
            </p:cNvSpPr>
            <p:nvPr/>
          </p:nvSpPr>
          <p:spPr bwMode="auto">
            <a:xfrm>
              <a:off x="3052" y="250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</a:rPr>
                <a:t>70</a:t>
              </a:r>
            </a:p>
          </p:txBody>
        </p:sp>
      </p:grpSp>
      <p:grpSp>
        <p:nvGrpSpPr>
          <p:cNvPr id="66722" name="Group 162"/>
          <p:cNvGrpSpPr>
            <a:grpSpLocks/>
          </p:cNvGrpSpPr>
          <p:nvPr/>
        </p:nvGrpSpPr>
        <p:grpSpPr bwMode="auto">
          <a:xfrm>
            <a:off x="6032259" y="4437392"/>
            <a:ext cx="704850" cy="666750"/>
            <a:chOff x="2988" y="3000"/>
            <a:chExt cx="444" cy="420"/>
          </a:xfrm>
        </p:grpSpPr>
        <p:sp>
          <p:nvSpPr>
            <p:cNvPr id="66720" name="Freeform 160"/>
            <p:cNvSpPr>
              <a:spLocks/>
            </p:cNvSpPr>
            <p:nvPr/>
          </p:nvSpPr>
          <p:spPr bwMode="auto">
            <a:xfrm>
              <a:off x="2988" y="3000"/>
              <a:ext cx="444" cy="420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21" name="Text Box 161"/>
            <p:cNvSpPr txBox="1">
              <a:spLocks noChangeArrowheads="1"/>
            </p:cNvSpPr>
            <p:nvPr/>
          </p:nvSpPr>
          <p:spPr bwMode="auto">
            <a:xfrm>
              <a:off x="3012" y="3099"/>
              <a:ext cx="38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00FF"/>
                  </a:solidFill>
                </a:rPr>
                <a:t>128</a:t>
              </a:r>
            </a:p>
          </p:txBody>
        </p:sp>
      </p:grpSp>
      <p:grpSp>
        <p:nvGrpSpPr>
          <p:cNvPr id="66723" name="Group 163"/>
          <p:cNvGrpSpPr>
            <a:grpSpLocks/>
          </p:cNvGrpSpPr>
          <p:nvPr/>
        </p:nvGrpSpPr>
        <p:grpSpPr bwMode="auto">
          <a:xfrm>
            <a:off x="9630204" y="4475894"/>
            <a:ext cx="704852" cy="666750"/>
            <a:chOff x="2850" y="3000"/>
            <a:chExt cx="444" cy="420"/>
          </a:xfrm>
        </p:grpSpPr>
        <p:sp>
          <p:nvSpPr>
            <p:cNvPr id="66724" name="Freeform 164"/>
            <p:cNvSpPr>
              <a:spLocks/>
            </p:cNvSpPr>
            <p:nvPr/>
          </p:nvSpPr>
          <p:spPr bwMode="auto">
            <a:xfrm>
              <a:off x="2850" y="3000"/>
              <a:ext cx="444" cy="420"/>
            </a:xfrm>
            <a:custGeom>
              <a:avLst/>
              <a:gdLst>
                <a:gd name="T0" fmla="*/ 340 w 680"/>
                <a:gd name="T1" fmla="*/ 0 h 646"/>
                <a:gd name="T2" fmla="*/ 445 w 680"/>
                <a:gd name="T3" fmla="*/ 212 h 646"/>
                <a:gd name="T4" fmla="*/ 680 w 680"/>
                <a:gd name="T5" fmla="*/ 247 h 646"/>
                <a:gd name="T6" fmla="*/ 510 w 680"/>
                <a:gd name="T7" fmla="*/ 412 h 646"/>
                <a:gd name="T8" fmla="*/ 550 w 680"/>
                <a:gd name="T9" fmla="*/ 646 h 646"/>
                <a:gd name="T10" fmla="*/ 340 w 680"/>
                <a:gd name="T11" fmla="*/ 536 h 646"/>
                <a:gd name="T12" fmla="*/ 130 w 680"/>
                <a:gd name="T13" fmla="*/ 646 h 646"/>
                <a:gd name="T14" fmla="*/ 170 w 680"/>
                <a:gd name="T15" fmla="*/ 412 h 646"/>
                <a:gd name="T16" fmla="*/ 0 w 680"/>
                <a:gd name="T17" fmla="*/ 247 h 646"/>
                <a:gd name="T18" fmla="*/ 235 w 680"/>
                <a:gd name="T19" fmla="*/ 212 h 646"/>
                <a:gd name="T20" fmla="*/ 340 w 680"/>
                <a:gd name="T2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CCFF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25" name="Text Box 165"/>
            <p:cNvSpPr txBox="1">
              <a:spLocks noChangeArrowheads="1"/>
            </p:cNvSpPr>
            <p:nvPr/>
          </p:nvSpPr>
          <p:spPr bwMode="auto">
            <a:xfrm>
              <a:off x="2889" y="3099"/>
              <a:ext cx="38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FF00FF"/>
                  </a:solidFill>
                </a:rPr>
                <a:t>128</a:t>
              </a:r>
            </a:p>
          </p:txBody>
        </p:sp>
      </p:grpSp>
      <p:sp>
        <p:nvSpPr>
          <p:cNvPr id="44" name="Rectangle 71"/>
          <p:cNvSpPr>
            <a:spLocks noRot="1" noChangeArrowheads="1"/>
          </p:cNvSpPr>
          <p:nvPr/>
        </p:nvSpPr>
        <p:spPr bwMode="auto">
          <a:xfrm>
            <a:off x="1179096" y="1168866"/>
            <a:ext cx="83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563C1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917519" y="5175340"/>
            <a:ext cx="8807330" cy="1353591"/>
          </a:xfrm>
          <a:prstGeom prst="roundRect">
            <a:avLst/>
          </a:prstGeom>
          <a:solidFill>
            <a:srgbClr val="DAE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c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28, b=49, c=51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  <p:tag name="INKNOELEADERBOARD" val="-126766636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1965</Words>
  <Application>Microsoft Office PowerPoint</Application>
  <PresentationFormat>Widescreen</PresentationFormat>
  <Paragraphs>348</Paragraphs>
  <Slides>28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Microsoft YaHei</vt:lpstr>
      <vt:lpstr>SimSun</vt:lpstr>
      <vt:lpstr>.VnTime</vt:lpstr>
      <vt:lpstr>Arial</vt:lpstr>
      <vt:lpstr>Calibri</vt:lpstr>
      <vt:lpstr>Calibri Light</vt:lpstr>
      <vt:lpstr>Comic Sans MS</vt:lpstr>
      <vt:lpstr>Monotype Sorts</vt:lpstr>
      <vt:lpstr>Times New Roman</vt:lpstr>
      <vt:lpstr>UTM Cooper Black</vt:lpstr>
      <vt:lpstr>Wingdings</vt:lpstr>
      <vt:lpstr>方正卡通简体</vt:lpstr>
      <vt:lpstr>等线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tính chất kết hợp của phép cộng?</vt:lpstr>
      <vt:lpstr>Tập đi siêu thị cùng Mẹ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ismail - [2010]</cp:lastModifiedBy>
  <cp:revision>126</cp:revision>
  <dcterms:created xsi:type="dcterms:W3CDTF">2017-03-13T01:56:00Z</dcterms:created>
  <dcterms:modified xsi:type="dcterms:W3CDTF">2021-10-14T05:09:40Z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