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515" r:id="rId2"/>
    <p:sldId id="519" r:id="rId3"/>
    <p:sldId id="517" r:id="rId4"/>
    <p:sldId id="518" r:id="rId5"/>
    <p:sldId id="520" r:id="rId6"/>
    <p:sldId id="521" r:id="rId7"/>
    <p:sldId id="524" r:id="rId8"/>
    <p:sldId id="522" r:id="rId9"/>
    <p:sldId id="523" r:id="rId10"/>
    <p:sldId id="526" r:id="rId11"/>
    <p:sldId id="527" r:id="rId12"/>
    <p:sldId id="528" r:id="rId13"/>
    <p:sldId id="529" r:id="rId14"/>
    <p:sldId id="530" r:id="rId15"/>
    <p:sldId id="531" r:id="rId16"/>
    <p:sldId id="532" r:id="rId17"/>
    <p:sldId id="533" r:id="rId18"/>
    <p:sldId id="534" r:id="rId19"/>
    <p:sldId id="536" r:id="rId20"/>
    <p:sldId id="537" r:id="rId21"/>
    <p:sldId id="538" r:id="rId22"/>
    <p:sldId id="525" r:id="rId23"/>
    <p:sldId id="539" r:id="rId24"/>
    <p:sldId id="540" r:id="rId25"/>
    <p:sldId id="544" r:id="rId26"/>
    <p:sldId id="542" r:id="rId27"/>
    <p:sldId id="545" r:id="rId28"/>
    <p:sldId id="546" r:id="rId29"/>
    <p:sldId id="543" r:id="rId30"/>
    <p:sldId id="547" r:id="rId31"/>
    <p:sldId id="549" r:id="rId32"/>
    <p:sldId id="548" r:id="rId33"/>
    <p:sldId id="550" r:id="rId34"/>
  </p:sldIdLst>
  <p:sldSz cx="9144000" cy="6858000" type="screen4x3"/>
  <p:notesSz cx="6858000" cy="9144000"/>
  <p:custShowLst>
    <p:custShow name="Custom Show 1" id="0">
      <p:sldLst>
        <p:sld r:id="rId2"/>
      </p:sldLst>
    </p:custShow>
  </p:custShow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6600"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6600"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6600"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6600"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6600"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5pPr>
    <a:lvl6pPr marL="2286000" algn="l" defTabSz="914400" rtl="0" eaLnBrk="1" latinLnBrk="0" hangingPunct="1">
      <a:defRPr sz="6600"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6pPr>
    <a:lvl7pPr marL="2743200" algn="l" defTabSz="914400" rtl="0" eaLnBrk="1" latinLnBrk="0" hangingPunct="1">
      <a:defRPr sz="6600"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7pPr>
    <a:lvl8pPr marL="3200400" algn="l" defTabSz="914400" rtl="0" eaLnBrk="1" latinLnBrk="0" hangingPunct="1">
      <a:defRPr sz="6600"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8pPr>
    <a:lvl9pPr marL="3657600" algn="l" defTabSz="914400" rtl="0" eaLnBrk="1" latinLnBrk="0" hangingPunct="1">
      <a:defRPr sz="6600"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00FF"/>
    <a:srgbClr val="FF3399"/>
    <a:srgbClr val="FFCCFF"/>
    <a:srgbClr val="0066FF"/>
    <a:srgbClr val="66FF66"/>
    <a:srgbClr val="CC00C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85" autoAdjust="0"/>
    <p:restoredTop sz="95216" autoAdjust="0"/>
  </p:normalViewPr>
  <p:slideViewPr>
    <p:cSldViewPr>
      <p:cViewPr varScale="1">
        <p:scale>
          <a:sx n="80" d="100"/>
          <a:sy n="80" d="100"/>
        </p:scale>
        <p:origin x="1334" y="58"/>
      </p:cViewPr>
      <p:guideLst>
        <p:guide orient="horz" pos="2177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5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5FCC41-DA5D-4CE1-8720-0112979FCB91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98D43-2E8E-421C-93D3-BEF9BFA0C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82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5CF3B28-D055-476E-B9BF-3E193AD87C20}" type="slidenum">
              <a:rPr lang="en-US"/>
              <a:pPr/>
              <a:t>3</a:t>
            </a:fld>
            <a:endParaRPr lang="en-US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75021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F2FB007-C894-4590-AB1D-A30C54500332}" type="slidenum">
              <a:rPr lang="en-US"/>
              <a:pPr/>
              <a:t>4</a:t>
            </a:fld>
            <a:endParaRPr 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24165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870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13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636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099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392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/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" name="Freeform 3"/>
            <p:cNvSpPr/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/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77 w 2123"/>
                <a:gd name="T1" fmla="*/ 986 h 1696"/>
                <a:gd name="T2" fmla="*/ 541 w 2123"/>
                <a:gd name="T3" fmla="*/ 646 h 1696"/>
                <a:gd name="T4" fmla="*/ 667 w 2123"/>
                <a:gd name="T5" fmla="*/ 374 h 1696"/>
                <a:gd name="T6" fmla="*/ 922 w 2123"/>
                <a:gd name="T7" fmla="*/ 555 h 1696"/>
                <a:gd name="T8" fmla="*/ 1208 w 2123"/>
                <a:gd name="T9" fmla="*/ 822 h 1696"/>
                <a:gd name="T10" fmla="*/ 1475 w 2123"/>
                <a:gd name="T11" fmla="*/ 1049 h 1696"/>
                <a:gd name="T12" fmla="*/ 1791 w 2123"/>
                <a:gd name="T13" fmla="*/ 1286 h 1696"/>
                <a:gd name="T14" fmla="*/ 1873 w 2123"/>
                <a:gd name="T15" fmla="*/ 1337 h 1696"/>
                <a:gd name="T16" fmla="*/ 1826 w 2123"/>
                <a:gd name="T17" fmla="*/ 1281 h 1696"/>
                <a:gd name="T18" fmla="*/ 1404 w 2123"/>
                <a:gd name="T19" fmla="*/ 947 h 1696"/>
                <a:gd name="T20" fmla="*/ 1082 w 2123"/>
                <a:gd name="T21" fmla="*/ 646 h 1696"/>
                <a:gd name="T22" fmla="*/ 719 w 2123"/>
                <a:gd name="T23" fmla="*/ 311 h 1696"/>
                <a:gd name="T24" fmla="*/ 994 w 2123"/>
                <a:gd name="T25" fmla="*/ 294 h 1696"/>
                <a:gd name="T26" fmla="*/ 1279 w 2123"/>
                <a:gd name="T27" fmla="*/ 300 h 1696"/>
                <a:gd name="T28" fmla="*/ 1606 w 2123"/>
                <a:gd name="T29" fmla="*/ 254 h 1696"/>
                <a:gd name="T30" fmla="*/ 2112 w 2123"/>
                <a:gd name="T31" fmla="*/ 186 h 1696"/>
                <a:gd name="T32" fmla="*/ 2064 w 2123"/>
                <a:gd name="T33" fmla="*/ 164 h 1696"/>
                <a:gd name="T34" fmla="*/ 1535 w 2123"/>
                <a:gd name="T35" fmla="*/ 243 h 1696"/>
                <a:gd name="T36" fmla="*/ 1202 w 2123"/>
                <a:gd name="T37" fmla="*/ 260 h 1696"/>
                <a:gd name="T38" fmla="*/ 755 w 2123"/>
                <a:gd name="T39" fmla="*/ 243 h 1696"/>
                <a:gd name="T40" fmla="*/ 815 w 2123"/>
                <a:gd name="T41" fmla="*/ 215 h 1696"/>
                <a:gd name="T42" fmla="*/ 1136 w 2123"/>
                <a:gd name="T43" fmla="*/ 0 h 1696"/>
                <a:gd name="T44" fmla="*/ 1082 w 2123"/>
                <a:gd name="T45" fmla="*/ 28 h 1696"/>
                <a:gd name="T46" fmla="*/ 1005 w 2123"/>
                <a:gd name="T47" fmla="*/ 79 h 1696"/>
                <a:gd name="T48" fmla="*/ 851 w 2123"/>
                <a:gd name="T49" fmla="*/ 181 h 1696"/>
                <a:gd name="T50" fmla="*/ 667 w 2123"/>
                <a:gd name="T51" fmla="*/ 266 h 1696"/>
                <a:gd name="T52" fmla="*/ 631 w 2123"/>
                <a:gd name="T53" fmla="*/ 340 h 1696"/>
                <a:gd name="T54" fmla="*/ 303 w 2123"/>
                <a:gd name="T55" fmla="*/ 555 h 1696"/>
                <a:gd name="T56" fmla="*/ 0 w 2123"/>
                <a:gd name="T57" fmla="*/ 686 h 1696"/>
                <a:gd name="T58" fmla="*/ 0 w 2123"/>
                <a:gd name="T59" fmla="*/ 691 h 1696"/>
                <a:gd name="T60" fmla="*/ 0 w 2123"/>
                <a:gd name="T61" fmla="*/ 725 h 1696"/>
                <a:gd name="T62" fmla="*/ 297 w 2123"/>
                <a:gd name="T63" fmla="*/ 601 h 1696"/>
                <a:gd name="T64" fmla="*/ 589 w 2123"/>
                <a:gd name="T65" fmla="*/ 408 h 1696"/>
                <a:gd name="T66" fmla="*/ 505 w 2123"/>
                <a:gd name="T67" fmla="*/ 635 h 1696"/>
                <a:gd name="T68" fmla="*/ 523 w 2123"/>
                <a:gd name="T69" fmla="*/ 941 h 1696"/>
                <a:gd name="T70" fmla="*/ 458 w 2123"/>
                <a:gd name="T71" fmla="*/ 1105 h 1696"/>
                <a:gd name="T72" fmla="*/ 327 w 2123"/>
                <a:gd name="T73" fmla="*/ 1400 h 1696"/>
                <a:gd name="T74" fmla="*/ 321 w 2123"/>
                <a:gd name="T75" fmla="*/ 1604 h 1696"/>
                <a:gd name="T76" fmla="*/ 327 w 2123"/>
                <a:gd name="T77" fmla="*/ 1604 h 1696"/>
                <a:gd name="T78" fmla="*/ 345 w 2123"/>
                <a:gd name="T79" fmla="*/ 1468 h 1696"/>
                <a:gd name="T80" fmla="*/ 577 w 2123"/>
                <a:gd name="T81" fmla="*/ 986 h 1696"/>
                <a:gd name="T82" fmla="*/ 577 w 2123"/>
                <a:gd name="T83" fmla="*/ 986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5"/>
            <p:cNvSpPr/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6"/>
            <p:cNvSpPr/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4 w 969"/>
                <a:gd name="T1" fmla="*/ 1189 h 1192"/>
                <a:gd name="T2" fmla="*/ 492 w 969"/>
                <a:gd name="T3" fmla="*/ 1195 h 1192"/>
                <a:gd name="T4" fmla="*/ 582 w 969"/>
                <a:gd name="T5" fmla="*/ 1153 h 1192"/>
                <a:gd name="T6" fmla="*/ 816 w 969"/>
                <a:gd name="T7" fmla="*/ 1088 h 1192"/>
                <a:gd name="T8" fmla="*/ 937 w 969"/>
                <a:gd name="T9" fmla="*/ 1058 h 1192"/>
                <a:gd name="T10" fmla="*/ 762 w 969"/>
                <a:gd name="T11" fmla="*/ 991 h 1192"/>
                <a:gd name="T12" fmla="*/ 558 w 969"/>
                <a:gd name="T13" fmla="*/ 955 h 1192"/>
                <a:gd name="T14" fmla="*/ 198 w 969"/>
                <a:gd name="T15" fmla="*/ 973 h 1192"/>
                <a:gd name="T16" fmla="*/ 300 w 969"/>
                <a:gd name="T17" fmla="*/ 895 h 1192"/>
                <a:gd name="T18" fmla="*/ 498 w 969"/>
                <a:gd name="T19" fmla="*/ 805 h 1192"/>
                <a:gd name="T20" fmla="*/ 697 w 969"/>
                <a:gd name="T21" fmla="*/ 673 h 1192"/>
                <a:gd name="T22" fmla="*/ 703 w 969"/>
                <a:gd name="T23" fmla="*/ 673 h 1192"/>
                <a:gd name="T24" fmla="*/ 715 w 969"/>
                <a:gd name="T25" fmla="*/ 667 h 1192"/>
                <a:gd name="T26" fmla="*/ 756 w 969"/>
                <a:gd name="T27" fmla="*/ 649 h 1192"/>
                <a:gd name="T28" fmla="*/ 780 w 969"/>
                <a:gd name="T29" fmla="*/ 643 h 1192"/>
                <a:gd name="T30" fmla="*/ 792 w 969"/>
                <a:gd name="T31" fmla="*/ 631 h 1192"/>
                <a:gd name="T32" fmla="*/ 798 w 969"/>
                <a:gd name="T33" fmla="*/ 619 h 1192"/>
                <a:gd name="T34" fmla="*/ 792 w 969"/>
                <a:gd name="T35" fmla="*/ 613 h 1192"/>
                <a:gd name="T36" fmla="*/ 786 w 969"/>
                <a:gd name="T37" fmla="*/ 601 h 1192"/>
                <a:gd name="T38" fmla="*/ 786 w 969"/>
                <a:gd name="T39" fmla="*/ 576 h 1192"/>
                <a:gd name="T40" fmla="*/ 798 w 969"/>
                <a:gd name="T41" fmla="*/ 546 h 1192"/>
                <a:gd name="T42" fmla="*/ 810 w 969"/>
                <a:gd name="T43" fmla="*/ 516 h 1192"/>
                <a:gd name="T44" fmla="*/ 828 w 969"/>
                <a:gd name="T45" fmla="*/ 486 h 1192"/>
                <a:gd name="T46" fmla="*/ 840 w 969"/>
                <a:gd name="T47" fmla="*/ 456 h 1192"/>
                <a:gd name="T48" fmla="*/ 846 w 969"/>
                <a:gd name="T49" fmla="*/ 438 h 1192"/>
                <a:gd name="T50" fmla="*/ 853 w 969"/>
                <a:gd name="T51" fmla="*/ 432 h 1192"/>
                <a:gd name="T52" fmla="*/ 853 w 969"/>
                <a:gd name="T53" fmla="*/ 348 h 1192"/>
                <a:gd name="T54" fmla="*/ 853 w 969"/>
                <a:gd name="T55" fmla="*/ 342 h 1192"/>
                <a:gd name="T56" fmla="*/ 859 w 969"/>
                <a:gd name="T57" fmla="*/ 336 h 1192"/>
                <a:gd name="T58" fmla="*/ 877 w 969"/>
                <a:gd name="T59" fmla="*/ 306 h 1192"/>
                <a:gd name="T60" fmla="*/ 889 w 969"/>
                <a:gd name="T61" fmla="*/ 270 h 1192"/>
                <a:gd name="T62" fmla="*/ 901 w 969"/>
                <a:gd name="T63" fmla="*/ 240 h 1192"/>
                <a:gd name="T64" fmla="*/ 907 w 969"/>
                <a:gd name="T65" fmla="*/ 228 h 1192"/>
                <a:gd name="T66" fmla="*/ 913 w 969"/>
                <a:gd name="T67" fmla="*/ 216 h 1192"/>
                <a:gd name="T68" fmla="*/ 931 w 969"/>
                <a:gd name="T69" fmla="*/ 173 h 1192"/>
                <a:gd name="T70" fmla="*/ 949 w 969"/>
                <a:gd name="T71" fmla="*/ 137 h 1192"/>
                <a:gd name="T72" fmla="*/ 955 w 969"/>
                <a:gd name="T73" fmla="*/ 125 h 1192"/>
                <a:gd name="T74" fmla="*/ 955 w 969"/>
                <a:gd name="T75" fmla="*/ 119 h 1192"/>
                <a:gd name="T76" fmla="*/ 973 w 969"/>
                <a:gd name="T77" fmla="*/ 0 h 1192"/>
                <a:gd name="T78" fmla="*/ 949 w 969"/>
                <a:gd name="T79" fmla="*/ 47 h 1192"/>
                <a:gd name="T80" fmla="*/ 786 w 969"/>
                <a:gd name="T81" fmla="*/ 113 h 1192"/>
                <a:gd name="T82" fmla="*/ 709 w 969"/>
                <a:gd name="T83" fmla="*/ 161 h 1192"/>
                <a:gd name="T84" fmla="*/ 462 w 969"/>
                <a:gd name="T85" fmla="*/ 234 h 1192"/>
                <a:gd name="T86" fmla="*/ 282 w 969"/>
                <a:gd name="T87" fmla="*/ 288 h 1192"/>
                <a:gd name="T88" fmla="*/ 174 w 969"/>
                <a:gd name="T89" fmla="*/ 294 h 1192"/>
                <a:gd name="T90" fmla="*/ 12 w 969"/>
                <a:gd name="T91" fmla="*/ 486 h 1192"/>
                <a:gd name="T92" fmla="*/ 0 w 969"/>
                <a:gd name="T93" fmla="*/ 510 h 1192"/>
                <a:gd name="T94" fmla="*/ 0 w 969"/>
                <a:gd name="T95" fmla="*/ 1189 h 1192"/>
                <a:gd name="T96" fmla="*/ 96 w 969"/>
                <a:gd name="T97" fmla="*/ 1183 h 1192"/>
                <a:gd name="T98" fmla="*/ 324 w 969"/>
                <a:gd name="T99" fmla="*/ 1189 h 1192"/>
                <a:gd name="T100" fmla="*/ 324 w 969"/>
                <a:gd name="T101" fmla="*/ 1189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7"/>
            <p:cNvSpPr/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8"/>
            <p:cNvSpPr/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8 w 2176"/>
                <a:gd name="T1" fmla="*/ 769 h 1505"/>
                <a:gd name="T2" fmla="*/ 1195 w 2176"/>
                <a:gd name="T3" fmla="*/ 1237 h 1505"/>
                <a:gd name="T4" fmla="*/ 960 w 2176"/>
                <a:gd name="T5" fmla="*/ 1195 h 1505"/>
                <a:gd name="T6" fmla="*/ 726 w 2176"/>
                <a:gd name="T7" fmla="*/ 1129 h 1505"/>
                <a:gd name="T8" fmla="*/ 444 w 2176"/>
                <a:gd name="T9" fmla="*/ 1111 h 1505"/>
                <a:gd name="T10" fmla="*/ 0 w 2176"/>
                <a:gd name="T11" fmla="*/ 1081 h 1505"/>
                <a:gd name="T12" fmla="*/ 30 w 2176"/>
                <a:gd name="T13" fmla="*/ 1117 h 1505"/>
                <a:gd name="T14" fmla="*/ 498 w 2176"/>
                <a:gd name="T15" fmla="*/ 1135 h 1505"/>
                <a:gd name="T16" fmla="*/ 780 w 2176"/>
                <a:gd name="T17" fmla="*/ 1189 h 1505"/>
                <a:gd name="T18" fmla="*/ 1135 w 2176"/>
                <a:gd name="T19" fmla="*/ 1304 h 1505"/>
                <a:gd name="T20" fmla="*/ 1074 w 2176"/>
                <a:gd name="T21" fmla="*/ 1322 h 1505"/>
                <a:gd name="T22" fmla="*/ 714 w 2176"/>
                <a:gd name="T23" fmla="*/ 1508 h 1505"/>
                <a:gd name="T24" fmla="*/ 768 w 2176"/>
                <a:gd name="T25" fmla="*/ 1484 h 1505"/>
                <a:gd name="T26" fmla="*/ 865 w 2176"/>
                <a:gd name="T27" fmla="*/ 1442 h 1505"/>
                <a:gd name="T28" fmla="*/ 1026 w 2176"/>
                <a:gd name="T29" fmla="*/ 1358 h 1505"/>
                <a:gd name="T30" fmla="*/ 1219 w 2176"/>
                <a:gd name="T31" fmla="*/ 1298 h 1505"/>
                <a:gd name="T32" fmla="*/ 1272 w 2176"/>
                <a:gd name="T33" fmla="*/ 1225 h 1505"/>
                <a:gd name="T34" fmla="*/ 1639 w 2176"/>
                <a:gd name="T35" fmla="*/ 1045 h 1505"/>
                <a:gd name="T36" fmla="*/ 1939 w 2176"/>
                <a:gd name="T37" fmla="*/ 955 h 1505"/>
                <a:gd name="T38" fmla="*/ 2185 w 2176"/>
                <a:gd name="T39" fmla="*/ 823 h 1505"/>
                <a:gd name="T40" fmla="*/ 1969 w 2176"/>
                <a:gd name="T41" fmla="*/ 913 h 1505"/>
                <a:gd name="T42" fmla="*/ 1663 w 2176"/>
                <a:gd name="T43" fmla="*/ 991 h 1505"/>
                <a:gd name="T44" fmla="*/ 1345 w 2176"/>
                <a:gd name="T45" fmla="*/ 1153 h 1505"/>
                <a:gd name="T46" fmla="*/ 1507 w 2176"/>
                <a:gd name="T47" fmla="*/ 907 h 1505"/>
                <a:gd name="T48" fmla="*/ 1627 w 2176"/>
                <a:gd name="T49" fmla="*/ 546 h 1505"/>
                <a:gd name="T50" fmla="*/ 1747 w 2176"/>
                <a:gd name="T51" fmla="*/ 373 h 1505"/>
                <a:gd name="T52" fmla="*/ 1987 w 2176"/>
                <a:gd name="T53" fmla="*/ 60 h 1505"/>
                <a:gd name="T54" fmla="*/ 2011 w 2176"/>
                <a:gd name="T55" fmla="*/ 0 h 1505"/>
                <a:gd name="T56" fmla="*/ 1981 w 2176"/>
                <a:gd name="T57" fmla="*/ 0 h 1505"/>
                <a:gd name="T58" fmla="*/ 1603 w 2176"/>
                <a:gd name="T59" fmla="*/ 481 h 1505"/>
                <a:gd name="T60" fmla="*/ 1483 w 2176"/>
                <a:gd name="T61" fmla="*/ 889 h 1505"/>
                <a:gd name="T62" fmla="*/ 1260 w 2176"/>
                <a:gd name="T63" fmla="*/ 1177 h 1505"/>
                <a:gd name="T64" fmla="*/ 1135 w 2176"/>
                <a:gd name="T65" fmla="*/ 907 h 1505"/>
                <a:gd name="T66" fmla="*/ 1014 w 2176"/>
                <a:gd name="T67" fmla="*/ 541 h 1505"/>
                <a:gd name="T68" fmla="*/ 889 w 2176"/>
                <a:gd name="T69" fmla="*/ 222 h 1505"/>
                <a:gd name="T70" fmla="*/ 792 w 2176"/>
                <a:gd name="T71" fmla="*/ 0 h 1505"/>
                <a:gd name="T72" fmla="*/ 756 w 2176"/>
                <a:gd name="T73" fmla="*/ 0 h 1505"/>
                <a:gd name="T74" fmla="*/ 907 w 2176"/>
                <a:gd name="T75" fmla="*/ 355 h 1505"/>
                <a:gd name="T76" fmla="*/ 1038 w 2176"/>
                <a:gd name="T77" fmla="*/ 769 h 1505"/>
                <a:gd name="T78" fmla="*/ 1038 w 2176"/>
                <a:gd name="T79" fmla="*/ 769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/>
            <p:cNvSpPr/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2 w 813"/>
                <a:gd name="T1" fmla="*/ 565 h 804"/>
                <a:gd name="T2" fmla="*/ 330 w 813"/>
                <a:gd name="T3" fmla="*/ 439 h 804"/>
                <a:gd name="T4" fmla="*/ 648 w 813"/>
                <a:gd name="T5" fmla="*/ 217 h 804"/>
                <a:gd name="T6" fmla="*/ 816 w 813"/>
                <a:gd name="T7" fmla="*/ 0 h 804"/>
                <a:gd name="T8" fmla="*/ 678 w 813"/>
                <a:gd name="T9" fmla="*/ 150 h 804"/>
                <a:gd name="T10" fmla="*/ 145 w 813"/>
                <a:gd name="T11" fmla="*/ 505 h 804"/>
                <a:gd name="T12" fmla="*/ 0 w 813"/>
                <a:gd name="T13" fmla="*/ 734 h 804"/>
                <a:gd name="T14" fmla="*/ 0 w 813"/>
                <a:gd name="T15" fmla="*/ 806 h 804"/>
                <a:gd name="T16" fmla="*/ 162 w 813"/>
                <a:gd name="T17" fmla="*/ 565 h 804"/>
                <a:gd name="T18" fmla="*/ 162 w 813"/>
                <a:gd name="T19" fmla="*/ 565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0"/>
            <p:cNvSpPr/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2 w 759"/>
                <a:gd name="T1" fmla="*/ 66 h 107"/>
                <a:gd name="T2" fmla="*/ 762 w 759"/>
                <a:gd name="T3" fmla="*/ 0 h 107"/>
                <a:gd name="T4" fmla="*/ 498 w 759"/>
                <a:gd name="T5" fmla="*/ 36 h 107"/>
                <a:gd name="T6" fmla="*/ 139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2 w 759"/>
                <a:gd name="T15" fmla="*/ 66 h 107"/>
                <a:gd name="T16" fmla="*/ 462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1"/>
            <p:cNvSpPr/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93 w 3169"/>
                <a:gd name="T1" fmla="*/ 240 h 743"/>
                <a:gd name="T2" fmla="*/ 1741 w 3169"/>
                <a:gd name="T3" fmla="*/ 234 h 743"/>
                <a:gd name="T4" fmla="*/ 2096 w 3169"/>
                <a:gd name="T5" fmla="*/ 252 h 743"/>
                <a:gd name="T6" fmla="*/ 2515 w 3169"/>
                <a:gd name="T7" fmla="*/ 234 h 743"/>
                <a:gd name="T8" fmla="*/ 3182 w 3169"/>
                <a:gd name="T9" fmla="*/ 205 h 743"/>
                <a:gd name="T10" fmla="*/ 3128 w 3169"/>
                <a:gd name="T11" fmla="*/ 187 h 743"/>
                <a:gd name="T12" fmla="*/ 2432 w 3169"/>
                <a:gd name="T13" fmla="*/ 222 h 743"/>
                <a:gd name="T14" fmla="*/ 2011 w 3169"/>
                <a:gd name="T15" fmla="*/ 222 h 743"/>
                <a:gd name="T16" fmla="*/ 1465 w 3169"/>
                <a:gd name="T17" fmla="*/ 187 h 743"/>
                <a:gd name="T18" fmla="*/ 1549 w 3169"/>
                <a:gd name="T19" fmla="*/ 168 h 743"/>
                <a:gd name="T20" fmla="*/ 2047 w 3169"/>
                <a:gd name="T21" fmla="*/ 0 h 743"/>
                <a:gd name="T22" fmla="*/ 1969 w 3169"/>
                <a:gd name="T23" fmla="*/ 24 h 743"/>
                <a:gd name="T24" fmla="*/ 1844 w 3169"/>
                <a:gd name="T25" fmla="*/ 66 h 743"/>
                <a:gd name="T26" fmla="*/ 1609 w 3169"/>
                <a:gd name="T27" fmla="*/ 138 h 743"/>
                <a:gd name="T28" fmla="*/ 1344 w 3169"/>
                <a:gd name="T29" fmla="*/ 199 h 743"/>
                <a:gd name="T30" fmla="*/ 1273 w 3169"/>
                <a:gd name="T31" fmla="*/ 252 h 743"/>
                <a:gd name="T32" fmla="*/ 768 w 3169"/>
                <a:gd name="T33" fmla="*/ 414 h 743"/>
                <a:gd name="T34" fmla="*/ 336 w 3169"/>
                <a:gd name="T35" fmla="*/ 504 h 743"/>
                <a:gd name="T36" fmla="*/ 0 w 3169"/>
                <a:gd name="T37" fmla="*/ 619 h 743"/>
                <a:gd name="T38" fmla="*/ 300 w 3169"/>
                <a:gd name="T39" fmla="*/ 540 h 743"/>
                <a:gd name="T40" fmla="*/ 738 w 3169"/>
                <a:gd name="T41" fmla="*/ 450 h 743"/>
                <a:gd name="T42" fmla="*/ 1183 w 3169"/>
                <a:gd name="T43" fmla="*/ 312 h 743"/>
                <a:gd name="T44" fmla="*/ 985 w 3169"/>
                <a:gd name="T45" fmla="*/ 492 h 743"/>
                <a:gd name="T46" fmla="*/ 871 w 3169"/>
                <a:gd name="T47" fmla="*/ 745 h 743"/>
                <a:gd name="T48" fmla="*/ 865 w 3169"/>
                <a:gd name="T49" fmla="*/ 745 h 743"/>
                <a:gd name="T50" fmla="*/ 937 w 3169"/>
                <a:gd name="T51" fmla="*/ 745 h 743"/>
                <a:gd name="T52" fmla="*/ 1026 w 3169"/>
                <a:gd name="T53" fmla="*/ 498 h 743"/>
                <a:gd name="T54" fmla="*/ 1302 w 3169"/>
                <a:gd name="T55" fmla="*/ 282 h 743"/>
                <a:gd name="T56" fmla="*/ 1537 w 3169"/>
                <a:gd name="T57" fmla="*/ 450 h 743"/>
                <a:gd name="T58" fmla="*/ 1777 w 3169"/>
                <a:gd name="T59" fmla="*/ 679 h 743"/>
                <a:gd name="T60" fmla="*/ 1862 w 3169"/>
                <a:gd name="T61" fmla="*/ 745 h 743"/>
                <a:gd name="T62" fmla="*/ 1927 w 3169"/>
                <a:gd name="T63" fmla="*/ 745 h 743"/>
                <a:gd name="T64" fmla="*/ 1699 w 3169"/>
                <a:gd name="T65" fmla="*/ 528 h 743"/>
                <a:gd name="T66" fmla="*/ 1393 w 3169"/>
                <a:gd name="T67" fmla="*/ 240 h 743"/>
                <a:gd name="T68" fmla="*/ 1393 w 3169"/>
                <a:gd name="T69" fmla="*/ 240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4"/>
            <p:cNvSpPr/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Freeform 15"/>
            <p:cNvSpPr/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Freeform 16"/>
            <p:cNvSpPr/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Freeform 17"/>
            <p:cNvSpPr/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8"/>
            <p:cNvSpPr/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9"/>
            <p:cNvSpPr/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Freeform 20"/>
            <p:cNvSpPr/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50 w 2153"/>
                <a:gd name="T1" fmla="*/ 853 h 1930"/>
                <a:gd name="T2" fmla="*/ 1945 w 2153"/>
                <a:gd name="T3" fmla="*/ 1021 h 1930"/>
                <a:gd name="T4" fmla="*/ 2060 w 2153"/>
                <a:gd name="T5" fmla="*/ 1170 h 1930"/>
                <a:gd name="T6" fmla="*/ 2126 w 2153"/>
                <a:gd name="T7" fmla="*/ 1249 h 1930"/>
                <a:gd name="T8" fmla="*/ 2162 w 2153"/>
                <a:gd name="T9" fmla="*/ 1297 h 1930"/>
                <a:gd name="T10" fmla="*/ 1897 w 2153"/>
                <a:gd name="T11" fmla="*/ 979 h 1930"/>
                <a:gd name="T12" fmla="*/ 1868 w 2153"/>
                <a:gd name="T13" fmla="*/ 931 h 1930"/>
                <a:gd name="T14" fmla="*/ 1789 w 2153"/>
                <a:gd name="T15" fmla="*/ 1243 h 1930"/>
                <a:gd name="T16" fmla="*/ 1777 w 2153"/>
                <a:gd name="T17" fmla="*/ 1489 h 1930"/>
                <a:gd name="T18" fmla="*/ 1826 w 2153"/>
                <a:gd name="T19" fmla="*/ 1910 h 1930"/>
                <a:gd name="T20" fmla="*/ 1795 w 2153"/>
                <a:gd name="T21" fmla="*/ 1934 h 1930"/>
                <a:gd name="T22" fmla="*/ 1753 w 2153"/>
                <a:gd name="T23" fmla="*/ 1537 h 1930"/>
                <a:gd name="T24" fmla="*/ 1735 w 2153"/>
                <a:gd name="T25" fmla="*/ 1291 h 1930"/>
                <a:gd name="T26" fmla="*/ 1771 w 2153"/>
                <a:gd name="T27" fmla="*/ 1087 h 1930"/>
                <a:gd name="T28" fmla="*/ 1777 w 2153"/>
                <a:gd name="T29" fmla="*/ 877 h 1930"/>
                <a:gd name="T30" fmla="*/ 1273 w 2153"/>
                <a:gd name="T31" fmla="*/ 1009 h 1930"/>
                <a:gd name="T32" fmla="*/ 828 w 2153"/>
                <a:gd name="T33" fmla="*/ 1134 h 1930"/>
                <a:gd name="T34" fmla="*/ 324 w 2153"/>
                <a:gd name="T35" fmla="*/ 1315 h 1930"/>
                <a:gd name="T36" fmla="*/ 18 w 2153"/>
                <a:gd name="T37" fmla="*/ 1423 h 1930"/>
                <a:gd name="T38" fmla="*/ 312 w 2153"/>
                <a:gd name="T39" fmla="*/ 1285 h 1930"/>
                <a:gd name="T40" fmla="*/ 685 w 2153"/>
                <a:gd name="T41" fmla="*/ 1146 h 1930"/>
                <a:gd name="T42" fmla="*/ 1026 w 2153"/>
                <a:gd name="T43" fmla="*/ 1039 h 1930"/>
                <a:gd name="T44" fmla="*/ 1417 w 2153"/>
                <a:gd name="T45" fmla="*/ 931 h 1930"/>
                <a:gd name="T46" fmla="*/ 1699 w 2153"/>
                <a:gd name="T47" fmla="*/ 817 h 1930"/>
                <a:gd name="T48" fmla="*/ 1339 w 2153"/>
                <a:gd name="T49" fmla="*/ 624 h 1930"/>
                <a:gd name="T50" fmla="*/ 865 w 2153"/>
                <a:gd name="T51" fmla="*/ 516 h 1930"/>
                <a:gd name="T52" fmla="*/ 228 w 2153"/>
                <a:gd name="T53" fmla="*/ 161 h 1930"/>
                <a:gd name="T54" fmla="*/ 0 w 2153"/>
                <a:gd name="T55" fmla="*/ 83 h 1930"/>
                <a:gd name="T56" fmla="*/ 330 w 2153"/>
                <a:gd name="T57" fmla="*/ 179 h 1930"/>
                <a:gd name="T58" fmla="*/ 715 w 2153"/>
                <a:gd name="T59" fmla="*/ 384 h 1930"/>
                <a:gd name="T60" fmla="*/ 937 w 2153"/>
                <a:gd name="T61" fmla="*/ 492 h 1930"/>
                <a:gd name="T62" fmla="*/ 1357 w 2153"/>
                <a:gd name="T63" fmla="*/ 594 h 1930"/>
                <a:gd name="T64" fmla="*/ 1657 w 2153"/>
                <a:gd name="T65" fmla="*/ 745 h 1930"/>
                <a:gd name="T66" fmla="*/ 1429 w 2153"/>
                <a:gd name="T67" fmla="*/ 462 h 1930"/>
                <a:gd name="T68" fmla="*/ 1291 w 2153"/>
                <a:gd name="T69" fmla="*/ 191 h 1930"/>
                <a:gd name="T70" fmla="*/ 1159 w 2153"/>
                <a:gd name="T71" fmla="*/ 0 h 1930"/>
                <a:gd name="T72" fmla="*/ 1345 w 2153"/>
                <a:gd name="T73" fmla="*/ 215 h 1930"/>
                <a:gd name="T74" fmla="*/ 1495 w 2153"/>
                <a:gd name="T75" fmla="*/ 486 h 1930"/>
                <a:gd name="T76" fmla="*/ 1753 w 2153"/>
                <a:gd name="T77" fmla="*/ 805 h 1930"/>
                <a:gd name="T78" fmla="*/ 1850 w 2153"/>
                <a:gd name="T79" fmla="*/ 853 h 1930"/>
                <a:gd name="T80" fmla="*/ 1850 w 2153"/>
                <a:gd name="T81" fmla="*/ 853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97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598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EFBF9-3B27-4E09-BFE9-130E8427048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32524-45C0-461C-87EB-ACEBFED8304C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40FD7-46A7-4D49-AB20-88969D50C9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70430-BD2F-4B40-8327-6138176FCBB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C8A6-94D8-4265-BF1B-A8E70E368A1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9144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125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125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125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125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125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125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125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125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125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125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125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125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125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125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C7554-805A-41B5-B899-67D972C6FE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850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A6D94-9DD5-4B76-A261-74699BF96A2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8D137-A91F-4CAA-942A-1D99419CD43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8DEEF-C743-4806-8E6A-06B8EAB8544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2297B-0065-4D65-BDE6-A180C3FB297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7E67F-C50C-4933-9087-806678D387E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70C23-7B47-4451-AF6D-CAAF0CDFFDA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06E3A-C82D-4E63-94BF-AF8364BFC68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ED12F-D88A-4839-B1E6-32028090705C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/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23555" name="Freeform 3"/>
            <p:cNvSpPr/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3" name="Freeform 4"/>
            <p:cNvSpPr/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77 w 2123"/>
                <a:gd name="T1" fmla="*/ 986 h 1696"/>
                <a:gd name="T2" fmla="*/ 541 w 2123"/>
                <a:gd name="T3" fmla="*/ 646 h 1696"/>
                <a:gd name="T4" fmla="*/ 667 w 2123"/>
                <a:gd name="T5" fmla="*/ 374 h 1696"/>
                <a:gd name="T6" fmla="*/ 922 w 2123"/>
                <a:gd name="T7" fmla="*/ 555 h 1696"/>
                <a:gd name="T8" fmla="*/ 1208 w 2123"/>
                <a:gd name="T9" fmla="*/ 822 h 1696"/>
                <a:gd name="T10" fmla="*/ 1475 w 2123"/>
                <a:gd name="T11" fmla="*/ 1049 h 1696"/>
                <a:gd name="T12" fmla="*/ 1791 w 2123"/>
                <a:gd name="T13" fmla="*/ 1286 h 1696"/>
                <a:gd name="T14" fmla="*/ 1873 w 2123"/>
                <a:gd name="T15" fmla="*/ 1337 h 1696"/>
                <a:gd name="T16" fmla="*/ 1826 w 2123"/>
                <a:gd name="T17" fmla="*/ 1281 h 1696"/>
                <a:gd name="T18" fmla="*/ 1404 w 2123"/>
                <a:gd name="T19" fmla="*/ 947 h 1696"/>
                <a:gd name="T20" fmla="*/ 1082 w 2123"/>
                <a:gd name="T21" fmla="*/ 646 h 1696"/>
                <a:gd name="T22" fmla="*/ 719 w 2123"/>
                <a:gd name="T23" fmla="*/ 311 h 1696"/>
                <a:gd name="T24" fmla="*/ 994 w 2123"/>
                <a:gd name="T25" fmla="*/ 294 h 1696"/>
                <a:gd name="T26" fmla="*/ 1279 w 2123"/>
                <a:gd name="T27" fmla="*/ 300 h 1696"/>
                <a:gd name="T28" fmla="*/ 1606 w 2123"/>
                <a:gd name="T29" fmla="*/ 254 h 1696"/>
                <a:gd name="T30" fmla="*/ 2112 w 2123"/>
                <a:gd name="T31" fmla="*/ 186 h 1696"/>
                <a:gd name="T32" fmla="*/ 2064 w 2123"/>
                <a:gd name="T33" fmla="*/ 164 h 1696"/>
                <a:gd name="T34" fmla="*/ 1535 w 2123"/>
                <a:gd name="T35" fmla="*/ 243 h 1696"/>
                <a:gd name="T36" fmla="*/ 1202 w 2123"/>
                <a:gd name="T37" fmla="*/ 260 h 1696"/>
                <a:gd name="T38" fmla="*/ 755 w 2123"/>
                <a:gd name="T39" fmla="*/ 243 h 1696"/>
                <a:gd name="T40" fmla="*/ 815 w 2123"/>
                <a:gd name="T41" fmla="*/ 215 h 1696"/>
                <a:gd name="T42" fmla="*/ 1136 w 2123"/>
                <a:gd name="T43" fmla="*/ 0 h 1696"/>
                <a:gd name="T44" fmla="*/ 1082 w 2123"/>
                <a:gd name="T45" fmla="*/ 28 h 1696"/>
                <a:gd name="T46" fmla="*/ 1005 w 2123"/>
                <a:gd name="T47" fmla="*/ 79 h 1696"/>
                <a:gd name="T48" fmla="*/ 851 w 2123"/>
                <a:gd name="T49" fmla="*/ 181 h 1696"/>
                <a:gd name="T50" fmla="*/ 667 w 2123"/>
                <a:gd name="T51" fmla="*/ 266 h 1696"/>
                <a:gd name="T52" fmla="*/ 631 w 2123"/>
                <a:gd name="T53" fmla="*/ 340 h 1696"/>
                <a:gd name="T54" fmla="*/ 303 w 2123"/>
                <a:gd name="T55" fmla="*/ 555 h 1696"/>
                <a:gd name="T56" fmla="*/ 0 w 2123"/>
                <a:gd name="T57" fmla="*/ 686 h 1696"/>
                <a:gd name="T58" fmla="*/ 0 w 2123"/>
                <a:gd name="T59" fmla="*/ 691 h 1696"/>
                <a:gd name="T60" fmla="*/ 0 w 2123"/>
                <a:gd name="T61" fmla="*/ 725 h 1696"/>
                <a:gd name="T62" fmla="*/ 297 w 2123"/>
                <a:gd name="T63" fmla="*/ 601 h 1696"/>
                <a:gd name="T64" fmla="*/ 589 w 2123"/>
                <a:gd name="T65" fmla="*/ 408 h 1696"/>
                <a:gd name="T66" fmla="*/ 505 w 2123"/>
                <a:gd name="T67" fmla="*/ 635 h 1696"/>
                <a:gd name="T68" fmla="*/ 523 w 2123"/>
                <a:gd name="T69" fmla="*/ 941 h 1696"/>
                <a:gd name="T70" fmla="*/ 458 w 2123"/>
                <a:gd name="T71" fmla="*/ 1105 h 1696"/>
                <a:gd name="T72" fmla="*/ 327 w 2123"/>
                <a:gd name="T73" fmla="*/ 1400 h 1696"/>
                <a:gd name="T74" fmla="*/ 321 w 2123"/>
                <a:gd name="T75" fmla="*/ 1604 h 1696"/>
                <a:gd name="T76" fmla="*/ 327 w 2123"/>
                <a:gd name="T77" fmla="*/ 1604 h 1696"/>
                <a:gd name="T78" fmla="*/ 345 w 2123"/>
                <a:gd name="T79" fmla="*/ 1468 h 1696"/>
                <a:gd name="T80" fmla="*/ 577 w 2123"/>
                <a:gd name="T81" fmla="*/ 986 h 1696"/>
                <a:gd name="T82" fmla="*/ 577 w 2123"/>
                <a:gd name="T83" fmla="*/ 986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" name="Freeform 5"/>
            <p:cNvSpPr/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" name="Freeform 6"/>
            <p:cNvSpPr/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4 w 969"/>
                <a:gd name="T1" fmla="*/ 1189 h 1192"/>
                <a:gd name="T2" fmla="*/ 492 w 969"/>
                <a:gd name="T3" fmla="*/ 1195 h 1192"/>
                <a:gd name="T4" fmla="*/ 582 w 969"/>
                <a:gd name="T5" fmla="*/ 1153 h 1192"/>
                <a:gd name="T6" fmla="*/ 816 w 969"/>
                <a:gd name="T7" fmla="*/ 1088 h 1192"/>
                <a:gd name="T8" fmla="*/ 937 w 969"/>
                <a:gd name="T9" fmla="*/ 1058 h 1192"/>
                <a:gd name="T10" fmla="*/ 762 w 969"/>
                <a:gd name="T11" fmla="*/ 991 h 1192"/>
                <a:gd name="T12" fmla="*/ 558 w 969"/>
                <a:gd name="T13" fmla="*/ 955 h 1192"/>
                <a:gd name="T14" fmla="*/ 198 w 969"/>
                <a:gd name="T15" fmla="*/ 973 h 1192"/>
                <a:gd name="T16" fmla="*/ 300 w 969"/>
                <a:gd name="T17" fmla="*/ 895 h 1192"/>
                <a:gd name="T18" fmla="*/ 498 w 969"/>
                <a:gd name="T19" fmla="*/ 805 h 1192"/>
                <a:gd name="T20" fmla="*/ 697 w 969"/>
                <a:gd name="T21" fmla="*/ 673 h 1192"/>
                <a:gd name="T22" fmla="*/ 703 w 969"/>
                <a:gd name="T23" fmla="*/ 673 h 1192"/>
                <a:gd name="T24" fmla="*/ 715 w 969"/>
                <a:gd name="T25" fmla="*/ 667 h 1192"/>
                <a:gd name="T26" fmla="*/ 756 w 969"/>
                <a:gd name="T27" fmla="*/ 649 h 1192"/>
                <a:gd name="T28" fmla="*/ 780 w 969"/>
                <a:gd name="T29" fmla="*/ 643 h 1192"/>
                <a:gd name="T30" fmla="*/ 792 w 969"/>
                <a:gd name="T31" fmla="*/ 631 h 1192"/>
                <a:gd name="T32" fmla="*/ 798 w 969"/>
                <a:gd name="T33" fmla="*/ 619 h 1192"/>
                <a:gd name="T34" fmla="*/ 792 w 969"/>
                <a:gd name="T35" fmla="*/ 613 h 1192"/>
                <a:gd name="T36" fmla="*/ 786 w 969"/>
                <a:gd name="T37" fmla="*/ 601 h 1192"/>
                <a:gd name="T38" fmla="*/ 786 w 969"/>
                <a:gd name="T39" fmla="*/ 576 h 1192"/>
                <a:gd name="T40" fmla="*/ 798 w 969"/>
                <a:gd name="T41" fmla="*/ 546 h 1192"/>
                <a:gd name="T42" fmla="*/ 810 w 969"/>
                <a:gd name="T43" fmla="*/ 516 h 1192"/>
                <a:gd name="T44" fmla="*/ 828 w 969"/>
                <a:gd name="T45" fmla="*/ 486 h 1192"/>
                <a:gd name="T46" fmla="*/ 840 w 969"/>
                <a:gd name="T47" fmla="*/ 456 h 1192"/>
                <a:gd name="T48" fmla="*/ 846 w 969"/>
                <a:gd name="T49" fmla="*/ 438 h 1192"/>
                <a:gd name="T50" fmla="*/ 853 w 969"/>
                <a:gd name="T51" fmla="*/ 432 h 1192"/>
                <a:gd name="T52" fmla="*/ 853 w 969"/>
                <a:gd name="T53" fmla="*/ 348 h 1192"/>
                <a:gd name="T54" fmla="*/ 853 w 969"/>
                <a:gd name="T55" fmla="*/ 342 h 1192"/>
                <a:gd name="T56" fmla="*/ 859 w 969"/>
                <a:gd name="T57" fmla="*/ 336 h 1192"/>
                <a:gd name="T58" fmla="*/ 877 w 969"/>
                <a:gd name="T59" fmla="*/ 306 h 1192"/>
                <a:gd name="T60" fmla="*/ 889 w 969"/>
                <a:gd name="T61" fmla="*/ 270 h 1192"/>
                <a:gd name="T62" fmla="*/ 901 w 969"/>
                <a:gd name="T63" fmla="*/ 240 h 1192"/>
                <a:gd name="T64" fmla="*/ 907 w 969"/>
                <a:gd name="T65" fmla="*/ 228 h 1192"/>
                <a:gd name="T66" fmla="*/ 913 w 969"/>
                <a:gd name="T67" fmla="*/ 216 h 1192"/>
                <a:gd name="T68" fmla="*/ 931 w 969"/>
                <a:gd name="T69" fmla="*/ 173 h 1192"/>
                <a:gd name="T70" fmla="*/ 949 w 969"/>
                <a:gd name="T71" fmla="*/ 137 h 1192"/>
                <a:gd name="T72" fmla="*/ 955 w 969"/>
                <a:gd name="T73" fmla="*/ 125 h 1192"/>
                <a:gd name="T74" fmla="*/ 955 w 969"/>
                <a:gd name="T75" fmla="*/ 119 h 1192"/>
                <a:gd name="T76" fmla="*/ 973 w 969"/>
                <a:gd name="T77" fmla="*/ 0 h 1192"/>
                <a:gd name="T78" fmla="*/ 949 w 969"/>
                <a:gd name="T79" fmla="*/ 47 h 1192"/>
                <a:gd name="T80" fmla="*/ 786 w 969"/>
                <a:gd name="T81" fmla="*/ 113 h 1192"/>
                <a:gd name="T82" fmla="*/ 709 w 969"/>
                <a:gd name="T83" fmla="*/ 161 h 1192"/>
                <a:gd name="T84" fmla="*/ 462 w 969"/>
                <a:gd name="T85" fmla="*/ 234 h 1192"/>
                <a:gd name="T86" fmla="*/ 282 w 969"/>
                <a:gd name="T87" fmla="*/ 288 h 1192"/>
                <a:gd name="T88" fmla="*/ 174 w 969"/>
                <a:gd name="T89" fmla="*/ 294 h 1192"/>
                <a:gd name="T90" fmla="*/ 12 w 969"/>
                <a:gd name="T91" fmla="*/ 486 h 1192"/>
                <a:gd name="T92" fmla="*/ 0 w 969"/>
                <a:gd name="T93" fmla="*/ 510 h 1192"/>
                <a:gd name="T94" fmla="*/ 0 w 969"/>
                <a:gd name="T95" fmla="*/ 1189 h 1192"/>
                <a:gd name="T96" fmla="*/ 96 w 969"/>
                <a:gd name="T97" fmla="*/ 1183 h 1192"/>
                <a:gd name="T98" fmla="*/ 324 w 969"/>
                <a:gd name="T99" fmla="*/ 1189 h 1192"/>
                <a:gd name="T100" fmla="*/ 324 w 969"/>
                <a:gd name="T101" fmla="*/ 1189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Freeform 7"/>
            <p:cNvSpPr/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Freeform 8"/>
            <p:cNvSpPr/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8 w 2176"/>
                <a:gd name="T1" fmla="*/ 769 h 1505"/>
                <a:gd name="T2" fmla="*/ 1195 w 2176"/>
                <a:gd name="T3" fmla="*/ 1237 h 1505"/>
                <a:gd name="T4" fmla="*/ 960 w 2176"/>
                <a:gd name="T5" fmla="*/ 1195 h 1505"/>
                <a:gd name="T6" fmla="*/ 726 w 2176"/>
                <a:gd name="T7" fmla="*/ 1129 h 1505"/>
                <a:gd name="T8" fmla="*/ 444 w 2176"/>
                <a:gd name="T9" fmla="*/ 1111 h 1505"/>
                <a:gd name="T10" fmla="*/ 0 w 2176"/>
                <a:gd name="T11" fmla="*/ 1081 h 1505"/>
                <a:gd name="T12" fmla="*/ 30 w 2176"/>
                <a:gd name="T13" fmla="*/ 1117 h 1505"/>
                <a:gd name="T14" fmla="*/ 498 w 2176"/>
                <a:gd name="T15" fmla="*/ 1135 h 1505"/>
                <a:gd name="T16" fmla="*/ 780 w 2176"/>
                <a:gd name="T17" fmla="*/ 1189 h 1505"/>
                <a:gd name="T18" fmla="*/ 1135 w 2176"/>
                <a:gd name="T19" fmla="*/ 1304 h 1505"/>
                <a:gd name="T20" fmla="*/ 1074 w 2176"/>
                <a:gd name="T21" fmla="*/ 1322 h 1505"/>
                <a:gd name="T22" fmla="*/ 714 w 2176"/>
                <a:gd name="T23" fmla="*/ 1508 h 1505"/>
                <a:gd name="T24" fmla="*/ 768 w 2176"/>
                <a:gd name="T25" fmla="*/ 1484 h 1505"/>
                <a:gd name="T26" fmla="*/ 865 w 2176"/>
                <a:gd name="T27" fmla="*/ 1442 h 1505"/>
                <a:gd name="T28" fmla="*/ 1026 w 2176"/>
                <a:gd name="T29" fmla="*/ 1358 h 1505"/>
                <a:gd name="T30" fmla="*/ 1219 w 2176"/>
                <a:gd name="T31" fmla="*/ 1298 h 1505"/>
                <a:gd name="T32" fmla="*/ 1272 w 2176"/>
                <a:gd name="T33" fmla="*/ 1225 h 1505"/>
                <a:gd name="T34" fmla="*/ 1639 w 2176"/>
                <a:gd name="T35" fmla="*/ 1045 h 1505"/>
                <a:gd name="T36" fmla="*/ 1939 w 2176"/>
                <a:gd name="T37" fmla="*/ 955 h 1505"/>
                <a:gd name="T38" fmla="*/ 2185 w 2176"/>
                <a:gd name="T39" fmla="*/ 823 h 1505"/>
                <a:gd name="T40" fmla="*/ 1969 w 2176"/>
                <a:gd name="T41" fmla="*/ 913 h 1505"/>
                <a:gd name="T42" fmla="*/ 1663 w 2176"/>
                <a:gd name="T43" fmla="*/ 991 h 1505"/>
                <a:gd name="T44" fmla="*/ 1345 w 2176"/>
                <a:gd name="T45" fmla="*/ 1153 h 1505"/>
                <a:gd name="T46" fmla="*/ 1507 w 2176"/>
                <a:gd name="T47" fmla="*/ 907 h 1505"/>
                <a:gd name="T48" fmla="*/ 1627 w 2176"/>
                <a:gd name="T49" fmla="*/ 546 h 1505"/>
                <a:gd name="T50" fmla="*/ 1747 w 2176"/>
                <a:gd name="T51" fmla="*/ 373 h 1505"/>
                <a:gd name="T52" fmla="*/ 1987 w 2176"/>
                <a:gd name="T53" fmla="*/ 60 h 1505"/>
                <a:gd name="T54" fmla="*/ 2011 w 2176"/>
                <a:gd name="T55" fmla="*/ 0 h 1505"/>
                <a:gd name="T56" fmla="*/ 1981 w 2176"/>
                <a:gd name="T57" fmla="*/ 0 h 1505"/>
                <a:gd name="T58" fmla="*/ 1603 w 2176"/>
                <a:gd name="T59" fmla="*/ 481 h 1505"/>
                <a:gd name="T60" fmla="*/ 1483 w 2176"/>
                <a:gd name="T61" fmla="*/ 889 h 1505"/>
                <a:gd name="T62" fmla="*/ 1260 w 2176"/>
                <a:gd name="T63" fmla="*/ 1177 h 1505"/>
                <a:gd name="T64" fmla="*/ 1135 w 2176"/>
                <a:gd name="T65" fmla="*/ 907 h 1505"/>
                <a:gd name="T66" fmla="*/ 1014 w 2176"/>
                <a:gd name="T67" fmla="*/ 541 h 1505"/>
                <a:gd name="T68" fmla="*/ 889 w 2176"/>
                <a:gd name="T69" fmla="*/ 222 h 1505"/>
                <a:gd name="T70" fmla="*/ 792 w 2176"/>
                <a:gd name="T71" fmla="*/ 0 h 1505"/>
                <a:gd name="T72" fmla="*/ 756 w 2176"/>
                <a:gd name="T73" fmla="*/ 0 h 1505"/>
                <a:gd name="T74" fmla="*/ 907 w 2176"/>
                <a:gd name="T75" fmla="*/ 355 h 1505"/>
                <a:gd name="T76" fmla="*/ 1038 w 2176"/>
                <a:gd name="T77" fmla="*/ 769 h 1505"/>
                <a:gd name="T78" fmla="*/ 1038 w 2176"/>
                <a:gd name="T79" fmla="*/ 769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Freeform 9"/>
            <p:cNvSpPr/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2 w 813"/>
                <a:gd name="T1" fmla="*/ 565 h 804"/>
                <a:gd name="T2" fmla="*/ 330 w 813"/>
                <a:gd name="T3" fmla="*/ 439 h 804"/>
                <a:gd name="T4" fmla="*/ 648 w 813"/>
                <a:gd name="T5" fmla="*/ 217 h 804"/>
                <a:gd name="T6" fmla="*/ 816 w 813"/>
                <a:gd name="T7" fmla="*/ 0 h 804"/>
                <a:gd name="T8" fmla="*/ 678 w 813"/>
                <a:gd name="T9" fmla="*/ 150 h 804"/>
                <a:gd name="T10" fmla="*/ 145 w 813"/>
                <a:gd name="T11" fmla="*/ 505 h 804"/>
                <a:gd name="T12" fmla="*/ 0 w 813"/>
                <a:gd name="T13" fmla="*/ 734 h 804"/>
                <a:gd name="T14" fmla="*/ 0 w 813"/>
                <a:gd name="T15" fmla="*/ 806 h 804"/>
                <a:gd name="T16" fmla="*/ 162 w 813"/>
                <a:gd name="T17" fmla="*/ 565 h 804"/>
                <a:gd name="T18" fmla="*/ 162 w 813"/>
                <a:gd name="T19" fmla="*/ 565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" name="Freeform 10"/>
            <p:cNvSpPr/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2 w 759"/>
                <a:gd name="T1" fmla="*/ 66 h 107"/>
                <a:gd name="T2" fmla="*/ 762 w 759"/>
                <a:gd name="T3" fmla="*/ 0 h 107"/>
                <a:gd name="T4" fmla="*/ 498 w 759"/>
                <a:gd name="T5" fmla="*/ 36 h 107"/>
                <a:gd name="T6" fmla="*/ 139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2 w 759"/>
                <a:gd name="T15" fmla="*/ 66 h 107"/>
                <a:gd name="T16" fmla="*/ 462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Freeform 11"/>
            <p:cNvSpPr/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93 w 3169"/>
                <a:gd name="T1" fmla="*/ 240 h 743"/>
                <a:gd name="T2" fmla="*/ 1741 w 3169"/>
                <a:gd name="T3" fmla="*/ 234 h 743"/>
                <a:gd name="T4" fmla="*/ 2096 w 3169"/>
                <a:gd name="T5" fmla="*/ 252 h 743"/>
                <a:gd name="T6" fmla="*/ 2515 w 3169"/>
                <a:gd name="T7" fmla="*/ 234 h 743"/>
                <a:gd name="T8" fmla="*/ 3182 w 3169"/>
                <a:gd name="T9" fmla="*/ 205 h 743"/>
                <a:gd name="T10" fmla="*/ 3128 w 3169"/>
                <a:gd name="T11" fmla="*/ 187 h 743"/>
                <a:gd name="T12" fmla="*/ 2432 w 3169"/>
                <a:gd name="T13" fmla="*/ 222 h 743"/>
                <a:gd name="T14" fmla="*/ 2011 w 3169"/>
                <a:gd name="T15" fmla="*/ 222 h 743"/>
                <a:gd name="T16" fmla="*/ 1465 w 3169"/>
                <a:gd name="T17" fmla="*/ 187 h 743"/>
                <a:gd name="T18" fmla="*/ 1549 w 3169"/>
                <a:gd name="T19" fmla="*/ 168 h 743"/>
                <a:gd name="T20" fmla="*/ 2047 w 3169"/>
                <a:gd name="T21" fmla="*/ 0 h 743"/>
                <a:gd name="T22" fmla="*/ 1969 w 3169"/>
                <a:gd name="T23" fmla="*/ 24 h 743"/>
                <a:gd name="T24" fmla="*/ 1844 w 3169"/>
                <a:gd name="T25" fmla="*/ 66 h 743"/>
                <a:gd name="T26" fmla="*/ 1609 w 3169"/>
                <a:gd name="T27" fmla="*/ 138 h 743"/>
                <a:gd name="T28" fmla="*/ 1344 w 3169"/>
                <a:gd name="T29" fmla="*/ 199 h 743"/>
                <a:gd name="T30" fmla="*/ 1273 w 3169"/>
                <a:gd name="T31" fmla="*/ 252 h 743"/>
                <a:gd name="T32" fmla="*/ 768 w 3169"/>
                <a:gd name="T33" fmla="*/ 414 h 743"/>
                <a:gd name="T34" fmla="*/ 336 w 3169"/>
                <a:gd name="T35" fmla="*/ 504 h 743"/>
                <a:gd name="T36" fmla="*/ 0 w 3169"/>
                <a:gd name="T37" fmla="*/ 619 h 743"/>
                <a:gd name="T38" fmla="*/ 300 w 3169"/>
                <a:gd name="T39" fmla="*/ 540 h 743"/>
                <a:gd name="T40" fmla="*/ 738 w 3169"/>
                <a:gd name="T41" fmla="*/ 450 h 743"/>
                <a:gd name="T42" fmla="*/ 1183 w 3169"/>
                <a:gd name="T43" fmla="*/ 312 h 743"/>
                <a:gd name="T44" fmla="*/ 985 w 3169"/>
                <a:gd name="T45" fmla="*/ 492 h 743"/>
                <a:gd name="T46" fmla="*/ 871 w 3169"/>
                <a:gd name="T47" fmla="*/ 745 h 743"/>
                <a:gd name="T48" fmla="*/ 865 w 3169"/>
                <a:gd name="T49" fmla="*/ 745 h 743"/>
                <a:gd name="T50" fmla="*/ 937 w 3169"/>
                <a:gd name="T51" fmla="*/ 745 h 743"/>
                <a:gd name="T52" fmla="*/ 1026 w 3169"/>
                <a:gd name="T53" fmla="*/ 498 h 743"/>
                <a:gd name="T54" fmla="*/ 1302 w 3169"/>
                <a:gd name="T55" fmla="*/ 282 h 743"/>
                <a:gd name="T56" fmla="*/ 1537 w 3169"/>
                <a:gd name="T57" fmla="*/ 450 h 743"/>
                <a:gd name="T58" fmla="*/ 1777 w 3169"/>
                <a:gd name="T59" fmla="*/ 679 h 743"/>
                <a:gd name="T60" fmla="*/ 1862 w 3169"/>
                <a:gd name="T61" fmla="*/ 745 h 743"/>
                <a:gd name="T62" fmla="*/ 1927 w 3169"/>
                <a:gd name="T63" fmla="*/ 745 h 743"/>
                <a:gd name="T64" fmla="*/ 1699 w 3169"/>
                <a:gd name="T65" fmla="*/ 528 h 743"/>
                <a:gd name="T66" fmla="*/ 1393 w 3169"/>
                <a:gd name="T67" fmla="*/ 240 h 743"/>
                <a:gd name="T68" fmla="*/ 1393 w 3169"/>
                <a:gd name="T69" fmla="*/ 240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1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2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6" name="Freeform 14"/>
            <p:cNvSpPr/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567" name="Freeform 15"/>
            <p:cNvSpPr/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568" name="Freeform 16"/>
            <p:cNvSpPr/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6" name="Freeform 17"/>
            <p:cNvSpPr/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7" name="Freeform 18"/>
            <p:cNvSpPr/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1" name="Freeform 19"/>
            <p:cNvSpPr/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9" name="Freeform 20"/>
            <p:cNvSpPr/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50 w 2153"/>
                <a:gd name="T1" fmla="*/ 853 h 1930"/>
                <a:gd name="T2" fmla="*/ 1945 w 2153"/>
                <a:gd name="T3" fmla="*/ 1021 h 1930"/>
                <a:gd name="T4" fmla="*/ 2060 w 2153"/>
                <a:gd name="T5" fmla="*/ 1170 h 1930"/>
                <a:gd name="T6" fmla="*/ 2126 w 2153"/>
                <a:gd name="T7" fmla="*/ 1249 h 1930"/>
                <a:gd name="T8" fmla="*/ 2162 w 2153"/>
                <a:gd name="T9" fmla="*/ 1297 h 1930"/>
                <a:gd name="T10" fmla="*/ 1897 w 2153"/>
                <a:gd name="T11" fmla="*/ 979 h 1930"/>
                <a:gd name="T12" fmla="*/ 1868 w 2153"/>
                <a:gd name="T13" fmla="*/ 931 h 1930"/>
                <a:gd name="T14" fmla="*/ 1789 w 2153"/>
                <a:gd name="T15" fmla="*/ 1243 h 1930"/>
                <a:gd name="T16" fmla="*/ 1777 w 2153"/>
                <a:gd name="T17" fmla="*/ 1489 h 1930"/>
                <a:gd name="T18" fmla="*/ 1826 w 2153"/>
                <a:gd name="T19" fmla="*/ 1910 h 1930"/>
                <a:gd name="T20" fmla="*/ 1795 w 2153"/>
                <a:gd name="T21" fmla="*/ 1934 h 1930"/>
                <a:gd name="T22" fmla="*/ 1753 w 2153"/>
                <a:gd name="T23" fmla="*/ 1537 h 1930"/>
                <a:gd name="T24" fmla="*/ 1735 w 2153"/>
                <a:gd name="T25" fmla="*/ 1291 h 1930"/>
                <a:gd name="T26" fmla="*/ 1771 w 2153"/>
                <a:gd name="T27" fmla="*/ 1087 h 1930"/>
                <a:gd name="T28" fmla="*/ 1777 w 2153"/>
                <a:gd name="T29" fmla="*/ 877 h 1930"/>
                <a:gd name="T30" fmla="*/ 1273 w 2153"/>
                <a:gd name="T31" fmla="*/ 1009 h 1930"/>
                <a:gd name="T32" fmla="*/ 828 w 2153"/>
                <a:gd name="T33" fmla="*/ 1134 h 1930"/>
                <a:gd name="T34" fmla="*/ 324 w 2153"/>
                <a:gd name="T35" fmla="*/ 1315 h 1930"/>
                <a:gd name="T36" fmla="*/ 18 w 2153"/>
                <a:gd name="T37" fmla="*/ 1423 h 1930"/>
                <a:gd name="T38" fmla="*/ 312 w 2153"/>
                <a:gd name="T39" fmla="*/ 1285 h 1930"/>
                <a:gd name="T40" fmla="*/ 685 w 2153"/>
                <a:gd name="T41" fmla="*/ 1146 h 1930"/>
                <a:gd name="T42" fmla="*/ 1026 w 2153"/>
                <a:gd name="T43" fmla="*/ 1039 h 1930"/>
                <a:gd name="T44" fmla="*/ 1417 w 2153"/>
                <a:gd name="T45" fmla="*/ 931 h 1930"/>
                <a:gd name="T46" fmla="*/ 1699 w 2153"/>
                <a:gd name="T47" fmla="*/ 817 h 1930"/>
                <a:gd name="T48" fmla="*/ 1339 w 2153"/>
                <a:gd name="T49" fmla="*/ 624 h 1930"/>
                <a:gd name="T50" fmla="*/ 865 w 2153"/>
                <a:gd name="T51" fmla="*/ 516 h 1930"/>
                <a:gd name="T52" fmla="*/ 228 w 2153"/>
                <a:gd name="T53" fmla="*/ 161 h 1930"/>
                <a:gd name="T54" fmla="*/ 0 w 2153"/>
                <a:gd name="T55" fmla="*/ 83 h 1930"/>
                <a:gd name="T56" fmla="*/ 330 w 2153"/>
                <a:gd name="T57" fmla="*/ 179 h 1930"/>
                <a:gd name="T58" fmla="*/ 715 w 2153"/>
                <a:gd name="T59" fmla="*/ 384 h 1930"/>
                <a:gd name="T60" fmla="*/ 937 w 2153"/>
                <a:gd name="T61" fmla="*/ 492 h 1930"/>
                <a:gd name="T62" fmla="*/ 1357 w 2153"/>
                <a:gd name="T63" fmla="*/ 594 h 1930"/>
                <a:gd name="T64" fmla="*/ 1657 w 2153"/>
                <a:gd name="T65" fmla="*/ 745 h 1930"/>
                <a:gd name="T66" fmla="*/ 1429 w 2153"/>
                <a:gd name="T67" fmla="*/ 462 h 1930"/>
                <a:gd name="T68" fmla="*/ 1291 w 2153"/>
                <a:gd name="T69" fmla="*/ 191 h 1930"/>
                <a:gd name="T70" fmla="*/ 1159 w 2153"/>
                <a:gd name="T71" fmla="*/ 0 h 1930"/>
                <a:gd name="T72" fmla="*/ 1345 w 2153"/>
                <a:gd name="T73" fmla="*/ 215 h 1930"/>
                <a:gd name="T74" fmla="*/ 1495 w 2153"/>
                <a:gd name="T75" fmla="*/ 486 h 1930"/>
                <a:gd name="T76" fmla="*/ 1753 w 2153"/>
                <a:gd name="T77" fmla="*/ 805 h 1930"/>
                <a:gd name="T78" fmla="*/ 1850 w 2153"/>
                <a:gd name="T79" fmla="*/ 853 h 1930"/>
                <a:gd name="T80" fmla="*/ 1850 w 2153"/>
                <a:gd name="T81" fmla="*/ 853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73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574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575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76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77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6F024B2D-2B74-4FA7-A054-9B3390ECDBE9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357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5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5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5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5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5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5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5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5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5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5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5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5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5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5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5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73" grpId="0"/>
      <p:bldP spid="23574" grpId="0" build="p">
        <p:tmplLst>
          <p:tmpl lvl="1">
            <p:tnLst>
              <p:par>
                <p:cTn presetID="53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5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357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57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357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5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357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57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357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5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357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57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357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5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357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57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357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5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357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57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357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hyperlink" Target="http://www.google.com.vn/imgres?imgurl=http://news.image.soixam.com/content/758142_1S.jpg&amp;imgrefurl=http://www.soixam.com/c11/758142/le-hoi-nang-han-net-dep-van-hoa-dan-toc-thai-o-lai-chau&amp;usg=__Pc7GgKYF-Q6mMN6iJ8W_YnSfJSg=&amp;h=300&amp;w=400&amp;sz=28&amp;hl=vi&amp;start=18&amp;zoom=1&amp;tbnid=1UJNynniO9bbvM:&amp;tbnh=93&amp;tbnw=124&amp;prev=/images?q=l%E1%BB%85+h%E1%BB%99i+c%E1%BB%A7a+ng%C6%B0%E1%BB%9Di+Th%C3%A1i&amp;um=1&amp;hl=vi&amp;sa=G&amp;gbv=2&amp;tbs=isch:1&amp;um=1&amp;itbs=1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NHAC\Am%20nhac%201%202%203%204%205\Lop%203\MP3\4.MP3" TargetMode="Externa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6718618ca3c030300aac6f8d70d2c9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WordArt 5"/>
          <p:cNvSpPr>
            <a:spLocks noChangeArrowheads="1" noChangeShapeType="1" noTextEdit="1"/>
          </p:cNvSpPr>
          <p:nvPr/>
        </p:nvSpPr>
        <p:spPr bwMode="auto">
          <a:xfrm>
            <a:off x="2590800" y="1046444"/>
            <a:ext cx="5486400" cy="2230156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20644"/>
                <a:gd name="adj2" fmla="val 0"/>
              </a:avLst>
            </a:prstTxWarp>
          </a:bodyPr>
          <a:lstStyle/>
          <a:p>
            <a:pPr algn="ctr"/>
            <a:r>
              <a:rPr lang="en-US" sz="40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 </a:t>
            </a:r>
            <a:r>
              <a:rPr lang="en-US" sz="40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+mn-lt"/>
              </a:rPr>
              <a:t>Địa</a:t>
            </a:r>
            <a:r>
              <a:rPr lang="en-US" sz="40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+mn-lt"/>
              </a:rPr>
              <a:t> </a:t>
            </a:r>
            <a:r>
              <a:rPr lang="en-US" sz="4000" b="1" kern="10" dirty="0" err="1" smtClean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+mn-lt"/>
              </a:rPr>
              <a:t>lí</a:t>
            </a:r>
            <a:endParaRPr lang="en-US" sz="4000" b="1" kern="10" dirty="0" smtClean="0">
              <a:ln w="12700">
                <a:solidFill>
                  <a:srgbClr val="FF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+mn-lt"/>
            </a:endParaRPr>
          </a:p>
          <a:p>
            <a:pPr algn="ctr"/>
            <a:endParaRPr lang="en-US" sz="4000" b="1" kern="10" dirty="0">
              <a:ln w="12700">
                <a:solidFill>
                  <a:srgbClr val="FF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+mn-lt"/>
            </a:endParaRPr>
          </a:p>
        </p:txBody>
      </p:sp>
      <p:sp>
        <p:nvSpPr>
          <p:cNvPr id="60434" name="WordArt 18"/>
          <p:cNvSpPr>
            <a:spLocks noChangeArrowheads="1" noChangeShapeType="1" noTextEdit="1"/>
          </p:cNvSpPr>
          <p:nvPr/>
        </p:nvSpPr>
        <p:spPr bwMode="auto">
          <a:xfrm>
            <a:off x="-21412200" y="5486400"/>
            <a:ext cx="1644015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>
                <a:ln w="9525">
                  <a:solidFill>
                    <a:srgbClr val="6600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.VnTifani Heavy" panose="020B7200000000000000" pitchFamily="34" charset="0"/>
              </a:rPr>
              <a:t> chao mung quy thay co ve du gio tham lop!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62400" y="2875002"/>
            <a:ext cx="358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+mj-lt"/>
              </a:rPr>
              <a:t>LỚP 4</a:t>
            </a: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51729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0" fill="hold"/>
                                        <p:tgtEl>
                                          <p:spTgt spid="60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0" fill="hold"/>
                                        <p:tgtEl>
                                          <p:spTgt spid="60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1" grpId="0" animBg="1"/>
      <p:bldP spid="6043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505" name="Group 3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98076331"/>
              </p:ext>
            </p:extLst>
          </p:nvPr>
        </p:nvGraphicFramePr>
        <p:xfrm>
          <a:off x="0" y="914400"/>
          <a:ext cx="8229600" cy="4724400"/>
        </p:xfrm>
        <a:graphic>
          <a:graphicData uri="http://schemas.openxmlformats.org/drawingml/2006/table">
            <a:tbl>
              <a:tblPr/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71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Đặc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điểm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Hoàng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Liên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Sơn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Tây Nguyên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21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</a:rPr>
                        <a:t>Địa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</a:rPr>
                        <a:t>hình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50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</a:rPr>
                        <a:t>Khí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</a:rPr>
                        <a:t>hậu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286000" y="1601502"/>
            <a:ext cx="3013075" cy="209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en-US" sz="2600" b="1" dirty="0" err="1">
                <a:latin typeface="Times New Roman" panose="02020603050405020304" pitchFamily="18" charset="0"/>
              </a:rPr>
              <a:t>Dãy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núi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cao</a:t>
            </a:r>
            <a:r>
              <a:rPr lang="en-US" altLang="en-US" sz="2600" b="1" dirty="0">
                <a:latin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đồ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sộ</a:t>
            </a:r>
            <a:r>
              <a:rPr lang="en-US" altLang="en-US" sz="2600" b="1" dirty="0">
                <a:latin typeface="Times New Roman" panose="02020603050405020304" pitchFamily="18" charset="0"/>
              </a:rPr>
              <a:t> ,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nhiều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đỉnh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nhọn</a:t>
            </a:r>
            <a:r>
              <a:rPr lang="en-US" altLang="en-US" sz="2600" b="1" dirty="0">
                <a:latin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sườn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dốc</a:t>
            </a:r>
            <a:r>
              <a:rPr lang="en-US" altLang="en-US" sz="2600" b="1" dirty="0">
                <a:latin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thung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lũng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thường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hẹp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sâu</a:t>
            </a:r>
            <a:endParaRPr lang="en-US" altLang="en-US" sz="2600" b="1" dirty="0">
              <a:latin typeface="Times New Roman" panose="02020603050405020304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486400" y="1601501"/>
            <a:ext cx="2632075" cy="209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en-US" sz="2600" b="1" dirty="0" err="1">
                <a:latin typeface="Times New Roman" panose="02020603050405020304" pitchFamily="18" charset="0"/>
              </a:rPr>
              <a:t>Vùng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đất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cao</a:t>
            </a:r>
            <a:r>
              <a:rPr lang="en-US" altLang="en-US" sz="2600" b="1" dirty="0">
                <a:latin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rộng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lớn</a:t>
            </a:r>
            <a:r>
              <a:rPr lang="en-US" altLang="en-US" sz="2600" b="1" dirty="0">
                <a:latin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gồm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cao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nguyên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xếp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tầng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cao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thấp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khác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nhau</a:t>
            </a:r>
            <a:endParaRPr lang="en-US" altLang="en-US" sz="2600" b="1" dirty="0"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311021" y="3886198"/>
            <a:ext cx="3103562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600" b="1" dirty="0" smtClean="0">
                <a:latin typeface="Times New Roman" panose="02020603050405020304" pitchFamily="18" charset="0"/>
              </a:rPr>
              <a:t>Ở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nơi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cao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lạnh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quanh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năm</a:t>
            </a:r>
            <a:r>
              <a:rPr lang="en-US" altLang="en-US" sz="2600" b="1" dirty="0">
                <a:latin typeface="Times New Roman" panose="02020603050405020304" pitchFamily="18" charset="0"/>
              </a:rPr>
              <a:t> ,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tháng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mùa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đông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khi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tuyết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rơi</a:t>
            </a:r>
            <a:endParaRPr lang="en-US" altLang="en-US" sz="2600" b="1" dirty="0">
              <a:latin typeface="Times New Roman" panose="02020603050405020304" pitchFamily="18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638800" y="4086222"/>
            <a:ext cx="2630488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en-US" sz="26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hai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mùa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rõ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rệt</a:t>
            </a:r>
            <a:r>
              <a:rPr lang="en-US" altLang="en-US" sz="2600" b="1" dirty="0">
                <a:latin typeface="Times New Roman" panose="02020603050405020304" pitchFamily="18" charset="0"/>
              </a:rPr>
              <a:t>: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mùa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mưa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mùa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khô</a:t>
            </a:r>
            <a:endParaRPr lang="en-US" altLang="en-US" sz="26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93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42" name="Group 2"/>
          <p:cNvGraphicFramePr>
            <a:graphicFrameLocks noGrp="1"/>
          </p:cNvGraphicFramePr>
          <p:nvPr>
            <p:ph idx="4294967295"/>
          </p:nvPr>
        </p:nvGraphicFramePr>
        <p:xfrm>
          <a:off x="381000" y="152400"/>
          <a:ext cx="8763000" cy="6477001"/>
        </p:xfrm>
        <a:graphic>
          <a:graphicData uri="http://schemas.openxmlformats.org/drawingml/2006/table">
            <a:tbl>
              <a:tblPr/>
              <a:tblGrid>
                <a:gridCol w="876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67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226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988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Đặc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điểm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Hoàng Liên Sơn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Tây Nguyên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10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Con người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Dân tộc: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10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Trang phục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34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Lễ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hội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7700">
                <a:tc rowSpan="3"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Hoạt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động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sản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xuất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6113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7700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2438400" y="533400"/>
            <a:ext cx="26320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Dân tộc ít người: Thái, Mông, Dao,….</a:t>
            </a:r>
          </a:p>
        </p:txBody>
      </p:sp>
      <p:sp>
        <p:nvSpPr>
          <p:cNvPr id="40" name="Text Box 5"/>
          <p:cNvSpPr txBox="1">
            <a:spLocks noChangeArrowheads="1"/>
          </p:cNvSpPr>
          <p:nvPr/>
        </p:nvSpPr>
        <p:spPr bwMode="auto">
          <a:xfrm>
            <a:off x="5334000" y="512763"/>
            <a:ext cx="3656013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Dân tộc sống lâu </a:t>
            </a:r>
            <a:r>
              <a:rPr lang="vi-VN" altLang="en-US" sz="1800" b="1">
                <a:latin typeface="Times New Roman" panose="02020603050405020304" pitchFamily="18" charset="0"/>
              </a:rPr>
              <a:t>đ</a:t>
            </a:r>
            <a:r>
              <a:rPr lang="en-US" altLang="en-US" sz="1800" b="1">
                <a:latin typeface="Times New Roman" panose="02020603050405020304" pitchFamily="18" charset="0"/>
              </a:rPr>
              <a:t>ời: Ê- đê, ba- na, Gia-rai. Một số dân tộc từ nơi khác đến: Kinh, Mông, Tày, Nùng.</a:t>
            </a:r>
          </a:p>
        </p:txBody>
      </p:sp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5354638" y="1466850"/>
            <a:ext cx="3656012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Nam đóng khố, nữ quấn váy. Trang phục lễ hội có nhiều hoa văn, mang trang sức kim loại.</a:t>
            </a:r>
          </a:p>
        </p:txBody>
      </p:sp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2462213" y="1466850"/>
            <a:ext cx="2632075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Tự may lấy, trang trí công phu, có màu sắc sặc sỡ.</a:t>
            </a:r>
          </a:p>
        </p:txBody>
      </p:sp>
      <p:sp>
        <p:nvSpPr>
          <p:cNvPr id="43" name="Text Box 5"/>
          <p:cNvSpPr txBox="1">
            <a:spLocks noChangeArrowheads="1"/>
          </p:cNvSpPr>
          <p:nvPr/>
        </p:nvSpPr>
        <p:spPr bwMode="auto">
          <a:xfrm>
            <a:off x="2543673" y="2638768"/>
            <a:ext cx="2886075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Char char="-"/>
            </a:pP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chức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dịp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xuân</a:t>
            </a:r>
            <a:endParaRPr lang="en-US" altLang="en-US" sz="1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buFontTx/>
              <a:buChar char="-"/>
            </a:pP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núi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xuân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xuống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đồng</a:t>
            </a:r>
            <a:endParaRPr lang="en-US" altLang="en-US" sz="1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buFontTx/>
              <a:buChar char="-"/>
            </a:pP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lễ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múa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sạp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ném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,…</a:t>
            </a:r>
          </a:p>
        </p:txBody>
      </p:sp>
      <p:sp>
        <p:nvSpPr>
          <p:cNvPr id="44" name="Text Box 5"/>
          <p:cNvSpPr txBox="1">
            <a:spLocks noChangeArrowheads="1"/>
          </p:cNvSpPr>
          <p:nvPr/>
        </p:nvSpPr>
        <p:spPr bwMode="auto">
          <a:xfrm>
            <a:off x="5391150" y="2640902"/>
            <a:ext cx="375285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chức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dịp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xuân</a:t>
            </a:r>
            <a:endParaRPr lang="en-US" altLang="en-US" sz="1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vi-VN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v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à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vụ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thu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hoạch</a:t>
            </a:r>
            <a:endParaRPr lang="en-US" altLang="en-US" sz="1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cồng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chiêng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đua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voi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ăn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cơm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m</a:t>
            </a:r>
            <a:r>
              <a:rPr lang="vi-VN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ớ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,..</a:t>
            </a:r>
          </a:p>
          <a:p>
            <a:pPr eaLnBrk="1" hangingPunct="1">
              <a:buFontTx/>
              <a:buNone/>
            </a:pP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lễ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nhảy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múa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cồng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chiêng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uống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rược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,…</a:t>
            </a:r>
          </a:p>
        </p:txBody>
      </p:sp>
      <p:sp>
        <p:nvSpPr>
          <p:cNvPr id="45" name="Text Box 5"/>
          <p:cNvSpPr txBox="1">
            <a:spLocks noChangeArrowheads="1"/>
          </p:cNvSpPr>
          <p:nvPr/>
        </p:nvSpPr>
        <p:spPr bwMode="auto">
          <a:xfrm>
            <a:off x="2400300" y="4648200"/>
            <a:ext cx="27971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 b="1">
                <a:solidFill>
                  <a:srgbClr val="FF0066"/>
                </a:solidFill>
                <a:latin typeface="Times New Roman" panose="02020603050405020304" pitchFamily="18" charset="0"/>
              </a:rPr>
              <a:t>Trồng lúa ngô, khoai, chè,…</a:t>
            </a:r>
          </a:p>
        </p:txBody>
      </p:sp>
      <p:sp>
        <p:nvSpPr>
          <p:cNvPr id="46" name="Text Box 5"/>
          <p:cNvSpPr txBox="1">
            <a:spLocks noChangeArrowheads="1"/>
          </p:cNvSpPr>
          <p:nvPr/>
        </p:nvSpPr>
        <p:spPr bwMode="auto">
          <a:xfrm>
            <a:off x="5486400" y="4659313"/>
            <a:ext cx="33528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 b="1">
                <a:solidFill>
                  <a:srgbClr val="FF0066"/>
                </a:solidFill>
                <a:latin typeface="Times New Roman" panose="02020603050405020304" pitchFamily="18" charset="0"/>
              </a:rPr>
              <a:t>Trồng cây công nghiệp lâu năm: cà phê, chè, tiêu,..</a:t>
            </a:r>
          </a:p>
        </p:txBody>
      </p:sp>
      <p:sp>
        <p:nvSpPr>
          <p:cNvPr id="47" name="Text Box 5"/>
          <p:cNvSpPr txBox="1">
            <a:spLocks noChangeArrowheads="1"/>
          </p:cNvSpPr>
          <p:nvPr/>
        </p:nvSpPr>
        <p:spPr bwMode="auto">
          <a:xfrm>
            <a:off x="2386013" y="5314950"/>
            <a:ext cx="2684462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 b="1">
                <a:solidFill>
                  <a:srgbClr val="FF0066"/>
                </a:solidFill>
                <a:latin typeface="Times New Roman" panose="02020603050405020304" pitchFamily="18" charset="0"/>
              </a:rPr>
              <a:t>Nghề thủ công: Dệt, may, thêu</a:t>
            </a:r>
          </a:p>
        </p:txBody>
      </p:sp>
      <p:sp>
        <p:nvSpPr>
          <p:cNvPr id="48" name="Text Box 5"/>
          <p:cNvSpPr txBox="1">
            <a:spLocks noChangeArrowheads="1"/>
          </p:cNvSpPr>
          <p:nvPr/>
        </p:nvSpPr>
        <p:spPr bwMode="auto">
          <a:xfrm>
            <a:off x="5486400" y="5305425"/>
            <a:ext cx="350361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 b="1">
                <a:solidFill>
                  <a:srgbClr val="FF0066"/>
                </a:solidFill>
                <a:latin typeface="Times New Roman" panose="02020603050405020304" pitchFamily="18" charset="0"/>
              </a:rPr>
              <a:t>Chăn nuôi; trâu, bò, voi,…</a:t>
            </a:r>
          </a:p>
        </p:txBody>
      </p:sp>
      <p:sp>
        <p:nvSpPr>
          <p:cNvPr id="49" name="Text Box 5"/>
          <p:cNvSpPr txBox="1">
            <a:spLocks noChangeArrowheads="1"/>
          </p:cNvSpPr>
          <p:nvPr/>
        </p:nvSpPr>
        <p:spPr bwMode="auto">
          <a:xfrm>
            <a:off x="2444750" y="5943600"/>
            <a:ext cx="27527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en-US" sz="1800" b="1">
                <a:solidFill>
                  <a:srgbClr val="FF0066"/>
                </a:solidFill>
                <a:latin typeface="Times New Roman" panose="02020603050405020304" pitchFamily="18" charset="0"/>
              </a:rPr>
              <a:t>Khai thác khoáng sản: apatit, đồng, chì, kẽm,…</a:t>
            </a:r>
          </a:p>
        </p:txBody>
      </p:sp>
      <p:sp>
        <p:nvSpPr>
          <p:cNvPr id="50" name="Text Box 5"/>
          <p:cNvSpPr txBox="1">
            <a:spLocks noChangeArrowheads="1"/>
          </p:cNvSpPr>
          <p:nvPr/>
        </p:nvSpPr>
        <p:spPr bwMode="auto">
          <a:xfrm>
            <a:off x="5391150" y="5969000"/>
            <a:ext cx="34480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en-US" sz="18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Khai</a:t>
            </a:r>
            <a:r>
              <a:rPr lang="en-US" altLang="en-US" sz="18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thác</a:t>
            </a:r>
            <a:r>
              <a:rPr lang="en-US" altLang="en-US" sz="18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sức</a:t>
            </a:r>
            <a:r>
              <a:rPr lang="en-US" altLang="en-US" sz="18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18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18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thủy</a:t>
            </a:r>
            <a:r>
              <a:rPr lang="en-US" altLang="en-US" sz="18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điện</a:t>
            </a:r>
            <a:r>
              <a:rPr lang="en-US" altLang="en-US" sz="18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; </a:t>
            </a:r>
            <a:r>
              <a:rPr lang="en-US" altLang="en-US" sz="18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sz="18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18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gỗ</a:t>
            </a:r>
            <a:r>
              <a:rPr lang="en-US" altLang="en-US" sz="18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18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chế</a:t>
            </a:r>
            <a:r>
              <a:rPr lang="en-US" altLang="en-US" sz="18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biến</a:t>
            </a:r>
            <a:r>
              <a:rPr lang="en-US" altLang="en-US" sz="18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lâm</a:t>
            </a:r>
            <a:r>
              <a:rPr lang="en-US" altLang="en-US" sz="18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18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383978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ANH 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6200"/>
            <a:ext cx="4972050" cy="3113479"/>
          </a:xfrm>
          <a:solidFill>
            <a:srgbClr val="FF0066"/>
          </a:solidFill>
          <a:ln w="28575">
            <a:solidFill>
              <a:srgbClr val="FF5050"/>
            </a:solidFill>
            <a:miter lim="800000"/>
            <a:headEnd/>
            <a:tailEnd/>
          </a:ln>
        </p:spPr>
      </p:pic>
      <p:pic>
        <p:nvPicPr>
          <p:cNvPr id="13315" name="Picture 4" descr="ANH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95208"/>
            <a:ext cx="4171950" cy="6762792"/>
          </a:xfrm>
          <a:prstGeom prst="rect">
            <a:avLst/>
          </a:prstGeom>
          <a:solidFill>
            <a:srgbClr val="FF0066"/>
          </a:solidFill>
          <a:ln w="28575">
            <a:solidFill>
              <a:srgbClr val="FF5050"/>
            </a:solidFill>
            <a:miter lim="800000"/>
            <a:headEnd/>
            <a:tailEnd/>
          </a:ln>
        </p:spPr>
      </p:pic>
      <p:pic>
        <p:nvPicPr>
          <p:cNvPr id="13316" name="Picture 5" descr="ANH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70544"/>
            <a:ext cx="4819650" cy="3587456"/>
          </a:xfrm>
          <a:prstGeom prst="rect">
            <a:avLst/>
          </a:prstGeom>
          <a:solidFill>
            <a:srgbClr val="FF0066"/>
          </a:solidFill>
          <a:ln w="28575">
            <a:solidFill>
              <a:srgbClr val="FF5050"/>
            </a:solidFill>
            <a:miter lim="800000"/>
            <a:headEnd/>
            <a:tailEnd/>
          </a:ln>
        </p:spPr>
      </p:pic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437479" y="309465"/>
            <a:ext cx="13442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1800" dirty="0">
                <a:solidFill>
                  <a:srgbClr val="FF0000"/>
                </a:solidFill>
              </a:rPr>
              <a:t>Người Thái</a:t>
            </a:r>
          </a:p>
        </p:txBody>
      </p:sp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231675" y="6324600"/>
            <a:ext cx="113685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1500" dirty="0">
                <a:solidFill>
                  <a:srgbClr val="FF0000"/>
                </a:solidFill>
              </a:rPr>
              <a:t>Người </a:t>
            </a:r>
            <a:r>
              <a:rPr lang="en-US" altLang="en-US" sz="1500" dirty="0">
                <a:solidFill>
                  <a:srgbClr val="FF0000"/>
                </a:solidFill>
              </a:rPr>
              <a:t>Dao</a:t>
            </a:r>
            <a:endParaRPr lang="vi-VN" altLang="en-US" sz="1500" dirty="0">
              <a:solidFill>
                <a:srgbClr val="FF0000"/>
              </a:solidFill>
            </a:endParaRPr>
          </a:p>
        </p:txBody>
      </p:sp>
      <p:sp>
        <p:nvSpPr>
          <p:cNvPr id="13319" name="Text Box 8"/>
          <p:cNvSpPr txBox="1">
            <a:spLocks noChangeArrowheads="1"/>
          </p:cNvSpPr>
          <p:nvPr/>
        </p:nvSpPr>
        <p:spPr bwMode="auto">
          <a:xfrm>
            <a:off x="5257800" y="513803"/>
            <a:ext cx="126509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1500" dirty="0">
                <a:solidFill>
                  <a:srgbClr val="FF0000"/>
                </a:solidFill>
              </a:rPr>
              <a:t>Người </a:t>
            </a:r>
            <a:r>
              <a:rPr lang="en-US" altLang="en-US" sz="1500" dirty="0" err="1">
                <a:solidFill>
                  <a:srgbClr val="FF0000"/>
                </a:solidFill>
              </a:rPr>
              <a:t>Mông</a:t>
            </a:r>
            <a:endParaRPr lang="vi-VN" altLang="en-US" sz="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7499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1871663" y="3086100"/>
            <a:ext cx="1028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Lễ hội?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2971800" y="3340894"/>
            <a:ext cx="5029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- Lễ hội được tổ chức vào mùa nào. Trong lễ hộị có những hoạt động gì?</a:t>
            </a: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460773" y="285484"/>
            <a:ext cx="68580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cuả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322" name="AutoShape 10"/>
          <p:cNvSpPr>
            <a:spLocks/>
          </p:cNvSpPr>
          <p:nvPr/>
        </p:nvSpPr>
        <p:spPr bwMode="auto">
          <a:xfrm>
            <a:off x="2800350" y="2971800"/>
            <a:ext cx="114300" cy="971550"/>
          </a:xfrm>
          <a:prstGeom prst="leftBrace">
            <a:avLst>
              <a:gd name="adj1" fmla="val 70833"/>
              <a:gd name="adj2" fmla="val 50000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pic>
        <p:nvPicPr>
          <p:cNvPr id="13323" name="Picture 11" descr="1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920" y="788515"/>
            <a:ext cx="4211997" cy="501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4" name="Text Box 12"/>
          <p:cNvSpPr txBox="1">
            <a:spLocks noChangeArrowheads="1"/>
          </p:cNvSpPr>
          <p:nvPr/>
        </p:nvSpPr>
        <p:spPr bwMode="auto">
          <a:xfrm rot="10800000" flipV="1">
            <a:off x="6641902" y="5573934"/>
            <a:ext cx="1353741" cy="30008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350" b="1" dirty="0" err="1">
                <a:solidFill>
                  <a:srgbClr val="ED501F"/>
                </a:solidFill>
              </a:rPr>
              <a:t>Hội</a:t>
            </a:r>
            <a:r>
              <a:rPr lang="en-US" altLang="en-US" sz="1350" b="1" dirty="0">
                <a:solidFill>
                  <a:srgbClr val="ED501F"/>
                </a:solidFill>
              </a:rPr>
              <a:t> </a:t>
            </a:r>
            <a:r>
              <a:rPr lang="en-US" altLang="en-US" sz="1350" b="1" dirty="0" err="1">
                <a:solidFill>
                  <a:srgbClr val="ED501F"/>
                </a:solidFill>
              </a:rPr>
              <a:t>lồng</a:t>
            </a:r>
            <a:r>
              <a:rPr lang="en-US" altLang="en-US" sz="1350" b="1" dirty="0">
                <a:solidFill>
                  <a:srgbClr val="ED501F"/>
                </a:solidFill>
              </a:rPr>
              <a:t> </a:t>
            </a:r>
            <a:r>
              <a:rPr lang="en-US" altLang="en-US" sz="1350" b="1" dirty="0" err="1">
                <a:solidFill>
                  <a:srgbClr val="ED501F"/>
                </a:solidFill>
              </a:rPr>
              <a:t>cồng</a:t>
            </a:r>
            <a:endParaRPr lang="en-US" altLang="en-US" sz="1350" b="1" dirty="0">
              <a:solidFill>
                <a:srgbClr val="ED501F"/>
              </a:solidFill>
            </a:endParaRPr>
          </a:p>
        </p:txBody>
      </p:sp>
      <p:pic>
        <p:nvPicPr>
          <p:cNvPr id="13325" name="Picture 13" descr="Anh%202%20Mua%20khen%20O%20Mong%20trong%20le%20hoi%20Gau%20Tao"/>
          <p:cNvPicPr>
            <a:picLocks noChangeAspect="1" noChangeArrowheads="1"/>
          </p:cNvPicPr>
          <p:nvPr/>
        </p:nvPicPr>
        <p:blipFill>
          <a:blip r:embed="rId3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88515"/>
            <a:ext cx="4335066" cy="458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6" name="Text Box 14"/>
          <p:cNvSpPr txBox="1">
            <a:spLocks noChangeArrowheads="1"/>
          </p:cNvSpPr>
          <p:nvPr/>
        </p:nvSpPr>
        <p:spPr bwMode="auto">
          <a:xfrm rot="10800000" flipV="1">
            <a:off x="258960" y="5548530"/>
            <a:ext cx="2003822" cy="5078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350" b="1" dirty="0" err="1">
                <a:solidFill>
                  <a:srgbClr val="ED501F"/>
                </a:solidFill>
              </a:rPr>
              <a:t>Hội</a:t>
            </a:r>
            <a:r>
              <a:rPr lang="en-US" altLang="en-US" sz="1350" b="1" dirty="0">
                <a:solidFill>
                  <a:srgbClr val="ED501F"/>
                </a:solidFill>
              </a:rPr>
              <a:t> </a:t>
            </a:r>
            <a:r>
              <a:rPr lang="en-US" altLang="en-US" sz="1350" b="1" dirty="0" err="1">
                <a:solidFill>
                  <a:srgbClr val="ED501F"/>
                </a:solidFill>
              </a:rPr>
              <a:t>chơi</a:t>
            </a:r>
            <a:r>
              <a:rPr lang="en-US" altLang="en-US" sz="1350" b="1" dirty="0">
                <a:solidFill>
                  <a:srgbClr val="ED501F"/>
                </a:solidFill>
              </a:rPr>
              <a:t> </a:t>
            </a:r>
            <a:r>
              <a:rPr lang="en-US" altLang="en-US" sz="1350" b="1" dirty="0" err="1">
                <a:solidFill>
                  <a:srgbClr val="ED501F"/>
                </a:solidFill>
              </a:rPr>
              <a:t>núi</a:t>
            </a:r>
            <a:r>
              <a:rPr lang="en-US" altLang="en-US" sz="1350" b="1" dirty="0">
                <a:solidFill>
                  <a:srgbClr val="ED501F"/>
                </a:solidFill>
              </a:rPr>
              <a:t> </a:t>
            </a:r>
            <a:r>
              <a:rPr lang="en-US" altLang="en-US" sz="1350" b="1" dirty="0" err="1">
                <a:solidFill>
                  <a:srgbClr val="ED501F"/>
                </a:solidFill>
              </a:rPr>
              <a:t>mùa</a:t>
            </a:r>
            <a:r>
              <a:rPr lang="en-US" altLang="en-US" sz="1350" b="1" dirty="0">
                <a:solidFill>
                  <a:srgbClr val="ED501F"/>
                </a:solidFill>
              </a:rPr>
              <a:t> </a:t>
            </a:r>
            <a:r>
              <a:rPr lang="en-US" altLang="en-US" sz="1350" b="1" dirty="0" err="1">
                <a:solidFill>
                  <a:srgbClr val="ED501F"/>
                </a:solidFill>
              </a:rPr>
              <a:t>xuân</a:t>
            </a:r>
            <a:endParaRPr lang="en-US" altLang="en-US" sz="1350" b="1" dirty="0">
              <a:solidFill>
                <a:srgbClr val="ED501F"/>
              </a:solidFill>
            </a:endParaRPr>
          </a:p>
        </p:txBody>
      </p:sp>
      <p:pic>
        <p:nvPicPr>
          <p:cNvPr id="13327" name="Picture 15" descr="758142_1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1698"/>
            <a:ext cx="4566045" cy="4593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8" name="Text Box 16"/>
          <p:cNvSpPr txBox="1">
            <a:spLocks noChangeArrowheads="1"/>
          </p:cNvSpPr>
          <p:nvPr/>
        </p:nvSpPr>
        <p:spPr bwMode="auto">
          <a:xfrm rot="10800000" flipV="1">
            <a:off x="2180629" y="5644923"/>
            <a:ext cx="1353741" cy="30008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350" b="1">
                <a:solidFill>
                  <a:srgbClr val="ED501F"/>
                </a:solidFill>
              </a:rPr>
              <a:t>Hội nàng Hân</a:t>
            </a:r>
          </a:p>
        </p:txBody>
      </p:sp>
      <p:pic>
        <p:nvPicPr>
          <p:cNvPr id="13329" name="Picture 17" descr="UNTITL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908" y="700982"/>
            <a:ext cx="4629150" cy="4957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0" name="Text Box 18"/>
          <p:cNvSpPr txBox="1">
            <a:spLocks noChangeArrowheads="1"/>
          </p:cNvSpPr>
          <p:nvPr/>
        </p:nvSpPr>
        <p:spPr bwMode="auto">
          <a:xfrm>
            <a:off x="6571659" y="6033913"/>
            <a:ext cx="1245394" cy="30008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350" b="1" dirty="0" err="1">
                <a:solidFill>
                  <a:srgbClr val="ED501F"/>
                </a:solidFill>
              </a:rPr>
              <a:t>Hội</a:t>
            </a:r>
            <a:r>
              <a:rPr lang="en-US" altLang="en-US" sz="1350" b="1" dirty="0">
                <a:solidFill>
                  <a:srgbClr val="ED501F"/>
                </a:solidFill>
              </a:rPr>
              <a:t> </a:t>
            </a:r>
            <a:r>
              <a:rPr lang="en-US" altLang="en-US" sz="1350" b="1" dirty="0" err="1">
                <a:solidFill>
                  <a:srgbClr val="ED501F"/>
                </a:solidFill>
              </a:rPr>
              <a:t>cầu</a:t>
            </a:r>
            <a:r>
              <a:rPr lang="en-US" altLang="en-US" sz="1350" b="1" dirty="0">
                <a:solidFill>
                  <a:srgbClr val="ED501F"/>
                </a:solidFill>
              </a:rPr>
              <a:t> </a:t>
            </a:r>
            <a:r>
              <a:rPr lang="en-US" altLang="en-US" sz="1350" b="1" dirty="0" err="1">
                <a:solidFill>
                  <a:srgbClr val="ED501F"/>
                </a:solidFill>
              </a:rPr>
              <a:t>mưa</a:t>
            </a:r>
            <a:endParaRPr lang="en-US" altLang="en-US" sz="1350" b="1" dirty="0">
              <a:solidFill>
                <a:srgbClr val="ED501F"/>
              </a:solidFill>
            </a:endParaRPr>
          </a:p>
        </p:txBody>
      </p:sp>
      <p:pic>
        <p:nvPicPr>
          <p:cNvPr id="13346" name="Picture 34" descr="hà gia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921" y="784165"/>
            <a:ext cx="9144000" cy="489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47" name="Text Box 35"/>
          <p:cNvSpPr txBox="1">
            <a:spLocks noChangeArrowheads="1"/>
          </p:cNvSpPr>
          <p:nvPr/>
        </p:nvSpPr>
        <p:spPr bwMode="auto">
          <a:xfrm>
            <a:off x="2514600" y="5622131"/>
            <a:ext cx="1943100" cy="369332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Lễ hội trên mây</a:t>
            </a:r>
          </a:p>
        </p:txBody>
      </p:sp>
    </p:spTree>
    <p:extLst>
      <p:ext uri="{BB962C8B-B14F-4D97-AF65-F5344CB8AC3E}">
        <p14:creationId xmlns:p14="http://schemas.microsoft.com/office/powerpoint/2010/main" val="24310552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5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5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5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5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8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1" dur="5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3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8" dur="500"/>
                                        <p:tgtEl>
                                          <p:spTgt spid="13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  <p:bldP spid="13319" grpId="0"/>
      <p:bldP spid="13321" grpId="0"/>
      <p:bldP spid="13322" grpId="0" animBg="1"/>
      <p:bldP spid="13324" grpId="0" animBg="1"/>
      <p:bldP spid="13324" grpId="1" animBg="1"/>
      <p:bldP spid="13326" grpId="0" animBg="1"/>
      <p:bldP spid="13326" grpId="1" animBg="1"/>
      <p:bldP spid="13328" grpId="0" animBg="1"/>
      <p:bldP spid="13328" grpId="1" animBg="1"/>
      <p:bldP spid="13330" grpId="0" animBg="1"/>
      <p:bldP spid="13330" grpId="1" animBg="1"/>
      <p:bldP spid="133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08526" cy="6858000"/>
          </a:xfrm>
          <a:prstGeom prst="rect">
            <a:avLst/>
          </a:prstGeom>
          <a:noFill/>
          <a:ln w="9525"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B prst="convex"/>
          </a:sp3d>
        </p:spPr>
      </p:pic>
      <p:pic>
        <p:nvPicPr>
          <p:cNvPr id="4" name="Picture 4" descr="Ruong bac th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382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819400" y="6096000"/>
            <a:ext cx="3429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 bậc thang </a:t>
            </a:r>
          </a:p>
        </p:txBody>
      </p:sp>
    </p:spTree>
    <p:extLst>
      <p:ext uri="{BB962C8B-B14F-4D97-AF65-F5344CB8AC3E}">
        <p14:creationId xmlns:p14="http://schemas.microsoft.com/office/powerpoint/2010/main" val="35984376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hai 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8392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44011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vuon bap c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45688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888" y="1524000"/>
            <a:ext cx="445611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qua m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4495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il_fi" descr="134243o6e_8832385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10000"/>
            <a:ext cx="4495800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1295400" y="4114800"/>
            <a:ext cx="5105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loại rau, quả xứ lạnh</a:t>
            </a:r>
          </a:p>
        </p:txBody>
      </p:sp>
    </p:spTree>
    <p:extLst>
      <p:ext uri="{BB962C8B-B14F-4D97-AF65-F5344CB8AC3E}">
        <p14:creationId xmlns:p14="http://schemas.microsoft.com/office/powerpoint/2010/main" val="17564070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6" dur="2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0" y="1066800"/>
            <a:ext cx="3352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800"/>
          </a:p>
        </p:txBody>
      </p:sp>
      <p:grpSp>
        <p:nvGrpSpPr>
          <p:cNvPr id="27651" name="Group 3"/>
          <p:cNvGrpSpPr>
            <a:grpSpLocks/>
          </p:cNvGrpSpPr>
          <p:nvPr/>
        </p:nvGrpSpPr>
        <p:grpSpPr bwMode="auto">
          <a:xfrm>
            <a:off x="0" y="228600"/>
            <a:ext cx="9144000" cy="6400800"/>
            <a:chOff x="768" y="1008"/>
            <a:chExt cx="4128" cy="1728"/>
          </a:xfrm>
        </p:grpSpPr>
        <p:pic>
          <p:nvPicPr>
            <p:cNvPr id="27655" name="Picture 4" descr="PHOTO15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47" t="8316" r="53018" b="13316"/>
            <a:stretch>
              <a:fillRect/>
            </a:stretch>
          </p:blipFill>
          <p:spPr bwMode="auto">
            <a:xfrm>
              <a:off x="768" y="1008"/>
              <a:ext cx="2304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5" descr="PHOTO15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1785" r="9804" b="23215"/>
            <a:stretch>
              <a:fillRect/>
            </a:stretch>
          </p:blipFill>
          <p:spPr bwMode="auto">
            <a:xfrm>
              <a:off x="3024" y="1008"/>
              <a:ext cx="1872" cy="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2" name="Text Box 6"/>
          <p:cNvSpPr txBox="1">
            <a:spLocks noChangeArrowheads="1"/>
          </p:cNvSpPr>
          <p:nvPr/>
        </p:nvSpPr>
        <p:spPr bwMode="auto">
          <a:xfrm>
            <a:off x="1066800" y="0"/>
            <a:ext cx="716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vi-VN" altLang="en-US" sz="2400">
              <a:latin typeface="Times New Roman" panose="02020603050405020304" pitchFamily="18" charset="0"/>
            </a:endParaRPr>
          </a:p>
        </p:txBody>
      </p:sp>
      <p:sp>
        <p:nvSpPr>
          <p:cNvPr id="27654" name="Text Box 10"/>
          <p:cNvSpPr txBox="1">
            <a:spLocks noChangeArrowheads="1"/>
          </p:cNvSpPr>
          <p:nvPr/>
        </p:nvSpPr>
        <p:spPr bwMode="auto">
          <a:xfrm>
            <a:off x="1524000" y="6035675"/>
            <a:ext cx="6629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 smtClean="0">
                <a:latin typeface="VNI-Times" pitchFamily="2" charset="0"/>
              </a:rPr>
              <a:t>.</a:t>
            </a:r>
            <a:r>
              <a:rPr lang="en-US" altLang="en-US" sz="2400" dirty="0" smtClean="0">
                <a:latin typeface="VNI-Times" pitchFamily="2" charset="0"/>
              </a:rPr>
              <a:t> </a:t>
            </a:r>
            <a:r>
              <a:rPr lang="en-US" altLang="en-US" sz="2400" i="1" dirty="0" err="1">
                <a:latin typeface="VNI-Times" pitchFamily="2" charset="0"/>
              </a:rPr>
              <a:t>Moät</a:t>
            </a:r>
            <a:r>
              <a:rPr lang="en-US" altLang="en-US" sz="2400" i="1" dirty="0">
                <a:latin typeface="VNI-Times" pitchFamily="2" charset="0"/>
              </a:rPr>
              <a:t> </a:t>
            </a:r>
            <a:r>
              <a:rPr lang="en-US" altLang="en-US" sz="2400" i="1" dirty="0" err="1">
                <a:latin typeface="VNI-Times" pitchFamily="2" charset="0"/>
              </a:rPr>
              <a:t>soá</a:t>
            </a:r>
            <a:r>
              <a:rPr lang="en-US" altLang="en-US" sz="2400" i="1" dirty="0">
                <a:latin typeface="VNI-Times" pitchFamily="2" charset="0"/>
              </a:rPr>
              <a:t> </a:t>
            </a:r>
            <a:r>
              <a:rPr lang="en-US" altLang="en-US" sz="2400" i="1" dirty="0" err="1">
                <a:latin typeface="VNI-Times" pitchFamily="2" charset="0"/>
              </a:rPr>
              <a:t>maët</a:t>
            </a:r>
            <a:r>
              <a:rPr lang="en-US" altLang="en-US" sz="2400" i="1" dirty="0">
                <a:latin typeface="VNI-Times" pitchFamily="2" charset="0"/>
              </a:rPr>
              <a:t> </a:t>
            </a:r>
            <a:r>
              <a:rPr lang="en-US" altLang="en-US" sz="2400" i="1" dirty="0" err="1">
                <a:latin typeface="VNI-Times" pitchFamily="2" charset="0"/>
              </a:rPr>
              <a:t>haøng</a:t>
            </a:r>
            <a:r>
              <a:rPr lang="en-US" altLang="en-US" sz="2400" i="1" dirty="0">
                <a:latin typeface="VNI-Times" pitchFamily="2" charset="0"/>
              </a:rPr>
              <a:t> </a:t>
            </a:r>
            <a:r>
              <a:rPr lang="en-US" altLang="en-US" sz="2400" i="1" dirty="0" err="1">
                <a:latin typeface="VNI-Times" pitchFamily="2" charset="0"/>
              </a:rPr>
              <a:t>thuû</a:t>
            </a:r>
            <a:r>
              <a:rPr lang="en-US" altLang="en-US" sz="2400" i="1" dirty="0">
                <a:latin typeface="VNI-Times" pitchFamily="2" charset="0"/>
              </a:rPr>
              <a:t> </a:t>
            </a:r>
            <a:r>
              <a:rPr lang="en-US" altLang="en-US" sz="2400" i="1" dirty="0" err="1">
                <a:latin typeface="VNI-Times" pitchFamily="2" charset="0"/>
              </a:rPr>
              <a:t>coâng</a:t>
            </a:r>
            <a:r>
              <a:rPr lang="en-US" altLang="en-US" sz="2400" i="1" dirty="0">
                <a:latin typeface="VNI-Times" pitchFamily="2" charset="0"/>
              </a:rPr>
              <a:t> </a:t>
            </a:r>
            <a:r>
              <a:rPr lang="en-US" altLang="en-US" sz="2400" i="1" dirty="0" err="1">
                <a:latin typeface="VNI-Times" pitchFamily="2" charset="0"/>
              </a:rPr>
              <a:t>truyeàn</a:t>
            </a:r>
            <a:r>
              <a:rPr lang="en-US" altLang="en-US" sz="2400" i="1" dirty="0">
                <a:latin typeface="VNI-Times" pitchFamily="2" charset="0"/>
              </a:rPr>
              <a:t> </a:t>
            </a:r>
            <a:r>
              <a:rPr lang="en-US" altLang="en-US" sz="2400" i="1" dirty="0" err="1">
                <a:latin typeface="VNI-Times" pitchFamily="2" charset="0"/>
              </a:rPr>
              <a:t>thoáng</a:t>
            </a:r>
            <a:r>
              <a:rPr lang="en-US" altLang="en-US" sz="2400" i="1" dirty="0">
                <a:latin typeface="VNI-Times" pitchFamily="2" charset="0"/>
              </a:rPr>
              <a:t> </a:t>
            </a:r>
            <a:r>
              <a:rPr lang="en-US" altLang="en-US" sz="2400" i="1" dirty="0" err="1">
                <a:latin typeface="VNI-Times" pitchFamily="2" charset="0"/>
              </a:rPr>
              <a:t>ôû</a:t>
            </a:r>
            <a:r>
              <a:rPr lang="en-US" altLang="en-US" sz="2400" i="1" dirty="0">
                <a:latin typeface="VNI-Times" pitchFamily="2" charset="0"/>
              </a:rPr>
              <a:t> </a:t>
            </a:r>
            <a:r>
              <a:rPr lang="en-US" altLang="en-US" sz="2400" i="1" dirty="0" err="1">
                <a:latin typeface="VNI-Times" pitchFamily="2" charset="0"/>
              </a:rPr>
              <a:t>Hoaøng</a:t>
            </a:r>
            <a:r>
              <a:rPr lang="en-US" altLang="en-US" sz="2400" i="1" dirty="0">
                <a:latin typeface="VNI-Times" pitchFamily="2" charset="0"/>
              </a:rPr>
              <a:t> </a:t>
            </a:r>
            <a:r>
              <a:rPr lang="en-US" altLang="en-US" sz="2400" i="1" dirty="0" err="1">
                <a:latin typeface="VNI-Times" pitchFamily="2" charset="0"/>
              </a:rPr>
              <a:t>Lieân</a:t>
            </a:r>
            <a:r>
              <a:rPr lang="en-US" altLang="en-US" sz="2400" i="1" dirty="0">
                <a:latin typeface="VNI-Times" pitchFamily="2" charset="0"/>
              </a:rPr>
              <a:t> </a:t>
            </a:r>
            <a:r>
              <a:rPr lang="en-US" altLang="en-US" sz="2400" i="1" dirty="0" err="1">
                <a:latin typeface="VNI-Times" pitchFamily="2" charset="0"/>
              </a:rPr>
              <a:t>Sôn</a:t>
            </a:r>
            <a:endParaRPr lang="en-US" altLang="en-US" sz="2400" i="1" dirty="0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5976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8900" y="4635500"/>
            <a:ext cx="2311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36957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158" y="304800"/>
            <a:ext cx="4267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33800"/>
            <a:ext cx="3886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558" y="3886200"/>
            <a:ext cx="4114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3524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226425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FF"/>
                </a:solidFill>
              </a:rPr>
              <a:t>Dân tộc Tây Nguyên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066800"/>
            <a:ext cx="44958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38862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114800"/>
            <a:ext cx="4572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40386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7998073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 descr="Kết quả hình ảnh cho BAN DO TAY NGUY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"/>
            <a:ext cx="696572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1"/>
          <p:cNvSpPr>
            <a:spLocks noChangeArrowheads="1"/>
          </p:cNvSpPr>
          <p:nvPr/>
        </p:nvSpPr>
        <p:spPr bwMode="auto">
          <a:xfrm>
            <a:off x="20472" y="457200"/>
            <a:ext cx="1600588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5-Point Star 2"/>
          <p:cNvSpPr/>
          <p:nvPr/>
        </p:nvSpPr>
        <p:spPr>
          <a:xfrm>
            <a:off x="4038600" y="5334000"/>
            <a:ext cx="968021" cy="576319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963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053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5029200" y="2743200"/>
            <a:ext cx="3429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FF00"/>
                </a:solidFill>
                <a:latin typeface="Times New Roman" panose="02020603050405020304" pitchFamily="18" charset="0"/>
              </a:rPr>
              <a:t>Cảnh núi rừng Tây Nguyên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57200" y="6019800"/>
            <a:ext cx="3629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Thiên nhiên Tây Nguyên</a:t>
            </a: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57600"/>
            <a:ext cx="42672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43434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1148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2971800" y="0"/>
            <a:ext cx="3221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Người dân Tây Nguyên</a:t>
            </a:r>
          </a:p>
        </p:txBody>
      </p:sp>
    </p:spTree>
    <p:extLst>
      <p:ext uri="{BB962C8B-B14F-4D97-AF65-F5344CB8AC3E}">
        <p14:creationId xmlns:p14="http://schemas.microsoft.com/office/powerpoint/2010/main" val="18313778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304800"/>
            <a:ext cx="8226425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FF"/>
                </a:solidFill>
              </a:rPr>
              <a:t>Hoạt động sản xuất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14400"/>
            <a:ext cx="45720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343400"/>
            <a:ext cx="46482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3675"/>
            <a:ext cx="3960813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4114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743200"/>
            <a:ext cx="1524000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3736374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58" name="Group 50"/>
          <p:cNvGraphicFramePr>
            <a:graphicFrameLocks noGrp="1"/>
          </p:cNvGraphicFramePr>
          <p:nvPr>
            <p:ph idx="4294967295"/>
          </p:nvPr>
        </p:nvGraphicFramePr>
        <p:xfrm>
          <a:off x="0" y="152400"/>
          <a:ext cx="8153400" cy="6359591"/>
        </p:xfrm>
        <a:graphic>
          <a:graphicData uri="http://schemas.openxmlformats.org/drawingml/2006/table">
            <a:tbl>
              <a:tblPr/>
              <a:tblGrid>
                <a:gridCol w="68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1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9888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SimSun" pitchFamily="2" charset="-122"/>
                        </a:rPr>
                        <a:t>Đặc</a:t>
                      </a: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SimSun" pitchFamily="2" charset="-122"/>
                        </a:rPr>
                        <a:t> </a:t>
                      </a:r>
                      <a:r>
                        <a:rPr kumimoji="0" lang="en-US" altLang="zh-CN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SimSun" pitchFamily="2" charset="-122"/>
                        </a:rPr>
                        <a:t>điểm</a:t>
                      </a:r>
                      <a:endParaRPr kumimoji="0" lang="en-US" altLang="zh-CN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SimSun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SimSun" pitchFamily="2" charset="-122"/>
                        </a:rPr>
                        <a:t>Hoàng Liên Sơn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SimSun" pitchFamily="2" charset="-122"/>
                        </a:rPr>
                        <a:t>Tây Nguyên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838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</a:rPr>
                        <a:t>Thiên nhiên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</a:rPr>
                        <a:t>Địa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</a:rPr>
                        <a:t> hình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</a:rPr>
                        <a:t>Dãy núi cao, đồ sộ, nhiều đỉnh nhọn, sườn dốc, thung lũng thường hẹp và sâu.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</a:rPr>
                        <a:t>Vùng đất cao, rộng lớn, gồm các cao nguyên xếp tầng cao thấp khác nhau.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</a:rPr>
                        <a:t>Khí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</a:rPr>
                        <a:t>hậu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</a:rPr>
                        <a:t>Ở những nơi cao lạnh quanh năm, các tháng mùa đông có khi có tuyết rơi.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</a:rPr>
                        <a:t>Có hai mùa rõ rệt: mùa mưa và mùa khô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838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</a:rPr>
                        <a:t>Con người và sinh hoạt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</a:rPr>
                        <a:t>Dân tộc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</a:rPr>
                        <a:t>Dân</a:t>
                      </a: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</a:rPr>
                        <a:t> </a:t>
                      </a:r>
                      <a:r>
                        <a:rPr kumimoji="0" lang="en-US" altLang="zh-CN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</a:rPr>
                        <a:t>tộc</a:t>
                      </a: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</a:rPr>
                        <a:t> </a:t>
                      </a:r>
                      <a:r>
                        <a:rPr kumimoji="0" lang="en-US" altLang="zh-CN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</a:rPr>
                        <a:t>ít</a:t>
                      </a: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</a:rPr>
                        <a:t> </a:t>
                      </a:r>
                      <a:r>
                        <a:rPr kumimoji="0" lang="en-US" altLang="zh-CN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</a:rPr>
                        <a:t>người</a:t>
                      </a: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</a:rPr>
                        <a:t>: </a:t>
                      </a:r>
                      <a:r>
                        <a:rPr kumimoji="0" lang="en-US" altLang="zh-CN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</a:rPr>
                        <a:t>Thái</a:t>
                      </a: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</a:rPr>
                        <a:t>, </a:t>
                      </a:r>
                      <a:r>
                        <a:rPr kumimoji="0" lang="en-US" altLang="zh-CN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</a:rPr>
                        <a:t>Mông</a:t>
                      </a: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</a:rPr>
                        <a:t>, Dao,….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</a:rPr>
                        <a:t>Dân tộc sống lâu đời: Ê- đê, ba- na, Gia-rai. Một số dân tộc từ nơi khác đến: Kinh, Mông, Tày, Nùng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8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</a:rPr>
                        <a:t>Trang phục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</a:rPr>
                        <a:t>Tự may lấy, trang trí công phu, có màu sắc sặc sỡ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</a:rPr>
                        <a:t>Nam đóng khố, nữ quấn váy.Trang phục lễ hội có nhiều hoa văn, mang trang sức kim loại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9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</a:rPr>
                        <a:t>Lễ hội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</a:rPr>
                        <a:t>Thường tổ chức vào dịp mùa xuân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</a:rPr>
                        <a:t>Hội chơi núi mùa xuân, hội xuống đồng,.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</a:rPr>
                        <a:t>Hoạt động trong lễ hội: thi múa sạp, hát, ném còn,…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</a:rPr>
                        <a:t>- Thường tổ chức vào dịp mùa xuân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</a:rPr>
                        <a:t>và sau mỗi vụ thu hoạch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</a:rPr>
                        <a:t>- Hội cồng chiêng, hội đua voi, hội ăn cơm mới, hội đâm trâu,....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</a:rPr>
                        <a:t>- Hoạt động trong lễ hội: nhảy múa, đánh cồng chiêng, uống rượu cần,…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7525">
                <a:tc rowSpan="3"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</a:rPr>
                        <a:t>Hoạt động sản xuất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</a:rPr>
                        <a:t>Trồng lúa, ngô, khoai, chè,…trên  nương rẫy và ruộng bậc thang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</a:rPr>
                        <a:t>Trồng cây công nghiệp lâu năm: cà phê, chè, tiêu,.. trên đất đỏ badan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9113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</a:rPr>
                        <a:t>Nghề thủ công: Dệt, may, thêu, rèn ,đúc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</a:rPr>
                        <a:t>Chăn nuôi; trâu, bò, voi,…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7700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</a:rPr>
                        <a:t>Khai thác khoáng sản: apatit, đồng, chì, kẽm,…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</a:rPr>
                        <a:t>Khai thác sức nước, rừng: gỗ, các loại lâm sản, làm thủy điện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6970470"/>
      </p:ext>
    </p:extLst>
  </p:cSld>
  <p:clrMapOvr>
    <a:masterClrMapping/>
  </p:clrMapOvr>
  <p:transition advTm="1077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038600" y="3505200"/>
            <a:ext cx="2743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smtClean="0">
                <a:latin typeface="Arial"/>
              </a:rPr>
              <a:t>? …</a:t>
            </a:r>
            <a:r>
              <a:rPr lang="en-US" sz="4800" smtClean="0">
                <a:latin typeface="Arial"/>
              </a:rPr>
              <a:t>?</a:t>
            </a:r>
            <a:r>
              <a:rPr lang="en-US" sz="3600" smtClean="0">
                <a:latin typeface="Arial"/>
              </a:rPr>
              <a:t> …</a:t>
            </a:r>
            <a:r>
              <a:rPr lang="en-US" sz="6600" smtClean="0">
                <a:latin typeface="Arial"/>
              </a:rPr>
              <a:t>?</a:t>
            </a:r>
            <a:r>
              <a:rPr lang="en-US" sz="3600" smtClean="0">
                <a:latin typeface="Arial"/>
              </a:rPr>
              <a:t> </a:t>
            </a:r>
          </a:p>
        </p:txBody>
      </p:sp>
      <p:sp>
        <p:nvSpPr>
          <p:cNvPr id="404483" name="AutoShape 3"/>
          <p:cNvSpPr>
            <a:spLocks noChangeArrowheads="1"/>
          </p:cNvSpPr>
          <p:nvPr/>
        </p:nvSpPr>
        <p:spPr bwMode="auto">
          <a:xfrm>
            <a:off x="457200" y="0"/>
            <a:ext cx="8229600" cy="2057400"/>
          </a:xfrm>
          <a:prstGeom prst="cloudCallout">
            <a:avLst>
              <a:gd name="adj1" fmla="val -22222"/>
              <a:gd name="adj2" fmla="val 94986"/>
            </a:avLst>
          </a:prstGeom>
          <a:solidFill>
            <a:srgbClr val="FFCCFF"/>
          </a:solidFill>
          <a:ln w="9525">
            <a:solidFill>
              <a:srgbClr val="339933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Arial" charset="0"/>
              </a:rPr>
              <a:t>Trả</a:t>
            </a:r>
            <a:r>
              <a:rPr lang="en-US" sz="3200" b="1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charset="0"/>
              </a:rPr>
              <a:t>lời</a:t>
            </a:r>
            <a:r>
              <a:rPr lang="en-US" sz="32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charset="0"/>
              </a:rPr>
              <a:t>câu</a:t>
            </a:r>
            <a:r>
              <a:rPr lang="en-US" sz="32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charset="0"/>
              </a:rPr>
              <a:t>hỏi</a:t>
            </a:r>
            <a:r>
              <a:rPr lang="en-US" sz="3200" b="1" dirty="0">
                <a:solidFill>
                  <a:srgbClr val="0000FF"/>
                </a:solidFill>
                <a:latin typeface="Arial" charset="0"/>
              </a:rPr>
              <a:t>:</a:t>
            </a:r>
          </a:p>
        </p:txBody>
      </p:sp>
      <p:sp>
        <p:nvSpPr>
          <p:cNvPr id="404484" name="AutoShape 4"/>
          <p:cNvSpPr>
            <a:spLocks noChangeArrowheads="1"/>
          </p:cNvSpPr>
          <p:nvPr/>
        </p:nvSpPr>
        <p:spPr bwMode="auto">
          <a:xfrm>
            <a:off x="685800" y="2743200"/>
            <a:ext cx="2209800" cy="2514600"/>
          </a:xfrm>
          <a:prstGeom prst="smileyFace">
            <a:avLst>
              <a:gd name="adj" fmla="val 4653"/>
            </a:avLst>
          </a:prstGeom>
          <a:solidFill>
            <a:srgbClr val="F67C6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6000">
              <a:latin typeface="Arial" charset="0"/>
            </a:endParaRP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3124200" y="5562600"/>
            <a:ext cx="6019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6000">
              <a:latin typeface="Arial" charset="0"/>
            </a:endParaRP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533400" y="6019800"/>
            <a:ext cx="86106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6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819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8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4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04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04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404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404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482" grpId="0"/>
      <p:bldP spid="404483" grpId="0" animBg="1"/>
      <p:bldP spid="40448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z="3600" smtClean="0">
              <a:latin typeface="Arial"/>
            </a:endParaRPr>
          </a:p>
        </p:txBody>
      </p:sp>
      <p:pic>
        <p:nvPicPr>
          <p:cNvPr id="380932" name="Picture 4" descr="phinhho89gw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380935" name="Text Box 7"/>
          <p:cNvSpPr txBox="1">
            <a:spLocks noChangeArrowheads="1"/>
          </p:cNvSpPr>
          <p:nvPr/>
        </p:nvSpPr>
        <p:spPr bwMode="auto">
          <a:xfrm>
            <a:off x="0" y="136525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0000FF"/>
                </a:solidFill>
                <a:latin typeface="Arial" charset="0"/>
              </a:rPr>
              <a:t>Nêu </a:t>
            </a:r>
            <a:r>
              <a:rPr lang="vi-VN" sz="3200">
                <a:solidFill>
                  <a:srgbClr val="0000FF"/>
                </a:solidFill>
                <a:latin typeface="Arial" charset="0"/>
              </a:rPr>
              <a:t>đ</a:t>
            </a:r>
            <a:r>
              <a:rPr lang="en-US" sz="3200">
                <a:solidFill>
                  <a:srgbClr val="0000FF"/>
                </a:solidFill>
                <a:latin typeface="Arial" charset="0"/>
              </a:rPr>
              <a:t>ặc </a:t>
            </a:r>
            <a:r>
              <a:rPr lang="vi-VN" sz="3200">
                <a:solidFill>
                  <a:srgbClr val="0000FF"/>
                </a:solidFill>
                <a:latin typeface="Arial" charset="0"/>
              </a:rPr>
              <a:t>đ</a:t>
            </a:r>
            <a:r>
              <a:rPr lang="en-US" sz="3200">
                <a:solidFill>
                  <a:srgbClr val="0000FF"/>
                </a:solidFill>
                <a:latin typeface="Arial" charset="0"/>
              </a:rPr>
              <a:t>iểm </a:t>
            </a:r>
            <a:r>
              <a:rPr lang="vi-VN" sz="3200">
                <a:solidFill>
                  <a:srgbClr val="0000FF"/>
                </a:solidFill>
                <a:latin typeface="Arial" charset="0"/>
              </a:rPr>
              <a:t>đ</a:t>
            </a:r>
            <a:r>
              <a:rPr lang="en-US" sz="3200">
                <a:solidFill>
                  <a:srgbClr val="0000FF"/>
                </a:solidFill>
                <a:latin typeface="Arial" charset="0"/>
              </a:rPr>
              <a:t>ịa hình của trung du Bắc Bộ?</a:t>
            </a:r>
          </a:p>
        </p:txBody>
      </p:sp>
    </p:spTree>
    <p:extLst>
      <p:ext uri="{BB962C8B-B14F-4D97-AF65-F5344CB8AC3E}">
        <p14:creationId xmlns:p14="http://schemas.microsoft.com/office/powerpoint/2010/main" val="14456110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0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80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9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Ảnh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353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 descr="Ảnh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Ảnh1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9"/>
          <a:stretch>
            <a:fillRect/>
          </a:stretch>
        </p:blipFill>
        <p:spPr bwMode="auto">
          <a:xfrm>
            <a:off x="0" y="3733800"/>
            <a:ext cx="441960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Ảnh09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733800"/>
            <a:ext cx="4495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1771650" y="3305175"/>
            <a:ext cx="5600700" cy="579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Địa hình vùng trung du Bắc Bộ</a:t>
            </a:r>
          </a:p>
        </p:txBody>
      </p:sp>
    </p:spTree>
    <p:extLst>
      <p:ext uri="{BB962C8B-B14F-4D97-AF65-F5344CB8AC3E}">
        <p14:creationId xmlns:p14="http://schemas.microsoft.com/office/powerpoint/2010/main" val="155357476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400800" y="3505200"/>
            <a:ext cx="2743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smtClean="0">
                <a:latin typeface="Arial"/>
              </a:rPr>
              <a:t>? …</a:t>
            </a:r>
            <a:r>
              <a:rPr lang="en-US" sz="3600" smtClean="0">
                <a:latin typeface="Arial"/>
              </a:rPr>
              <a:t>?</a:t>
            </a:r>
            <a:r>
              <a:rPr lang="en-US" sz="2400" smtClean="0">
                <a:latin typeface="Arial"/>
              </a:rPr>
              <a:t> …</a:t>
            </a:r>
            <a:r>
              <a:rPr lang="en-US" sz="4800" smtClean="0">
                <a:latin typeface="Arial"/>
              </a:rPr>
              <a:t>?</a:t>
            </a:r>
            <a:r>
              <a:rPr lang="en-US" sz="2400" smtClean="0">
                <a:latin typeface="Arial"/>
              </a:rPr>
              <a:t> </a:t>
            </a:r>
          </a:p>
        </p:txBody>
      </p:sp>
      <p:sp>
        <p:nvSpPr>
          <p:cNvPr id="397315" name="AutoShape 3"/>
          <p:cNvSpPr>
            <a:spLocks noChangeArrowheads="1"/>
          </p:cNvSpPr>
          <p:nvPr/>
        </p:nvSpPr>
        <p:spPr bwMode="auto">
          <a:xfrm>
            <a:off x="1066800" y="0"/>
            <a:ext cx="7086600" cy="2057400"/>
          </a:xfrm>
          <a:prstGeom prst="cloudCallout">
            <a:avLst>
              <a:gd name="adj1" fmla="val -26343"/>
              <a:gd name="adj2" fmla="val 94986"/>
            </a:avLst>
          </a:prstGeom>
          <a:solidFill>
            <a:srgbClr val="FFCCFF"/>
          </a:solidFill>
          <a:ln w="9525">
            <a:solidFill>
              <a:srgbClr val="339933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000" b="1">
                <a:solidFill>
                  <a:srgbClr val="0000FF"/>
                </a:solidFill>
                <a:latin typeface="Arial" charset="0"/>
              </a:rPr>
              <a:t>Ng</a:t>
            </a:r>
            <a:r>
              <a:rPr lang="vi-VN" sz="2000" b="1">
                <a:solidFill>
                  <a:srgbClr val="0000FF"/>
                </a:solidFill>
                <a:latin typeface="Arial" charset="0"/>
              </a:rPr>
              <a:t>ư</a:t>
            </a:r>
            <a:r>
              <a:rPr lang="en-US" sz="2000" b="1">
                <a:solidFill>
                  <a:srgbClr val="0000FF"/>
                </a:solidFill>
                <a:latin typeface="Arial" charset="0"/>
              </a:rPr>
              <a:t>ời dân n</a:t>
            </a:r>
            <a:r>
              <a:rPr lang="vi-VN" sz="2000" b="1">
                <a:solidFill>
                  <a:srgbClr val="0000FF"/>
                </a:solidFill>
                <a:latin typeface="Arial" charset="0"/>
              </a:rPr>
              <a:t>ơ</a:t>
            </a:r>
            <a:r>
              <a:rPr lang="en-US" sz="2000" b="1">
                <a:solidFill>
                  <a:srgbClr val="0000FF"/>
                </a:solidFill>
                <a:latin typeface="Arial" charset="0"/>
              </a:rPr>
              <a:t>i </a:t>
            </a:r>
            <a:r>
              <a:rPr lang="vi-VN" sz="2000" b="1">
                <a:solidFill>
                  <a:srgbClr val="0000FF"/>
                </a:solidFill>
                <a:latin typeface="Arial" charset="0"/>
              </a:rPr>
              <a:t>đ</a:t>
            </a:r>
            <a:r>
              <a:rPr lang="en-US" sz="2000" b="1">
                <a:solidFill>
                  <a:srgbClr val="0000FF"/>
                </a:solidFill>
                <a:latin typeface="Arial" charset="0"/>
              </a:rPr>
              <a:t>ây </a:t>
            </a:r>
            <a:r>
              <a:rPr lang="vi-VN" sz="2000" b="1">
                <a:solidFill>
                  <a:srgbClr val="0000FF"/>
                </a:solidFill>
                <a:latin typeface="Arial" charset="0"/>
              </a:rPr>
              <a:t>đ</a:t>
            </a:r>
            <a:r>
              <a:rPr lang="en-US" sz="2000" b="1">
                <a:solidFill>
                  <a:srgbClr val="0000FF"/>
                </a:solidFill>
                <a:latin typeface="Arial" charset="0"/>
              </a:rPr>
              <a:t>ã làm gì </a:t>
            </a:r>
            <a:r>
              <a:rPr lang="vi-VN" sz="2000" b="1">
                <a:solidFill>
                  <a:srgbClr val="0000FF"/>
                </a:solidFill>
                <a:latin typeface="Arial" charset="0"/>
              </a:rPr>
              <a:t>đ</a:t>
            </a:r>
            <a:r>
              <a:rPr lang="en-US" sz="2000" b="1">
                <a:solidFill>
                  <a:srgbClr val="0000FF"/>
                </a:solidFill>
                <a:latin typeface="Arial" charset="0"/>
              </a:rPr>
              <a:t>ể phủ xanh </a:t>
            </a:r>
            <a:r>
              <a:rPr lang="vi-VN" sz="2000" b="1">
                <a:solidFill>
                  <a:srgbClr val="0000FF"/>
                </a:solidFill>
                <a:latin typeface="Arial" charset="0"/>
              </a:rPr>
              <a:t>đ</a:t>
            </a:r>
            <a:r>
              <a:rPr lang="en-US" sz="2000" b="1">
                <a:solidFill>
                  <a:srgbClr val="0000FF"/>
                </a:solidFill>
                <a:latin typeface="Arial" charset="0"/>
              </a:rPr>
              <a:t>ất trống, </a:t>
            </a:r>
            <a:r>
              <a:rPr lang="vi-VN" sz="2000" b="1">
                <a:solidFill>
                  <a:srgbClr val="0000FF"/>
                </a:solidFill>
                <a:latin typeface="Arial" charset="0"/>
              </a:rPr>
              <a:t>đ</a:t>
            </a:r>
            <a:r>
              <a:rPr lang="en-US" sz="2000" b="1">
                <a:solidFill>
                  <a:srgbClr val="0000FF"/>
                </a:solidFill>
                <a:latin typeface="Arial" charset="0"/>
              </a:rPr>
              <a:t>ồi trọc?</a:t>
            </a:r>
          </a:p>
        </p:txBody>
      </p:sp>
      <p:sp>
        <p:nvSpPr>
          <p:cNvPr id="397316" name="AutoShape 4"/>
          <p:cNvSpPr>
            <a:spLocks noChangeArrowheads="1"/>
          </p:cNvSpPr>
          <p:nvPr/>
        </p:nvSpPr>
        <p:spPr bwMode="auto">
          <a:xfrm>
            <a:off x="685800" y="2743200"/>
            <a:ext cx="2209800" cy="2514600"/>
          </a:xfrm>
          <a:prstGeom prst="smileyFace">
            <a:avLst>
              <a:gd name="adj" fmla="val 4653"/>
            </a:avLst>
          </a:prstGeom>
          <a:solidFill>
            <a:srgbClr val="F67C6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4400">
              <a:latin typeface="Arial" charset="0"/>
            </a:endParaRP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3124200" y="5562600"/>
            <a:ext cx="60198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4400">
              <a:latin typeface="Arial" charset="0"/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533400" y="6019800"/>
            <a:ext cx="86106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4400">
              <a:latin typeface="Arial" charset="0"/>
            </a:endParaRPr>
          </a:p>
        </p:txBody>
      </p:sp>
      <p:sp>
        <p:nvSpPr>
          <p:cNvPr id="397319" name="Text Box 7"/>
          <p:cNvSpPr txBox="1">
            <a:spLocks noChangeArrowheads="1"/>
          </p:cNvSpPr>
          <p:nvPr/>
        </p:nvSpPr>
        <p:spPr bwMode="auto">
          <a:xfrm>
            <a:off x="381000" y="5562600"/>
            <a:ext cx="8763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Arial" charset="0"/>
              </a:rPr>
              <a:t>Tích cực trồng rừng, cây công nghiệp lâu n</a:t>
            </a:r>
            <a:r>
              <a:rPr lang="vi-VN" sz="2800">
                <a:latin typeface="Arial" charset="0"/>
              </a:rPr>
              <a:t>ă</a:t>
            </a:r>
            <a:r>
              <a:rPr lang="en-US" sz="2800">
                <a:latin typeface="Arial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55248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7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97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97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397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97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97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314" grpId="0"/>
      <p:bldP spid="397315" grpId="0" animBg="1"/>
      <p:bldP spid="397316" grpId="0" animBg="1"/>
      <p:bldP spid="3973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969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3124200" y="6278563"/>
            <a:ext cx="41576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b="1">
                <a:solidFill>
                  <a:srgbClr val="FFFF00"/>
                </a:solidFill>
                <a:latin typeface="Times New Roman" panose="02020603050405020304" pitchFamily="18" charset="0"/>
              </a:rPr>
              <a:t>Đồi chè ở Thái Nguyên</a:t>
            </a:r>
          </a:p>
        </p:txBody>
      </p:sp>
    </p:spTree>
    <p:extLst>
      <p:ext uri="{BB962C8B-B14F-4D97-AF65-F5344CB8AC3E}">
        <p14:creationId xmlns:p14="http://schemas.microsoft.com/office/powerpoint/2010/main" val="303518040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4191000" cy="323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 descr="4O0107CAUUS45WCA43VM04CAE0QVN7CAJTPCJECAW55RJMCA56O3G9CAJCC8HNCA5CMHGGCAFMR0R7CA6I9JBRCASB1G1HCA7C1GAYCAU12G09CACS1JJBCAPKUKIMCAFGBDTNCA8D44FICA44MW41CARFBS4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2988"/>
            <a:ext cx="4038600" cy="327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 descr="SARUM4CAUMIXH5CA2G5X8UCARWVEXOCAEN1VYRCAENKEFGCAV7RM76CAOXLFJKCAIZUW7ZCAA1EFDXCAPJS2R3CAMJ1H09CAFO20JNCA1E0Y3LCA80JLBMCAZK8342CAOQ3712CAOM4XUYCAVMGTG6CABZQE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38538"/>
            <a:ext cx="4800600" cy="331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1752600" y="6216650"/>
            <a:ext cx="555625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3600" b="1">
                <a:latin typeface="Times New Roman" panose="02020603050405020304" pitchFamily="18" charset="0"/>
              </a:rPr>
              <a:t>Đặc sản vải thiều Lục Ngạn</a:t>
            </a:r>
          </a:p>
        </p:txBody>
      </p:sp>
      <p:pic>
        <p:nvPicPr>
          <p:cNvPr id="30726" name="Picture 6" descr="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81000"/>
            <a:ext cx="4953000" cy="323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7686625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400800" y="3505200"/>
            <a:ext cx="2743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smtClean="0">
                <a:latin typeface="Arial"/>
              </a:rPr>
              <a:t>? …</a:t>
            </a:r>
            <a:r>
              <a:rPr lang="en-US" smtClean="0">
                <a:latin typeface="Arial"/>
              </a:rPr>
              <a:t>?</a:t>
            </a:r>
            <a:r>
              <a:rPr lang="en-US" sz="3200" smtClean="0">
                <a:latin typeface="Arial"/>
              </a:rPr>
              <a:t> …</a:t>
            </a:r>
            <a:r>
              <a:rPr lang="en-US" sz="6000" smtClean="0">
                <a:latin typeface="Arial"/>
              </a:rPr>
              <a:t>?</a:t>
            </a:r>
            <a:r>
              <a:rPr lang="en-US" sz="3200" smtClean="0">
                <a:latin typeface="Arial"/>
              </a:rPr>
              <a:t> </a:t>
            </a:r>
          </a:p>
        </p:txBody>
      </p:sp>
      <p:sp>
        <p:nvSpPr>
          <p:cNvPr id="399363" name="AutoShape 3"/>
          <p:cNvSpPr>
            <a:spLocks noChangeArrowheads="1"/>
          </p:cNvSpPr>
          <p:nvPr/>
        </p:nvSpPr>
        <p:spPr bwMode="auto">
          <a:xfrm>
            <a:off x="0" y="0"/>
            <a:ext cx="9144000" cy="1752600"/>
          </a:xfrm>
          <a:prstGeom prst="cloudCallout">
            <a:avLst>
              <a:gd name="adj1" fmla="val -18542"/>
              <a:gd name="adj2" fmla="val 129981"/>
            </a:avLst>
          </a:prstGeom>
          <a:solidFill>
            <a:srgbClr val="FFCCFF"/>
          </a:solidFill>
          <a:ln w="9525">
            <a:solidFill>
              <a:srgbClr val="339933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Arial" charset="0"/>
              </a:rPr>
              <a:t>Trồng rừng có tác dụng gì?</a:t>
            </a:r>
          </a:p>
          <a:p>
            <a:pPr algn="ctr"/>
            <a:endParaRPr lang="en-US" sz="2800" b="1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399364" name="AutoShape 4"/>
          <p:cNvSpPr>
            <a:spLocks noChangeArrowheads="1"/>
          </p:cNvSpPr>
          <p:nvPr/>
        </p:nvSpPr>
        <p:spPr bwMode="auto">
          <a:xfrm>
            <a:off x="762000" y="2590800"/>
            <a:ext cx="2209800" cy="2514600"/>
          </a:xfrm>
          <a:prstGeom prst="smileyFace">
            <a:avLst>
              <a:gd name="adj" fmla="val 4653"/>
            </a:avLst>
          </a:prstGeom>
          <a:solidFill>
            <a:srgbClr val="F67C6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5400">
              <a:latin typeface="Arial" charset="0"/>
            </a:endParaRP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3124200" y="5562600"/>
            <a:ext cx="6019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5400">
              <a:latin typeface="Arial" charset="0"/>
            </a:endParaRPr>
          </a:p>
        </p:txBody>
      </p:sp>
      <p:sp>
        <p:nvSpPr>
          <p:cNvPr id="399366" name="Text Box 6"/>
          <p:cNvSpPr txBox="1">
            <a:spLocks noChangeArrowheads="1"/>
          </p:cNvSpPr>
          <p:nvPr/>
        </p:nvSpPr>
        <p:spPr bwMode="auto">
          <a:xfrm>
            <a:off x="0" y="5486400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latin typeface="Arial" charset="0"/>
              </a:rPr>
              <a:t>Tác dụng: Che phủ </a:t>
            </a:r>
            <a:r>
              <a:rPr lang="vi-VN" sz="3600">
                <a:latin typeface="Arial" charset="0"/>
              </a:rPr>
              <a:t>đ</a:t>
            </a:r>
            <a:r>
              <a:rPr lang="en-US" sz="3600">
                <a:latin typeface="Arial" charset="0"/>
              </a:rPr>
              <a:t>ồi, ng</a:t>
            </a:r>
            <a:r>
              <a:rPr lang="vi-VN" sz="3600">
                <a:latin typeface="Arial" charset="0"/>
              </a:rPr>
              <a:t>ă</a:t>
            </a:r>
            <a:r>
              <a:rPr lang="en-US" sz="3600">
                <a:latin typeface="Arial" charset="0"/>
              </a:rPr>
              <a:t>n cản tình trạng </a:t>
            </a:r>
            <a:r>
              <a:rPr lang="vi-VN" sz="3600">
                <a:latin typeface="Arial" charset="0"/>
              </a:rPr>
              <a:t>đ</a:t>
            </a:r>
            <a:r>
              <a:rPr lang="en-US" sz="3600">
                <a:latin typeface="Arial" charset="0"/>
              </a:rPr>
              <a:t>ất </a:t>
            </a:r>
            <a:r>
              <a:rPr lang="vi-VN" sz="3600">
                <a:latin typeface="Arial" charset="0"/>
              </a:rPr>
              <a:t>đ</a:t>
            </a:r>
            <a:r>
              <a:rPr lang="en-US" sz="3600">
                <a:latin typeface="Arial" charset="0"/>
              </a:rPr>
              <a:t>ang bị xấu </a:t>
            </a:r>
            <a:r>
              <a:rPr lang="vi-VN" sz="3600">
                <a:latin typeface="Arial" charset="0"/>
              </a:rPr>
              <a:t>đ</a:t>
            </a:r>
            <a:r>
              <a:rPr lang="en-US" sz="3600">
                <a:latin typeface="Arial" charset="0"/>
              </a:rPr>
              <a:t>i.</a:t>
            </a:r>
          </a:p>
        </p:txBody>
      </p:sp>
    </p:spTree>
    <p:extLst>
      <p:ext uri="{BB962C8B-B14F-4D97-AF65-F5344CB8AC3E}">
        <p14:creationId xmlns:p14="http://schemas.microsoft.com/office/powerpoint/2010/main" val="52593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9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99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99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399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99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399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62" grpId="0"/>
      <p:bldP spid="399363" grpId="0" animBg="1"/>
      <p:bldP spid="399364" grpId="0" animBg="1"/>
      <p:bldP spid="39936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105770" y="535662"/>
            <a:ext cx="86868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Đặc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điểm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nổi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bật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phố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Đà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Lạt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là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:</a:t>
            </a:r>
          </a:p>
        </p:txBody>
      </p:sp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460612" y="1653079"/>
            <a:ext cx="80772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A. </a:t>
            </a:r>
            <a:r>
              <a:rPr lang="en-US" b="1" dirty="0" err="1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Trung</a:t>
            </a:r>
            <a:r>
              <a:rPr lang="en-US" b="1" dirty="0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tâm</a:t>
            </a:r>
            <a:r>
              <a:rPr lang="en-US" b="1" dirty="0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kinh</a:t>
            </a:r>
            <a:r>
              <a:rPr lang="en-US" b="1" dirty="0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tế</a:t>
            </a:r>
            <a:r>
              <a:rPr lang="en-US" b="1" dirty="0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văn</a:t>
            </a:r>
            <a:r>
              <a:rPr lang="en-US" b="1" dirty="0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hoá</a:t>
            </a:r>
            <a:r>
              <a:rPr lang="en-US" b="1" dirty="0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chính</a:t>
            </a:r>
            <a:r>
              <a:rPr lang="en-US" b="1" dirty="0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trị</a:t>
            </a:r>
            <a:r>
              <a:rPr lang="en-US" b="1" dirty="0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của</a:t>
            </a:r>
            <a:r>
              <a:rPr lang="en-US" b="1" dirty="0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cả</a:t>
            </a:r>
            <a:r>
              <a:rPr lang="en-US" b="1" dirty="0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nước</a:t>
            </a:r>
            <a:r>
              <a:rPr lang="en-US" b="1" dirty="0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609600" y="3055400"/>
            <a:ext cx="81534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B. </a:t>
            </a:r>
            <a:r>
              <a:rPr lang="en-US" b="1" dirty="0" err="1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Có</a:t>
            </a:r>
            <a:r>
              <a:rPr lang="en-US" b="1" dirty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nhiều</a:t>
            </a:r>
            <a:r>
              <a:rPr lang="en-US" b="1" dirty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lễ</a:t>
            </a:r>
            <a:r>
              <a:rPr lang="en-US" b="1" dirty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hội</a:t>
            </a:r>
            <a:r>
              <a:rPr lang="en-US" b="1" dirty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được</a:t>
            </a:r>
            <a:r>
              <a:rPr lang="en-US" b="1" dirty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tổ</a:t>
            </a:r>
            <a:r>
              <a:rPr lang="en-US" b="1" dirty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chức</a:t>
            </a:r>
            <a:r>
              <a:rPr lang="en-US" b="1" dirty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vào</a:t>
            </a:r>
            <a:r>
              <a:rPr lang="en-US" b="1" dirty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mùa</a:t>
            </a:r>
            <a:r>
              <a:rPr lang="en-US" b="1" dirty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xuân</a:t>
            </a:r>
            <a:r>
              <a:rPr lang="en-US" b="1" dirty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101" name="Text Box 7"/>
          <p:cNvSpPr txBox="1">
            <a:spLocks noChangeArrowheads="1"/>
          </p:cNvSpPr>
          <p:nvPr/>
        </p:nvSpPr>
        <p:spPr bwMode="auto">
          <a:xfrm>
            <a:off x="457200" y="4419600"/>
            <a:ext cx="84582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C. </a:t>
            </a:r>
            <a:r>
              <a:rPr lang="en-US" b="1" dirty="0" err="1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Nơi</a:t>
            </a:r>
            <a:r>
              <a:rPr lang="en-US" b="1" dirty="0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 du </a:t>
            </a:r>
            <a:r>
              <a:rPr lang="en-US" b="1" dirty="0" err="1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lịch</a:t>
            </a:r>
            <a:r>
              <a:rPr lang="en-US" b="1" dirty="0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nghỉ</a:t>
            </a:r>
            <a:r>
              <a:rPr lang="en-US" b="1" dirty="0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mát</a:t>
            </a:r>
            <a:r>
              <a:rPr lang="en-US" b="1" dirty="0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nổi</a:t>
            </a:r>
            <a:r>
              <a:rPr lang="en-US" b="1" dirty="0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tiếng</a:t>
            </a:r>
            <a:r>
              <a:rPr lang="en-US" b="1" dirty="0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có</a:t>
            </a:r>
            <a:r>
              <a:rPr lang="en-US" b="1" dirty="0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nhiều</a:t>
            </a:r>
            <a:r>
              <a:rPr lang="en-US" b="1" dirty="0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khách</a:t>
            </a:r>
            <a:r>
              <a:rPr lang="en-US" b="1" dirty="0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sạn</a:t>
            </a:r>
            <a:r>
              <a:rPr lang="en-US" b="1" dirty="0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vườn</a:t>
            </a:r>
            <a:r>
              <a:rPr lang="en-US" b="1" dirty="0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hoa</a:t>
            </a:r>
            <a:r>
              <a:rPr lang="en-US" b="1" dirty="0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và</a:t>
            </a:r>
            <a:r>
              <a:rPr lang="en-US" b="1" dirty="0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rừng</a:t>
            </a:r>
            <a:r>
              <a:rPr lang="en-US" b="1" dirty="0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thông</a:t>
            </a:r>
            <a:r>
              <a:rPr lang="en-US" b="1" dirty="0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609" name="Oval 9"/>
          <p:cNvSpPr>
            <a:spLocks noChangeArrowheads="1"/>
          </p:cNvSpPr>
          <p:nvPr/>
        </p:nvSpPr>
        <p:spPr bwMode="auto">
          <a:xfrm>
            <a:off x="457200" y="4473575"/>
            <a:ext cx="642938" cy="609600"/>
          </a:xfrm>
          <a:prstGeom prst="ellipse">
            <a:avLst/>
          </a:prstGeom>
          <a:noFill/>
          <a:ln w="38100" cmpd="dbl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84072075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101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!dk8_1l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 descr="!dk8_1l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943600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!dk8_1l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600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!dk8_1l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 descr="Margari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3124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2" name="WordArt 8"/>
          <p:cNvSpPr>
            <a:spLocks noChangeArrowheads="1" noChangeShapeType="1" noTextEdit="1"/>
          </p:cNvSpPr>
          <p:nvPr/>
        </p:nvSpPr>
        <p:spPr bwMode="auto">
          <a:xfrm>
            <a:off x="2286000" y="1905000"/>
            <a:ext cx="40386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+mn-lt"/>
                <a:cs typeface="Arial" panose="020B0604020202020204" pitchFamily="34" charset="0"/>
              </a:rPr>
              <a:t>Trò chơi ô chữ</a:t>
            </a:r>
            <a:endParaRPr lang="en-US" sz="3600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406776"/>
      </p:ext>
    </p:extLst>
  </p:cSld>
  <p:clrMapOvr>
    <a:masterClrMapping/>
  </p:clrMapOvr>
  <p:transition spd="med">
    <p:sndAc>
      <p:stSnd>
        <p:snd r:embed="rId2" name="freeLif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9" name="AutoShape 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456113" y="2530475"/>
            <a:ext cx="585787" cy="519113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>
                <a:latin typeface=".VnTimeH" panose="020B7200000000000000" pitchFamily="34" charset="0"/>
                <a:cs typeface="Times New Roman" panose="02020603050405020304" pitchFamily="18" charset="0"/>
              </a:rPr>
              <a:t>¤</a:t>
            </a:r>
          </a:p>
        </p:txBody>
      </p:sp>
      <p:sp>
        <p:nvSpPr>
          <p:cNvPr id="390150" name="AutoShape 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060950" y="2530475"/>
            <a:ext cx="585788" cy="519113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>
                <a:latin typeface=".VnTimeH" panose="020B7200000000000000" pitchFamily="34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390151" name="AutoShape 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648325" y="2530475"/>
            <a:ext cx="585788" cy="519113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>
                <a:latin typeface=".VnTimeH" panose="020B7200000000000000" pitchFamily="34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390152" name="AutoShape 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302000" y="2530475"/>
            <a:ext cx="585788" cy="519113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>
                <a:latin typeface=".VnTimeH" panose="020B7200000000000000" pitchFamily="34" charset="0"/>
                <a:cs typeface="Times New Roman" panose="02020603050405020304" pitchFamily="18" charset="0"/>
              </a:rPr>
              <a:t>µ</a:t>
            </a:r>
          </a:p>
        </p:txBody>
      </p:sp>
      <p:sp>
        <p:nvSpPr>
          <p:cNvPr id="390153" name="AutoShape 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910013" y="2530475"/>
            <a:ext cx="585787" cy="519113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>
                <a:latin typeface=".VnTimeH" panose="020B7200000000000000" pitchFamily="34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390154" name="AutoShape 1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456113" y="3063875"/>
            <a:ext cx="585787" cy="519113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>
                <a:latin typeface=".VnTimeH" panose="020B7200000000000000" pitchFamily="34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390155" name="AutoShape 1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064125" y="3063875"/>
            <a:ext cx="585788" cy="519113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>
                <a:latin typeface=".VnTimeH" panose="020B7200000000000000" pitchFamily="34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90156" name="AutoShape 1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646738" y="3063875"/>
            <a:ext cx="585787" cy="519113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>
                <a:latin typeface=".VnTimeH" panose="020B7200000000000000" pitchFamily="34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390157" name="AutoShape 1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224588" y="3063875"/>
            <a:ext cx="585787" cy="519113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>
                <a:latin typeface=".VnTimeH" panose="020B7200000000000000" pitchFamily="34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390159" name="AutoShape 1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271838" y="3597275"/>
            <a:ext cx="585787" cy="517525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>
                <a:latin typeface=".VnTimeH" panose="020B7200000000000000" pitchFamily="34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390160" name="AutoShape 1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870325" y="3597275"/>
            <a:ext cx="585788" cy="517525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>
                <a:latin typeface=".VnTimeH" panose="020B7200000000000000" pitchFamily="34" charset="0"/>
                <a:cs typeface="Times New Roman" panose="02020603050405020304" pitchFamily="18" charset="0"/>
              </a:rPr>
              <a:t>¹</a:t>
            </a:r>
          </a:p>
        </p:txBody>
      </p:sp>
      <p:sp>
        <p:nvSpPr>
          <p:cNvPr id="390161" name="AutoShape 1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475163" y="3609975"/>
            <a:ext cx="585787" cy="517525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>
                <a:latin typeface=".VnTimeH" panose="020B7200000000000000" pitchFamily="34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390162" name="AutoShape 1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676525" y="3597275"/>
            <a:ext cx="585788" cy="517525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>
                <a:latin typeface=".VnTimeH" panose="020B7200000000000000" pitchFamily="34" charset="0"/>
                <a:cs typeface="Times New Roman" panose="02020603050405020304" pitchFamily="18" charset="0"/>
              </a:rPr>
              <a:t>µ</a:t>
            </a:r>
          </a:p>
        </p:txBody>
      </p:sp>
      <p:sp>
        <p:nvSpPr>
          <p:cNvPr id="390163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124075" y="3597275"/>
            <a:ext cx="585788" cy="517525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>
                <a:latin typeface=".VnTimeH" panose="020B7200000000000000" pitchFamily="34" charset="0"/>
                <a:cs typeface="Times New Roman" panose="02020603050405020304" pitchFamily="18" charset="0"/>
              </a:rPr>
              <a:t>®</a:t>
            </a:r>
          </a:p>
        </p:txBody>
      </p:sp>
      <p:sp>
        <p:nvSpPr>
          <p:cNvPr id="390164" name="AutoShape 2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286125" y="3063875"/>
            <a:ext cx="585788" cy="517525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>
                <a:latin typeface=".VnTimeH" panose="020B7200000000000000" pitchFamily="34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90165" name="AutoShape 2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438650" y="4130675"/>
            <a:ext cx="585788" cy="519113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>
                <a:latin typeface=".VnTimeH" panose="020B7200000000000000" pitchFamily="34" charset="0"/>
                <a:cs typeface="Times New Roman" panose="02020603050405020304" pitchFamily="18" charset="0"/>
              </a:rPr>
              <a:t>Ë</a:t>
            </a:r>
          </a:p>
        </p:txBody>
      </p:sp>
      <p:sp>
        <p:nvSpPr>
          <p:cNvPr id="390166" name="AutoShape 2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024438" y="4130675"/>
            <a:ext cx="585787" cy="519113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>
                <a:latin typeface=".VnTimeH" panose="020B7200000000000000" pitchFamily="34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90167" name="AutoShape 2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610225" y="4130675"/>
            <a:ext cx="585788" cy="519113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>
                <a:latin typeface=".VnTimeH" panose="020B7200000000000000" pitchFamily="34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390168" name="AutoShape 2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821113" y="4130675"/>
            <a:ext cx="585787" cy="519113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>
                <a:latin typeface=".VnTimeH" panose="020B7200000000000000" pitchFamily="34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90169" name="AutoShape 2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870325" y="4664075"/>
            <a:ext cx="585788" cy="517525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>
                <a:latin typeface=".VnTimeH" panose="020B7200000000000000" pitchFamily="34" charset="0"/>
                <a:cs typeface="Times New Roman" panose="02020603050405020304" pitchFamily="18" charset="0"/>
              </a:rPr>
              <a:t>µ</a:t>
            </a:r>
          </a:p>
        </p:txBody>
      </p:sp>
      <p:sp>
        <p:nvSpPr>
          <p:cNvPr id="390170" name="AutoShape 2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438650" y="4664075"/>
            <a:ext cx="585788" cy="517525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>
                <a:latin typeface=".VnTimeH" panose="020B7200000000000000" pitchFamily="34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390171" name="AutoShape 2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060950" y="4664075"/>
            <a:ext cx="585788" cy="517525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>
                <a:latin typeface=".VnTimeH" panose="020B7200000000000000" pitchFamily="34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90172" name="AutoShape 2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646738" y="4664075"/>
            <a:ext cx="585787" cy="517525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>
                <a:latin typeface=".VnTimeH" panose="020B7200000000000000" pitchFamily="34" charset="0"/>
                <a:cs typeface="Times New Roman" panose="02020603050405020304" pitchFamily="18" charset="0"/>
              </a:rPr>
              <a:t>ª</a:t>
            </a:r>
          </a:p>
        </p:txBody>
      </p:sp>
      <p:sp>
        <p:nvSpPr>
          <p:cNvPr id="390173" name="AutoShape 2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267075" y="4664075"/>
            <a:ext cx="587375" cy="517525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>
                <a:latin typeface=".VnTimeH" panose="020B7200000000000000" pitchFamily="34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9962" name="AutoShape 30"/>
          <p:cNvSpPr>
            <a:spLocks noChangeArrowheads="1"/>
          </p:cNvSpPr>
          <p:nvPr/>
        </p:nvSpPr>
        <p:spPr bwMode="auto">
          <a:xfrm>
            <a:off x="103188" y="2454275"/>
            <a:ext cx="782637" cy="460375"/>
          </a:xfrm>
          <a:prstGeom prst="rightArrowCallout">
            <a:avLst>
              <a:gd name="adj1" fmla="val 25000"/>
              <a:gd name="adj2" fmla="val 25000"/>
              <a:gd name="adj3" fmla="val 28333"/>
              <a:gd name="adj4" fmla="val 66667"/>
            </a:avLst>
          </a:prstGeom>
          <a:solidFill>
            <a:srgbClr val="FFCC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963" name="AutoShape 31"/>
          <p:cNvSpPr>
            <a:spLocks noChangeArrowheads="1"/>
          </p:cNvSpPr>
          <p:nvPr/>
        </p:nvSpPr>
        <p:spPr bwMode="auto">
          <a:xfrm>
            <a:off x="95250" y="3006725"/>
            <a:ext cx="782638" cy="460375"/>
          </a:xfrm>
          <a:prstGeom prst="rightArrowCallout">
            <a:avLst>
              <a:gd name="adj1" fmla="val 25000"/>
              <a:gd name="adj2" fmla="val 25000"/>
              <a:gd name="adj3" fmla="val 28333"/>
              <a:gd name="adj4" fmla="val 66667"/>
            </a:avLst>
          </a:prstGeom>
          <a:solidFill>
            <a:srgbClr val="FFCC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964" name="AutoShape 32"/>
          <p:cNvSpPr>
            <a:spLocks noChangeArrowheads="1"/>
          </p:cNvSpPr>
          <p:nvPr/>
        </p:nvSpPr>
        <p:spPr bwMode="auto">
          <a:xfrm>
            <a:off x="76200" y="3582988"/>
            <a:ext cx="782638" cy="460375"/>
          </a:xfrm>
          <a:prstGeom prst="rightArrowCallout">
            <a:avLst>
              <a:gd name="adj1" fmla="val 25000"/>
              <a:gd name="adj2" fmla="val 25000"/>
              <a:gd name="adj3" fmla="val 28333"/>
              <a:gd name="adj4" fmla="val 66667"/>
            </a:avLst>
          </a:prstGeom>
          <a:solidFill>
            <a:srgbClr val="FFCC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9965" name="AutoShape 33"/>
          <p:cNvSpPr>
            <a:spLocks noChangeArrowheads="1"/>
          </p:cNvSpPr>
          <p:nvPr/>
        </p:nvSpPr>
        <p:spPr bwMode="auto">
          <a:xfrm>
            <a:off x="76200" y="4119563"/>
            <a:ext cx="782638" cy="461962"/>
          </a:xfrm>
          <a:prstGeom prst="rightArrowCallout">
            <a:avLst>
              <a:gd name="adj1" fmla="val 25000"/>
              <a:gd name="adj2" fmla="val 25000"/>
              <a:gd name="adj3" fmla="val 28236"/>
              <a:gd name="adj4" fmla="val 66667"/>
            </a:avLst>
          </a:prstGeom>
          <a:solidFill>
            <a:srgbClr val="FFCC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966" name="AutoShape 34"/>
          <p:cNvSpPr>
            <a:spLocks noChangeArrowheads="1"/>
          </p:cNvSpPr>
          <p:nvPr/>
        </p:nvSpPr>
        <p:spPr bwMode="auto">
          <a:xfrm>
            <a:off x="87313" y="4676775"/>
            <a:ext cx="781050" cy="460375"/>
          </a:xfrm>
          <a:prstGeom prst="rightArrowCallout">
            <a:avLst>
              <a:gd name="adj1" fmla="val 25000"/>
              <a:gd name="adj2" fmla="val 25000"/>
              <a:gd name="adj3" fmla="val 28276"/>
              <a:gd name="adj4" fmla="val 66667"/>
            </a:avLst>
          </a:prstGeom>
          <a:solidFill>
            <a:srgbClr val="FFCC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90179" name="AutoShape 3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876675" y="3063875"/>
            <a:ext cx="585788" cy="519113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>
                <a:latin typeface=".VnTimeH" panose="020B7200000000000000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90180" name="AutoShape 3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249613" y="4130675"/>
            <a:ext cx="585787" cy="519113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>
                <a:latin typeface=".VnTimeH" panose="020B7200000000000000" pitchFamily="34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390181" name="AutoShape 3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659063" y="4159250"/>
            <a:ext cx="585787" cy="519113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>
                <a:latin typeface=".VnTimeH" panose="020B7200000000000000" pitchFamily="34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390182" name="AutoShape 3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493838" y="4159250"/>
            <a:ext cx="585787" cy="519113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>
                <a:latin typeface=".VnTimeH" panose="020B7200000000000000" pitchFamily="34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390183" name="AutoShape 3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068513" y="4159250"/>
            <a:ext cx="587375" cy="519113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>
                <a:latin typeface=".VnTimeH" panose="020B7200000000000000" pitchFamily="34" charset="0"/>
                <a:cs typeface="Times New Roman" panose="02020603050405020304" pitchFamily="18" charset="0"/>
              </a:rPr>
              <a:t>é</a:t>
            </a:r>
          </a:p>
        </p:txBody>
      </p:sp>
      <p:sp>
        <p:nvSpPr>
          <p:cNvPr id="390184" name="AutoShape 4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977900" y="4159250"/>
            <a:ext cx="585788" cy="519113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>
                <a:latin typeface=".VnTimeH" panose="020B7200000000000000" pitchFamily="34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390185" name="AutoShape 4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728913" y="2530475"/>
            <a:ext cx="585787" cy="519113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>
                <a:latin typeface=".VnTimeH" panose="020B7200000000000000" pitchFamily="34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90186" name="AutoShape 4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934325" y="4130675"/>
            <a:ext cx="585788" cy="517525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>
                <a:latin typeface=".VnTimeH" panose="020B7200000000000000" pitchFamily="34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390187" name="AutoShape 4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339013" y="4130675"/>
            <a:ext cx="585787" cy="517525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>
                <a:latin typeface=".VnTimeH" panose="020B7200000000000000" pitchFamily="34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390188" name="AutoShape 4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786563" y="4130675"/>
            <a:ext cx="585787" cy="517525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>
                <a:latin typeface=".VnTimeH" panose="020B7200000000000000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90189" name="AutoShape 4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159500" y="4130675"/>
            <a:ext cx="585788" cy="517525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>
                <a:latin typeface=".VnTimeH" panose="020B7200000000000000" pitchFamily="34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90190" name="AutoShape 4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128838" y="2514600"/>
            <a:ext cx="585787" cy="519113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>
                <a:latin typeface=".VnTimeH" panose="020B7200000000000000" pitchFamily="34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390191" name="AutoShape 4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724150" y="3038475"/>
            <a:ext cx="585788" cy="517525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>
                <a:latin typeface=".VnTimeH" panose="020B7200000000000000" pitchFamily="34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390192" name="AutoShape 4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001000" y="3048000"/>
            <a:ext cx="585788" cy="517525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>
                <a:latin typeface=".VnTimeH" panose="020B7200000000000000" pitchFamily="34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390193" name="AutoShape 4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467600" y="3048000"/>
            <a:ext cx="585788" cy="517525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>
                <a:latin typeface=".VnTimeH" panose="020B7200000000000000" pitchFamily="34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390194" name="AutoShape 5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858000" y="3048000"/>
            <a:ext cx="585788" cy="517525"/>
          </a:xfrm>
          <a:prstGeom prst="actionButtonBlank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>
                <a:latin typeface=".VnTimeH" panose="020B7200000000000000" pitchFamily="34" charset="0"/>
                <a:cs typeface="Times New Roman" panose="02020603050405020304" pitchFamily="18" charset="0"/>
              </a:rPr>
              <a:t>Ă</a:t>
            </a:r>
          </a:p>
        </p:txBody>
      </p:sp>
      <p:sp>
        <p:nvSpPr>
          <p:cNvPr id="39983" name="Text Box 73"/>
          <p:cNvSpPr txBox="1">
            <a:spLocks noChangeArrowheads="1"/>
          </p:cNvSpPr>
          <p:nvPr/>
        </p:nvSpPr>
        <p:spPr bwMode="auto">
          <a:xfrm>
            <a:off x="214313" y="17463"/>
            <a:ext cx="870108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sz="4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nhà chung lớn nhất của buôn, nơi diễn ra nhiều hoạt động tập thể gọi là ….</a:t>
            </a:r>
          </a:p>
        </p:txBody>
      </p:sp>
      <p:sp>
        <p:nvSpPr>
          <p:cNvPr id="51" name="Text Box 73"/>
          <p:cNvSpPr txBox="1">
            <a:spLocks noChangeArrowheads="1"/>
          </p:cNvSpPr>
          <p:nvPr/>
        </p:nvSpPr>
        <p:spPr bwMode="auto">
          <a:xfrm>
            <a:off x="214313" y="31750"/>
            <a:ext cx="8843962" cy="2308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sz="4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 hoàng Liên Sơn có đỉnh núi cao nhất nước ta và được gọi là “nóc nhà” của Tổ quốc. Tên là…  </a:t>
            </a:r>
          </a:p>
        </p:txBody>
      </p:sp>
      <p:sp>
        <p:nvSpPr>
          <p:cNvPr id="52" name="Text Box 73"/>
          <p:cNvSpPr txBox="1">
            <a:spLocks noChangeArrowheads="1"/>
          </p:cNvSpPr>
          <p:nvPr/>
        </p:nvSpPr>
        <p:spPr bwMode="auto">
          <a:xfrm>
            <a:off x="130175" y="31750"/>
            <a:ext cx="9012238" cy="2308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phố nổi tiếng với rừng thông và thác nước. Đó là thành phố…..  </a:t>
            </a:r>
          </a:p>
        </p:txBody>
      </p:sp>
      <p:sp>
        <p:nvSpPr>
          <p:cNvPr id="53" name="Text Box 73"/>
          <p:cNvSpPr txBox="1">
            <a:spLocks noChangeArrowheads="1"/>
          </p:cNvSpPr>
          <p:nvPr/>
        </p:nvSpPr>
        <p:spPr bwMode="auto">
          <a:xfrm>
            <a:off x="261938" y="31750"/>
            <a:ext cx="9012237" cy="2308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sz="48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dân ở Hoàng Liên sơn thường trồng lúa, ngô, chè trên nương và ……………..  </a:t>
            </a:r>
          </a:p>
        </p:txBody>
      </p:sp>
      <p:sp>
        <p:nvSpPr>
          <p:cNvPr id="54" name="Text Box 73"/>
          <p:cNvSpPr txBox="1">
            <a:spLocks noChangeArrowheads="1"/>
          </p:cNvSpPr>
          <p:nvPr/>
        </p:nvSpPr>
        <p:spPr bwMode="auto">
          <a:xfrm>
            <a:off x="130175" y="146050"/>
            <a:ext cx="9013825" cy="2308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sz="4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loại cây công nghiệp lâu năm được trồng nhiều nhất ở tây Nguyên. Đó là…..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508500" y="2514600"/>
          <a:ext cx="555625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5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Ô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Ậ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82987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0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9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0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0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90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90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90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90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0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0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90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0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0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90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0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90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90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0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0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90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0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0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90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0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0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90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90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90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90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0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90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90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90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90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901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90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90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90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90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90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90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90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90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90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90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90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90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90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90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90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90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90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90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90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901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9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90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90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901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9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90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90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90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39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90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90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901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9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9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9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901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39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0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90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901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90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90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90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901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90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90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90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901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90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90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90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901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90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90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90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901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90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90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90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901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90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90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90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901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9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390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390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390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39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 nodeType="clickPar">
                      <p:stCondLst>
                        <p:cond delay="indefinite"/>
                      </p:stCondLst>
                      <p:childTnLst>
                        <p:par>
                          <p:cTn id="2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9" dur="2000"/>
                                        <p:tgtEl>
                                          <p:spTgt spid="390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2" dur="2000"/>
                                        <p:tgtEl>
                                          <p:spTgt spid="390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5" dur="2000"/>
                                        <p:tgtEl>
                                          <p:spTgt spid="390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8" dur="2000"/>
                                        <p:tgtEl>
                                          <p:spTgt spid="390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1" dur="2000"/>
                                        <p:tgtEl>
                                          <p:spTgt spid="390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149" grpId="0" animBg="1"/>
      <p:bldP spid="390150" grpId="0" animBg="1"/>
      <p:bldP spid="390151" grpId="0" animBg="1"/>
      <p:bldP spid="390152" grpId="0" animBg="1"/>
      <p:bldP spid="390153" grpId="0" animBg="1"/>
      <p:bldP spid="390154" grpId="0" animBg="1"/>
      <p:bldP spid="390155" grpId="0" animBg="1"/>
      <p:bldP spid="390156" grpId="0" animBg="1"/>
      <p:bldP spid="390157" grpId="0" animBg="1"/>
      <p:bldP spid="390159" grpId="0" animBg="1"/>
      <p:bldP spid="390160" grpId="0" animBg="1"/>
      <p:bldP spid="390161" grpId="0" animBg="1"/>
      <p:bldP spid="390162" grpId="0" animBg="1"/>
      <p:bldP spid="390163" grpId="0" animBg="1"/>
      <p:bldP spid="390164" grpId="0" animBg="1"/>
      <p:bldP spid="390165" grpId="0" animBg="1"/>
      <p:bldP spid="390166" grpId="0" animBg="1"/>
      <p:bldP spid="390167" grpId="0" animBg="1"/>
      <p:bldP spid="390168" grpId="0" animBg="1"/>
      <p:bldP spid="390169" grpId="0" animBg="1"/>
      <p:bldP spid="390170" grpId="0" animBg="1"/>
      <p:bldP spid="390171" grpId="0" animBg="1"/>
      <p:bldP spid="390172" grpId="0" animBg="1"/>
      <p:bldP spid="390173" grpId="0" animBg="1"/>
      <p:bldP spid="390179" grpId="0" animBg="1"/>
      <p:bldP spid="390180" grpId="0" animBg="1"/>
      <p:bldP spid="390181" grpId="0" animBg="1"/>
      <p:bldP spid="390182" grpId="0" animBg="1"/>
      <p:bldP spid="390183" grpId="0" animBg="1"/>
      <p:bldP spid="390184" grpId="0" animBg="1"/>
      <p:bldP spid="390185" grpId="0" animBg="1"/>
      <p:bldP spid="390186" grpId="0" animBg="1"/>
      <p:bldP spid="390187" grpId="0" animBg="1"/>
      <p:bldP spid="390188" grpId="0" animBg="1"/>
      <p:bldP spid="390189" grpId="0" animBg="1"/>
      <p:bldP spid="390190" grpId="0" animBg="1"/>
      <p:bldP spid="390191" grpId="0" animBg="1"/>
      <p:bldP spid="390192" grpId="0" animBg="1"/>
      <p:bldP spid="390193" grpId="0" animBg="1"/>
      <p:bldP spid="390194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antasy-world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AutoShape 3"/>
          <p:cNvSpPr>
            <a:spLocks noChangeArrowheads="1"/>
          </p:cNvSpPr>
          <p:nvPr/>
        </p:nvSpPr>
        <p:spPr bwMode="auto">
          <a:xfrm>
            <a:off x="76200" y="1219200"/>
            <a:ext cx="8991600" cy="5562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alpha val="49001"/>
                </a:schemeClr>
              </a:gs>
              <a:gs pos="100000">
                <a:schemeClr val="bg1">
                  <a:gamma/>
                  <a:tint val="79216"/>
                  <a:invGamma/>
                  <a:alpha val="44000"/>
                </a:schemeClr>
              </a:gs>
            </a:gsLst>
            <a:lin ang="5400000" scaled="1"/>
          </a:gradFill>
          <a:ln w="76200" cmpd="tri">
            <a:solidFill>
              <a:srgbClr val="FF00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0" y="1676400"/>
            <a:ext cx="91440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Ôn lại các kiến thức đã học </a:t>
            </a:r>
          </a:p>
          <a:p>
            <a:pPr algn="just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Xem trước bài Đồng bằng Bắc Bộ (98/sgk).</a:t>
            </a:r>
          </a:p>
          <a:p>
            <a:pPr algn="just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Sưu tầm tranh ảnh về vùng Đồng bằng Bắc Bộ.</a:t>
            </a:r>
          </a:p>
        </p:txBody>
      </p:sp>
      <p:sp>
        <p:nvSpPr>
          <p:cNvPr id="58373" name="WordArt 5"/>
          <p:cNvSpPr>
            <a:spLocks noChangeArrowheads="1" noChangeShapeType="1" noTextEdit="1"/>
          </p:cNvSpPr>
          <p:nvPr/>
        </p:nvSpPr>
        <p:spPr bwMode="auto">
          <a:xfrm>
            <a:off x="3048000" y="152400"/>
            <a:ext cx="3200400" cy="1019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b="1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pic>
        <p:nvPicPr>
          <p:cNvPr id="58376" name="4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638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27916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83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1912" fill="hold"/>
                                        <p:tgtEl>
                                          <p:spTgt spid="583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7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376"/>
                </p:tgtEl>
              </p:cMediaNode>
            </p:audio>
          </p:childTnLst>
        </p:cTn>
      </p:par>
    </p:tnLst>
    <p:bldLst>
      <p:bldP spid="58371" grpId="0" animBg="1"/>
      <p:bldP spid="58372" grpId="0"/>
      <p:bldP spid="5837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220011" y="625524"/>
            <a:ext cx="856932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Tên</a:t>
            </a:r>
            <a:r>
              <a:rPr lang="en-US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một</a:t>
            </a:r>
            <a:r>
              <a:rPr lang="en-US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số</a:t>
            </a:r>
            <a:r>
              <a:rPr lang="en-US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địa</a:t>
            </a:r>
            <a:r>
              <a:rPr lang="en-US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danh</a:t>
            </a:r>
            <a:r>
              <a:rPr lang="en-US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nổi</a:t>
            </a:r>
            <a:r>
              <a:rPr lang="en-US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tiếng</a:t>
            </a:r>
            <a:r>
              <a:rPr lang="en-US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phố</a:t>
            </a:r>
            <a:r>
              <a:rPr lang="en-US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Đà</a:t>
            </a:r>
            <a:r>
              <a:rPr lang="en-US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Lạt</a:t>
            </a:r>
            <a:r>
              <a:rPr lang="en-US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341455" y="2086767"/>
            <a:ext cx="83264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A. </a:t>
            </a:r>
            <a:r>
              <a:rPr lang="en-US" b="1" dirty="0" err="1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Kom</a:t>
            </a:r>
            <a:r>
              <a:rPr lang="en-US" b="1" dirty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 Tum, </a:t>
            </a:r>
            <a:r>
              <a:rPr lang="en-US" b="1" dirty="0" err="1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Đắk</a:t>
            </a:r>
            <a:r>
              <a:rPr lang="en-US" b="1" dirty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Lắk</a:t>
            </a:r>
            <a:r>
              <a:rPr lang="en-US" b="1" dirty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Lâm</a:t>
            </a:r>
            <a:r>
              <a:rPr lang="en-US" b="1" dirty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Viên</a:t>
            </a:r>
            <a:r>
              <a:rPr lang="en-US" b="1" dirty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, Di </a:t>
            </a:r>
            <a:r>
              <a:rPr lang="en-US" b="1" dirty="0" err="1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Linh</a:t>
            </a:r>
            <a:r>
              <a:rPr lang="en-US" b="1" dirty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 .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69888" y="3492500"/>
            <a:ext cx="8763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B. </a:t>
            </a:r>
            <a:r>
              <a:rPr lang="en-US" b="1" dirty="0" err="1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Thác</a:t>
            </a:r>
            <a:r>
              <a:rPr lang="en-US" b="1" dirty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 Cam Ly, </a:t>
            </a:r>
            <a:r>
              <a:rPr lang="en-US" b="1" dirty="0" err="1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hồ</a:t>
            </a:r>
            <a:r>
              <a:rPr lang="en-US" b="1" dirty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Xuân</a:t>
            </a:r>
            <a:r>
              <a:rPr lang="en-US" b="1" dirty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Hương</a:t>
            </a:r>
            <a:r>
              <a:rPr lang="en-US" b="1" dirty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Chùa</a:t>
            </a:r>
            <a:r>
              <a:rPr lang="en-US" b="1" dirty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Linh</a:t>
            </a:r>
            <a:r>
              <a:rPr lang="en-US" b="1" dirty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Sơn</a:t>
            </a:r>
            <a:r>
              <a:rPr lang="en-US" b="1" dirty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381000" y="4876800"/>
            <a:ext cx="8534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C. Sa Pa, </a:t>
            </a:r>
            <a:r>
              <a:rPr lang="en-US" b="1" dirty="0" err="1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Thác</a:t>
            </a:r>
            <a:r>
              <a:rPr lang="en-US" b="1" dirty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Bạc</a:t>
            </a:r>
            <a:r>
              <a:rPr lang="en-US" b="1" dirty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rừng</a:t>
            </a:r>
            <a:r>
              <a:rPr lang="en-US" b="1" dirty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Trúc</a:t>
            </a:r>
            <a:r>
              <a:rPr lang="en-US" b="1" dirty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0728" name="Oval 8"/>
          <p:cNvSpPr>
            <a:spLocks noChangeArrowheads="1"/>
          </p:cNvSpPr>
          <p:nvPr/>
        </p:nvSpPr>
        <p:spPr bwMode="auto">
          <a:xfrm>
            <a:off x="344606" y="3443399"/>
            <a:ext cx="533400" cy="723900"/>
          </a:xfrm>
          <a:prstGeom prst="ellipse">
            <a:avLst/>
          </a:prstGeom>
          <a:noFill/>
          <a:ln w="38100" cmpd="dbl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88685493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381000"/>
            <a:ext cx="4343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Dựa vào bản đồ Địa lí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Việt Nam, hãy chỉ:</a:t>
            </a:r>
            <a:endParaRPr lang="en-US" altLang="en-US" b="1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6213" y="1752600"/>
            <a:ext cx="3657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 Hoàng Liên Sơn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39713" y="2590800"/>
            <a:ext cx="3530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 Phan- xi- păng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76213" y="3268663"/>
            <a:ext cx="3429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cao nguyên ở Tây Nguyên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27013" y="4659313"/>
            <a:ext cx="3657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phố Đà Lạt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7" name="Picture 7" descr="Ban do tu nhien Vie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613" y="0"/>
            <a:ext cx="52593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455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an do tu nhien Vie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7" y="-51984"/>
            <a:ext cx="48006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7" descr="AQCA4YN2IKCA7J7IELCA5S7NJKCANEEB1XCAIUHZWQCAYJTSVNCAI50DB5CAFW30R0CAE27JWSCAAXX9EGCACPN145CAWGCU1SCAQ7T5FOCAKQWFLVCAA9396CCAYK5LQYCA95D1C8CARD34A9CA6YJR9O"/>
          <p:cNvSpPr>
            <a:spLocks noChangeArrowheads="1"/>
          </p:cNvSpPr>
          <p:nvPr/>
        </p:nvSpPr>
        <p:spPr bwMode="auto">
          <a:xfrm>
            <a:off x="4636671" y="-12700"/>
            <a:ext cx="4343400" cy="2971800"/>
          </a:xfrm>
          <a:prstGeom prst="wedgeRoundRectCallout">
            <a:avLst>
              <a:gd name="adj1" fmla="val -134767"/>
              <a:gd name="adj2" fmla="val -30522"/>
              <a:gd name="adj3" fmla="val 16667"/>
            </a:avLst>
          </a:prstGeom>
          <a:blipFill dpi="0" rotWithShape="1">
            <a:blip r:embed="rId3"/>
            <a:srcRect/>
            <a:stretch>
              <a:fillRect/>
            </a:stretch>
          </a:blipFill>
          <a:ln w="9525" algn="ctr">
            <a:solidFill>
              <a:srgbClr val="FFFF00"/>
            </a:solidFill>
            <a:miter lim="800000"/>
            <a:headEnd/>
            <a:tailEnd/>
          </a:ln>
        </p:spPr>
        <p:txBody>
          <a:bodyPr lIns="91435" tIns="45718" rIns="91435" bIns="4571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 Liên Sơn</a:t>
            </a:r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4673600" y="190500"/>
            <a:ext cx="4038600" cy="3124200"/>
            <a:chOff x="3024" y="1776"/>
            <a:chExt cx="2592" cy="2496"/>
          </a:xfrm>
        </p:grpSpPr>
        <p:sp>
          <p:nvSpPr>
            <p:cNvPr id="6182" name="AutoShape 30"/>
            <p:cNvSpPr>
              <a:spLocks noChangeArrowheads="1"/>
            </p:cNvSpPr>
            <p:nvPr/>
          </p:nvSpPr>
          <p:spPr bwMode="auto">
            <a:xfrm>
              <a:off x="3072" y="2304"/>
              <a:ext cx="2496" cy="1968"/>
            </a:xfrm>
            <a:prstGeom prst="wedgeRoundRectCallout">
              <a:avLst>
                <a:gd name="adj1" fmla="val -147134"/>
                <a:gd name="adj2" fmla="val -58745"/>
                <a:gd name="adj3" fmla="val 16667"/>
              </a:avLst>
            </a:prstGeom>
            <a:solidFill>
              <a:srgbClr val="A9AEB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sz="6600">
                <a:latin typeface=".VnTime" panose="020B7200000000000000" pitchFamily="34" charset="0"/>
              </a:endParaRPr>
            </a:p>
          </p:txBody>
        </p:sp>
        <p:pic>
          <p:nvPicPr>
            <p:cNvPr id="6183" name="Picture 3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1776"/>
              <a:ext cx="2592" cy="2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4" name="Text Box 32"/>
            <p:cNvSpPr txBox="1">
              <a:spLocks noChangeArrowheads="1"/>
            </p:cNvSpPr>
            <p:nvPr/>
          </p:nvSpPr>
          <p:spPr bwMode="auto">
            <a:xfrm>
              <a:off x="3216" y="1824"/>
              <a:ext cx="2253" cy="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Đỉnh Phan- xi- păng</a:t>
              </a:r>
            </a:p>
          </p:txBody>
        </p:sp>
      </p:grpSp>
      <p:grpSp>
        <p:nvGrpSpPr>
          <p:cNvPr id="12" name="Group 29"/>
          <p:cNvGrpSpPr>
            <a:grpSpLocks/>
          </p:cNvGrpSpPr>
          <p:nvPr/>
        </p:nvGrpSpPr>
        <p:grpSpPr bwMode="auto">
          <a:xfrm>
            <a:off x="4597400" y="2286000"/>
            <a:ext cx="4040188" cy="2514600"/>
            <a:chOff x="3032" y="1824"/>
            <a:chExt cx="2592" cy="2448"/>
          </a:xfrm>
        </p:grpSpPr>
        <p:sp>
          <p:nvSpPr>
            <p:cNvPr id="6179" name="AutoShape 30"/>
            <p:cNvSpPr>
              <a:spLocks noChangeArrowheads="1"/>
            </p:cNvSpPr>
            <p:nvPr/>
          </p:nvSpPr>
          <p:spPr bwMode="auto">
            <a:xfrm>
              <a:off x="3072" y="2304"/>
              <a:ext cx="2496" cy="1968"/>
            </a:xfrm>
            <a:prstGeom prst="wedgeRoundRectCallout">
              <a:avLst>
                <a:gd name="adj1" fmla="val -106972"/>
                <a:gd name="adj2" fmla="val -8741"/>
                <a:gd name="adj3" fmla="val 16667"/>
              </a:avLst>
            </a:prstGeom>
            <a:solidFill>
              <a:srgbClr val="A9AEB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sz="6600">
                <a:latin typeface=".VnTime" panose="020B7200000000000000" pitchFamily="34" charset="0"/>
              </a:endParaRPr>
            </a:p>
          </p:txBody>
        </p:sp>
        <p:pic>
          <p:nvPicPr>
            <p:cNvPr id="6180" name="Picture 3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2" y="1824"/>
              <a:ext cx="2592" cy="2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1" name="Text Box 32"/>
            <p:cNvSpPr txBox="1">
              <a:spLocks noChangeArrowheads="1"/>
            </p:cNvSpPr>
            <p:nvPr/>
          </p:nvSpPr>
          <p:spPr bwMode="auto">
            <a:xfrm>
              <a:off x="3085" y="1999"/>
              <a:ext cx="2483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 nguyên Kon Tum</a:t>
              </a:r>
            </a:p>
          </p:txBody>
        </p:sp>
      </p:grpSp>
      <p:grpSp>
        <p:nvGrpSpPr>
          <p:cNvPr id="16" name="Group 29"/>
          <p:cNvGrpSpPr>
            <a:grpSpLocks/>
          </p:cNvGrpSpPr>
          <p:nvPr/>
        </p:nvGrpSpPr>
        <p:grpSpPr bwMode="auto">
          <a:xfrm>
            <a:off x="4772025" y="2438400"/>
            <a:ext cx="3889375" cy="2514600"/>
            <a:chOff x="3072" y="1824"/>
            <a:chExt cx="2496" cy="2448"/>
          </a:xfrm>
        </p:grpSpPr>
        <p:sp>
          <p:nvSpPr>
            <p:cNvPr id="6176" name="AutoShape 30"/>
            <p:cNvSpPr>
              <a:spLocks noChangeArrowheads="1"/>
            </p:cNvSpPr>
            <p:nvPr/>
          </p:nvSpPr>
          <p:spPr bwMode="auto">
            <a:xfrm>
              <a:off x="3072" y="2304"/>
              <a:ext cx="2496" cy="1968"/>
            </a:xfrm>
            <a:prstGeom prst="wedgeRoundRectCallout">
              <a:avLst>
                <a:gd name="adj1" fmla="val -107954"/>
                <a:gd name="adj2" fmla="val -574"/>
                <a:gd name="adj3" fmla="val 16667"/>
              </a:avLst>
            </a:prstGeom>
            <a:solidFill>
              <a:srgbClr val="A9AEB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sz="6600">
                <a:latin typeface=".VnTime" panose="020B7200000000000000" pitchFamily="34" charset="0"/>
              </a:endParaRPr>
            </a:p>
          </p:txBody>
        </p:sp>
        <p:pic>
          <p:nvPicPr>
            <p:cNvPr id="6177" name="Picture 3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8" y="1824"/>
              <a:ext cx="2421" cy="2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8" name="Text Box 32"/>
            <p:cNvSpPr txBox="1">
              <a:spLocks noChangeArrowheads="1"/>
            </p:cNvSpPr>
            <p:nvPr/>
          </p:nvSpPr>
          <p:spPr bwMode="auto">
            <a:xfrm>
              <a:off x="3085" y="1999"/>
              <a:ext cx="2483" cy="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 nguyên Pleiku</a:t>
              </a:r>
            </a:p>
          </p:txBody>
        </p:sp>
      </p:grpSp>
      <p:grpSp>
        <p:nvGrpSpPr>
          <p:cNvPr id="20" name="Group 13"/>
          <p:cNvGrpSpPr>
            <a:grpSpLocks/>
          </p:cNvGrpSpPr>
          <p:nvPr/>
        </p:nvGrpSpPr>
        <p:grpSpPr bwMode="auto">
          <a:xfrm>
            <a:off x="4484688" y="1350963"/>
            <a:ext cx="4191000" cy="3290887"/>
            <a:chOff x="2976" y="1536"/>
            <a:chExt cx="2592" cy="2646"/>
          </a:xfrm>
        </p:grpSpPr>
        <p:sp>
          <p:nvSpPr>
            <p:cNvPr id="6172" name="AutoShape 14"/>
            <p:cNvSpPr>
              <a:spLocks noChangeArrowheads="1"/>
            </p:cNvSpPr>
            <p:nvPr/>
          </p:nvSpPr>
          <p:spPr bwMode="auto">
            <a:xfrm>
              <a:off x="3072" y="2112"/>
              <a:ext cx="2496" cy="1968"/>
            </a:xfrm>
            <a:prstGeom prst="wedgeRoundRectCallout">
              <a:avLst>
                <a:gd name="adj1" fmla="val -100088"/>
                <a:gd name="adj2" fmla="val 37773"/>
                <a:gd name="adj3" fmla="val 16667"/>
              </a:avLst>
            </a:prstGeom>
            <a:solidFill>
              <a:srgbClr val="A9AEB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sz="6600">
                <a:latin typeface=".VnTime" panose="020B7200000000000000" pitchFamily="34" charset="0"/>
              </a:endParaRPr>
            </a:p>
          </p:txBody>
        </p:sp>
        <p:grpSp>
          <p:nvGrpSpPr>
            <p:cNvPr id="6173" name="Group 15"/>
            <p:cNvGrpSpPr>
              <a:grpSpLocks/>
            </p:cNvGrpSpPr>
            <p:nvPr/>
          </p:nvGrpSpPr>
          <p:grpSpPr bwMode="auto">
            <a:xfrm>
              <a:off x="2976" y="1536"/>
              <a:ext cx="2592" cy="2646"/>
              <a:chOff x="3312" y="1728"/>
              <a:chExt cx="2448" cy="2646"/>
            </a:xfrm>
          </p:grpSpPr>
          <p:pic>
            <p:nvPicPr>
              <p:cNvPr id="6174" name="Picture 16" descr="CN- Đắk Lắk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2" y="1728"/>
                <a:ext cx="2448" cy="26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175" name="Text Box 17"/>
              <p:cNvSpPr txBox="1">
                <a:spLocks noChangeArrowheads="1"/>
              </p:cNvSpPr>
              <p:nvPr/>
            </p:nvSpPr>
            <p:spPr bwMode="auto">
              <a:xfrm>
                <a:off x="3312" y="1728"/>
                <a:ext cx="2448" cy="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sz="28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 nguyên Đăk Lăk</a:t>
                </a:r>
              </a:p>
            </p:txBody>
          </p:sp>
        </p:grpSp>
      </p:grpSp>
      <p:grpSp>
        <p:nvGrpSpPr>
          <p:cNvPr id="25" name="Group 18"/>
          <p:cNvGrpSpPr>
            <a:grpSpLocks/>
          </p:cNvGrpSpPr>
          <p:nvPr/>
        </p:nvGrpSpPr>
        <p:grpSpPr bwMode="auto">
          <a:xfrm>
            <a:off x="4679950" y="2520950"/>
            <a:ext cx="4419600" cy="3048000"/>
            <a:chOff x="3031" y="1352"/>
            <a:chExt cx="2784" cy="2832"/>
          </a:xfrm>
        </p:grpSpPr>
        <p:sp>
          <p:nvSpPr>
            <p:cNvPr id="6169" name="AutoShape 19"/>
            <p:cNvSpPr>
              <a:spLocks noChangeArrowheads="1"/>
            </p:cNvSpPr>
            <p:nvPr/>
          </p:nvSpPr>
          <p:spPr bwMode="auto">
            <a:xfrm>
              <a:off x="3072" y="2112"/>
              <a:ext cx="2496" cy="1968"/>
            </a:xfrm>
            <a:prstGeom prst="wedgeRoundRectCallout">
              <a:avLst>
                <a:gd name="adj1" fmla="val -102685"/>
                <a:gd name="adj2" fmla="val 12449"/>
                <a:gd name="adj3" fmla="val 16667"/>
              </a:avLst>
            </a:prstGeom>
            <a:solidFill>
              <a:srgbClr val="A9AEB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sz="6600">
                <a:latin typeface=".VnTime" panose="020B7200000000000000" pitchFamily="34" charset="0"/>
              </a:endParaRPr>
            </a:p>
          </p:txBody>
        </p:sp>
        <p:pic>
          <p:nvPicPr>
            <p:cNvPr id="6170" name="Picture 20" descr="CN-Lâm Viê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1" y="1352"/>
              <a:ext cx="2784" cy="2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1" name="Text Box 21"/>
            <p:cNvSpPr txBox="1">
              <a:spLocks noChangeArrowheads="1"/>
            </p:cNvSpPr>
            <p:nvPr/>
          </p:nvSpPr>
          <p:spPr bwMode="auto">
            <a:xfrm>
              <a:off x="3120" y="1440"/>
              <a:ext cx="2304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 nguyên Lâm Viên</a:t>
              </a:r>
            </a:p>
          </p:txBody>
        </p:sp>
      </p:grpSp>
      <p:grpSp>
        <p:nvGrpSpPr>
          <p:cNvPr id="29" name="Group 23"/>
          <p:cNvGrpSpPr>
            <a:grpSpLocks/>
          </p:cNvGrpSpPr>
          <p:nvPr/>
        </p:nvGrpSpPr>
        <p:grpSpPr bwMode="auto">
          <a:xfrm>
            <a:off x="4745038" y="2133600"/>
            <a:ext cx="4114800" cy="3324225"/>
            <a:chOff x="3072" y="1728"/>
            <a:chExt cx="2592" cy="2544"/>
          </a:xfrm>
        </p:grpSpPr>
        <p:sp>
          <p:nvSpPr>
            <p:cNvPr id="6165" name="AutoShape 24"/>
            <p:cNvSpPr>
              <a:spLocks noChangeArrowheads="1"/>
            </p:cNvSpPr>
            <p:nvPr/>
          </p:nvSpPr>
          <p:spPr bwMode="auto">
            <a:xfrm>
              <a:off x="3072" y="2304"/>
              <a:ext cx="2496" cy="1968"/>
            </a:xfrm>
            <a:prstGeom prst="wedgeRoundRectCallout">
              <a:avLst>
                <a:gd name="adj1" fmla="val -109856"/>
                <a:gd name="adj2" fmla="val 27505"/>
                <a:gd name="adj3" fmla="val 16667"/>
              </a:avLst>
            </a:prstGeom>
            <a:solidFill>
              <a:srgbClr val="A9AEB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sz="6600">
                <a:latin typeface=".VnTime" panose="020B7200000000000000" pitchFamily="34" charset="0"/>
              </a:endParaRPr>
            </a:p>
          </p:txBody>
        </p:sp>
        <p:grpSp>
          <p:nvGrpSpPr>
            <p:cNvPr id="6166" name="Group 25"/>
            <p:cNvGrpSpPr>
              <a:grpSpLocks/>
            </p:cNvGrpSpPr>
            <p:nvPr/>
          </p:nvGrpSpPr>
          <p:grpSpPr bwMode="auto">
            <a:xfrm>
              <a:off x="3072" y="1728"/>
              <a:ext cx="2592" cy="2544"/>
              <a:chOff x="960" y="288"/>
              <a:chExt cx="3456" cy="4560"/>
            </a:xfrm>
          </p:grpSpPr>
          <p:pic>
            <p:nvPicPr>
              <p:cNvPr id="6167" name="Picture 26" descr="CN-Di Ninh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0" y="288"/>
                <a:ext cx="3456" cy="4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168" name="Text Box 27"/>
              <p:cNvSpPr txBox="1">
                <a:spLocks noChangeArrowheads="1"/>
              </p:cNvSpPr>
              <p:nvPr/>
            </p:nvSpPr>
            <p:spPr bwMode="auto">
              <a:xfrm>
                <a:off x="1326" y="480"/>
                <a:ext cx="2966" cy="5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sz="28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 nguyên Di Linh</a:t>
                </a:r>
              </a:p>
            </p:txBody>
          </p:sp>
        </p:grpSp>
      </p:grpSp>
      <p:grpSp>
        <p:nvGrpSpPr>
          <p:cNvPr id="34" name="Group 29"/>
          <p:cNvGrpSpPr>
            <a:grpSpLocks/>
          </p:cNvGrpSpPr>
          <p:nvPr/>
        </p:nvGrpSpPr>
        <p:grpSpPr bwMode="auto">
          <a:xfrm>
            <a:off x="4706938" y="2419350"/>
            <a:ext cx="4038600" cy="4191000"/>
            <a:chOff x="3024" y="1680"/>
            <a:chExt cx="2592" cy="2640"/>
          </a:xfrm>
        </p:grpSpPr>
        <p:sp>
          <p:nvSpPr>
            <p:cNvPr id="6162" name="AutoShape 30"/>
            <p:cNvSpPr>
              <a:spLocks noChangeArrowheads="1"/>
            </p:cNvSpPr>
            <p:nvPr/>
          </p:nvSpPr>
          <p:spPr bwMode="auto">
            <a:xfrm>
              <a:off x="3072" y="2304"/>
              <a:ext cx="2496" cy="1968"/>
            </a:xfrm>
            <a:prstGeom prst="wedgeRoundRectCallout">
              <a:avLst>
                <a:gd name="adj1" fmla="val -106972"/>
                <a:gd name="adj2" fmla="val -8741"/>
                <a:gd name="adj3" fmla="val 16667"/>
              </a:avLst>
            </a:prstGeom>
            <a:solidFill>
              <a:srgbClr val="A9AEB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sz="6600">
                <a:latin typeface=".VnTime" panose="020B7200000000000000" pitchFamily="34" charset="0"/>
              </a:endParaRPr>
            </a:p>
          </p:txBody>
        </p:sp>
        <p:pic>
          <p:nvPicPr>
            <p:cNvPr id="6163" name="Picture 31" descr="DalattuDoiRobin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1680"/>
              <a:ext cx="2592" cy="2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4" name="Text Box 32"/>
            <p:cNvSpPr txBox="1">
              <a:spLocks noChangeArrowheads="1"/>
            </p:cNvSpPr>
            <p:nvPr/>
          </p:nvSpPr>
          <p:spPr bwMode="auto">
            <a:xfrm>
              <a:off x="3216" y="1824"/>
              <a:ext cx="2223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 phố Đà Lạt</a:t>
              </a:r>
            </a:p>
          </p:txBody>
        </p:sp>
      </p:grpSp>
      <p:sp>
        <p:nvSpPr>
          <p:cNvPr id="38" name="AutoShape 22" descr="OCCAUP9ZS7CAILYVMKCAIWI5ASCALN60V8CA7S3GZXCAZE3QX3CAVL6A1XCARBM2BBCAJ239BOCAIOFFL2CAD62IC1CASUNKD8CA1WV9Y7CAQDNVNMCAQY3VLXCAJFQCHACACDK2F0CAG1Z6PWCAS0NE7Z"/>
          <p:cNvSpPr>
            <a:spLocks noChangeArrowheads="1"/>
          </p:cNvSpPr>
          <p:nvPr/>
        </p:nvSpPr>
        <p:spPr bwMode="auto">
          <a:xfrm>
            <a:off x="2514600" y="4542406"/>
            <a:ext cx="228600" cy="456063"/>
          </a:xfrm>
          <a:prstGeom prst="star5">
            <a:avLst/>
          </a:prstGeom>
          <a:solidFill>
            <a:srgbClr val="FF0000"/>
          </a:solidFill>
          <a:ln w="38100" algn="ctr">
            <a:solidFill>
              <a:srgbClr val="009900"/>
            </a:solidFill>
            <a:miter lim="800000"/>
            <a:headEnd/>
            <a:tailEnd/>
          </a:ln>
          <a:effectLst/>
        </p:spPr>
        <p:txBody>
          <a:bodyPr wrap="square" lIns="91435" tIns="45718" rIns="91435" bIns="45718" anchor="ctr">
            <a:spAutoFit/>
          </a:bodyPr>
          <a:lstStyle/>
          <a:p>
            <a:pPr>
              <a:defRPr/>
            </a:pPr>
            <a:endParaRPr lang="en-US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9" name="Isosceles Triangle 38"/>
          <p:cNvSpPr/>
          <p:nvPr/>
        </p:nvSpPr>
        <p:spPr>
          <a:xfrm>
            <a:off x="776155" y="355813"/>
            <a:ext cx="222250" cy="312737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5038725" y="3568700"/>
            <a:ext cx="35290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 Phan- xi- păng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4903788" y="2693988"/>
            <a:ext cx="3429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cao nguyên ở Tây Nguyên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4922838" y="4246563"/>
            <a:ext cx="3657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phố Đà Lạt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4887913" y="987425"/>
            <a:ext cx="3657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 Hoàng Liên Sơn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6930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39" grpId="0" animBg="1"/>
      <p:bldP spid="39" grpId="1" animBg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629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30725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Dựa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kiến</a:t>
            </a:r>
            <a:r>
              <a:rPr lang="en-US" dirty="0" smtClean="0"/>
              <a:t> </a:t>
            </a:r>
            <a:r>
              <a:rPr lang="en-US" dirty="0" err="1" smtClean="0"/>
              <a:t>thức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hãy</a:t>
            </a:r>
            <a:r>
              <a:rPr lang="en-US" dirty="0" smtClean="0"/>
              <a:t> </a:t>
            </a:r>
            <a:r>
              <a:rPr lang="en-US" dirty="0" err="1" smtClean="0"/>
              <a:t>nêu</a:t>
            </a:r>
            <a:r>
              <a:rPr lang="en-US" dirty="0" smtClean="0"/>
              <a:t>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số</a:t>
            </a:r>
            <a:r>
              <a:rPr lang="en-US" dirty="0" smtClean="0"/>
              <a:t> </a:t>
            </a:r>
            <a:r>
              <a:rPr lang="en-US" dirty="0" err="1" smtClean="0"/>
              <a:t>đặc</a:t>
            </a:r>
            <a:r>
              <a:rPr lang="en-US" dirty="0" smtClean="0"/>
              <a:t> </a:t>
            </a:r>
            <a:r>
              <a:rPr lang="en-US" dirty="0" err="1" smtClean="0"/>
              <a:t>điểm</a:t>
            </a:r>
            <a:r>
              <a:rPr lang="en-US" dirty="0" smtClean="0"/>
              <a:t> </a:t>
            </a:r>
            <a:r>
              <a:rPr lang="en-US" dirty="0" err="1" smtClean="0"/>
              <a:t>tiêu</a:t>
            </a:r>
            <a:r>
              <a:rPr lang="en-US" dirty="0" smtClean="0"/>
              <a:t> </a:t>
            </a:r>
            <a:r>
              <a:rPr lang="en-US" dirty="0" err="1" smtClean="0"/>
              <a:t>biểu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thiên</a:t>
            </a:r>
            <a:r>
              <a:rPr lang="en-US" dirty="0" smtClean="0"/>
              <a:t> </a:t>
            </a:r>
            <a:r>
              <a:rPr lang="en-US" dirty="0" err="1" smtClean="0"/>
              <a:t>nhiên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hoạt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con </a:t>
            </a:r>
            <a:r>
              <a:rPr lang="en-US" dirty="0" err="1" smtClean="0"/>
              <a:t>người</a:t>
            </a:r>
            <a:r>
              <a:rPr lang="en-US" dirty="0" smtClean="0"/>
              <a:t> ở </a:t>
            </a:r>
            <a:r>
              <a:rPr lang="en-US" dirty="0" err="1" smtClean="0"/>
              <a:t>vùng</a:t>
            </a:r>
            <a:r>
              <a:rPr lang="en-US" dirty="0" smtClean="0"/>
              <a:t> </a:t>
            </a:r>
            <a:r>
              <a:rPr lang="en-US" dirty="0" err="1" smtClean="0"/>
              <a:t>núi</a:t>
            </a:r>
            <a:r>
              <a:rPr lang="en-US" dirty="0" smtClean="0"/>
              <a:t> </a:t>
            </a:r>
            <a:r>
              <a:rPr lang="en-US" dirty="0" err="1" smtClean="0"/>
              <a:t>Hoàng</a:t>
            </a:r>
            <a:r>
              <a:rPr lang="en-US" dirty="0" smtClean="0"/>
              <a:t> </a:t>
            </a:r>
            <a:r>
              <a:rPr lang="en-US" dirty="0" err="1" smtClean="0"/>
              <a:t>Liên</a:t>
            </a:r>
            <a:r>
              <a:rPr lang="en-US" dirty="0" smtClean="0"/>
              <a:t> </a:t>
            </a:r>
            <a:r>
              <a:rPr lang="en-US" dirty="0" err="1" smtClean="0"/>
              <a:t>Sơn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Tây</a:t>
            </a:r>
            <a:r>
              <a:rPr lang="en-US" dirty="0" smtClean="0"/>
              <a:t> </a:t>
            </a:r>
            <a:r>
              <a:rPr lang="en-US" dirty="0" err="1"/>
              <a:t>N</a:t>
            </a:r>
            <a:r>
              <a:rPr lang="en-US" dirty="0" err="1" smtClean="0"/>
              <a:t>guyên</a:t>
            </a:r>
            <a:r>
              <a:rPr lang="en-US" dirty="0" smtClean="0"/>
              <a:t> </a:t>
            </a:r>
            <a:r>
              <a:rPr lang="en-US" dirty="0" err="1" smtClean="0"/>
              <a:t>theo</a:t>
            </a:r>
            <a:r>
              <a:rPr lang="en-US" dirty="0" smtClean="0"/>
              <a:t> </a:t>
            </a:r>
            <a:r>
              <a:rPr lang="en-US" dirty="0" err="1" smtClean="0"/>
              <a:t>những</a:t>
            </a:r>
            <a:r>
              <a:rPr lang="en-US" dirty="0" smtClean="0"/>
              <a:t> </a:t>
            </a:r>
            <a:r>
              <a:rPr lang="en-US" dirty="0" err="1" smtClean="0"/>
              <a:t>gợi</a:t>
            </a:r>
            <a:r>
              <a:rPr lang="en-US" dirty="0" smtClean="0"/>
              <a:t> ý ở </a:t>
            </a:r>
            <a:r>
              <a:rPr lang="en-US" dirty="0" err="1" smtClean="0"/>
              <a:t>Phiếu</a:t>
            </a:r>
            <a:r>
              <a:rPr lang="en-US" dirty="0" smtClean="0"/>
              <a:t> </a:t>
            </a: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tập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78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7"/>
          <p:cNvSpPr txBox="1">
            <a:spLocks noChangeArrowheads="1"/>
          </p:cNvSpPr>
          <p:nvPr/>
        </p:nvSpPr>
        <p:spPr bwMode="auto">
          <a:xfrm>
            <a:off x="-76200" y="-47625"/>
            <a:ext cx="9220200" cy="9679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600"/>
              </a:spcBef>
              <a:buFontTx/>
              <a:buNone/>
            </a:pPr>
            <a:endParaRPr lang="en-US" altLang="en-US" sz="2800" b="1" i="1" dirty="0">
              <a:solidFill>
                <a:srgbClr val="0000FF"/>
              </a:solidFill>
              <a:latin typeface="+mn-lt"/>
            </a:endParaRPr>
          </a:p>
          <a:p>
            <a:pPr algn="just" eaLnBrk="1" hangingPunct="1">
              <a:spcBef>
                <a:spcPts val="600"/>
              </a:spcBef>
              <a:buFontTx/>
              <a:buNone/>
            </a:pPr>
            <a:r>
              <a:rPr lang="en-US" altLang="en-US" sz="2800" b="1" i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altLang="en-US" b="1" i="1" dirty="0" err="1" smtClean="0">
                <a:latin typeface="+mn-lt"/>
              </a:rPr>
              <a:t>Thảo</a:t>
            </a:r>
            <a:r>
              <a:rPr lang="en-US" altLang="en-US" b="1" i="1" dirty="0" smtClean="0">
                <a:latin typeface="+mn-lt"/>
              </a:rPr>
              <a:t> </a:t>
            </a:r>
            <a:r>
              <a:rPr lang="en-US" altLang="en-US" b="1" i="1" dirty="0" err="1" smtClean="0">
                <a:latin typeface="+mn-lt"/>
              </a:rPr>
              <a:t>luận</a:t>
            </a:r>
            <a:r>
              <a:rPr lang="en-US" altLang="en-US" b="1" i="1" dirty="0" smtClean="0">
                <a:latin typeface="+mn-lt"/>
              </a:rPr>
              <a:t> </a:t>
            </a:r>
            <a:r>
              <a:rPr lang="en-US" altLang="en-US" b="1" i="1" dirty="0" err="1" smtClean="0">
                <a:latin typeface="+mn-lt"/>
              </a:rPr>
              <a:t>nhóm</a:t>
            </a:r>
            <a:r>
              <a:rPr lang="en-US" altLang="en-US" b="1" i="1" dirty="0" smtClean="0">
                <a:latin typeface="+mn-lt"/>
              </a:rPr>
              <a:t> 5 </a:t>
            </a:r>
            <a:r>
              <a:rPr lang="en-US" altLang="en-US" b="1" i="1" dirty="0" err="1" smtClean="0">
                <a:latin typeface="+mn-lt"/>
              </a:rPr>
              <a:t>theo</a:t>
            </a:r>
            <a:r>
              <a:rPr lang="en-US" altLang="en-US" b="1" i="1" dirty="0" smtClean="0">
                <a:latin typeface="+mn-lt"/>
              </a:rPr>
              <a:t> </a:t>
            </a:r>
            <a:r>
              <a:rPr lang="en-US" altLang="en-US" b="1" i="1" dirty="0" err="1" smtClean="0">
                <a:latin typeface="+mn-lt"/>
              </a:rPr>
              <a:t>yêu</a:t>
            </a:r>
            <a:r>
              <a:rPr lang="en-US" altLang="en-US" b="1" i="1" dirty="0" smtClean="0">
                <a:latin typeface="+mn-lt"/>
              </a:rPr>
              <a:t> </a:t>
            </a:r>
            <a:r>
              <a:rPr lang="en-US" altLang="en-US" b="1" i="1" dirty="0" err="1" smtClean="0">
                <a:latin typeface="+mn-lt"/>
              </a:rPr>
              <a:t>cầu</a:t>
            </a:r>
            <a:r>
              <a:rPr lang="en-US" altLang="en-US" b="1" i="1" dirty="0" smtClean="0">
                <a:latin typeface="+mn-lt"/>
              </a:rPr>
              <a:t>: </a:t>
            </a:r>
          </a:p>
          <a:p>
            <a:pPr algn="just" eaLnBrk="1" hangingPunct="1">
              <a:spcBef>
                <a:spcPts val="600"/>
              </a:spcBef>
              <a:buFontTx/>
              <a:buNone/>
            </a:pPr>
            <a:endParaRPr lang="en-US" altLang="en-US" b="1" i="1" dirty="0">
              <a:solidFill>
                <a:srgbClr val="0000FF"/>
              </a:solidFill>
              <a:latin typeface="+mn-lt"/>
            </a:endParaRPr>
          </a:p>
          <a:p>
            <a:pPr algn="just" eaLnBrk="1" hangingPunct="1">
              <a:spcBef>
                <a:spcPts val="600"/>
              </a:spcBef>
              <a:buFontTx/>
              <a:buNone/>
            </a:pPr>
            <a:r>
              <a:rPr lang="en-US" altLang="en-US" b="1" i="1" dirty="0" err="1" smtClean="0">
                <a:latin typeface="+mn-lt"/>
              </a:rPr>
              <a:t>Nhóm</a:t>
            </a:r>
            <a:r>
              <a:rPr lang="en-US" altLang="en-US" b="1" i="1" dirty="0" smtClean="0">
                <a:latin typeface="+mn-lt"/>
              </a:rPr>
              <a:t> 1,2: </a:t>
            </a:r>
            <a:r>
              <a:rPr lang="en-US" altLang="en-US" b="1" i="1" dirty="0" err="1" smtClean="0">
                <a:latin typeface="+mn-lt"/>
              </a:rPr>
              <a:t>Nêu</a:t>
            </a:r>
            <a:r>
              <a:rPr lang="en-US" altLang="en-US" b="1" i="1" dirty="0" smtClean="0">
                <a:latin typeface="+mn-lt"/>
              </a:rPr>
              <a:t> </a:t>
            </a:r>
            <a:r>
              <a:rPr lang="en-US" altLang="en-US" b="1" i="1" dirty="0" err="1">
                <a:latin typeface="+mn-lt"/>
              </a:rPr>
              <a:t>đặc</a:t>
            </a:r>
            <a:r>
              <a:rPr lang="en-US" altLang="en-US" b="1" i="1" dirty="0">
                <a:latin typeface="+mn-lt"/>
              </a:rPr>
              <a:t> </a:t>
            </a:r>
            <a:r>
              <a:rPr lang="en-US" altLang="en-US" b="1" i="1" dirty="0" err="1">
                <a:latin typeface="+mn-lt"/>
              </a:rPr>
              <a:t>điểm</a:t>
            </a:r>
            <a:r>
              <a:rPr lang="en-US" altLang="en-US" b="1" i="1" dirty="0">
                <a:latin typeface="+mn-lt"/>
              </a:rPr>
              <a:t> </a:t>
            </a:r>
            <a:r>
              <a:rPr lang="en-US" altLang="en-US" b="1" i="1" dirty="0" err="1">
                <a:solidFill>
                  <a:srgbClr val="00B050"/>
                </a:solidFill>
                <a:latin typeface="+mn-lt"/>
              </a:rPr>
              <a:t>địa</a:t>
            </a:r>
            <a:r>
              <a:rPr lang="en-US" altLang="en-US" b="1" i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en-US" altLang="en-US" b="1" i="1" dirty="0" err="1" smtClean="0">
                <a:solidFill>
                  <a:srgbClr val="00B050"/>
                </a:solidFill>
                <a:latin typeface="+mn-lt"/>
              </a:rPr>
              <a:t>hình</a:t>
            </a:r>
            <a:r>
              <a:rPr lang="en-US" altLang="en-US" b="1" i="1" dirty="0" smtClean="0">
                <a:solidFill>
                  <a:srgbClr val="00B050"/>
                </a:solidFill>
                <a:latin typeface="+mn-lt"/>
              </a:rPr>
              <a:t>, </a:t>
            </a:r>
            <a:r>
              <a:rPr lang="en-US" altLang="en-US" b="1" i="1" dirty="0" err="1" smtClean="0">
                <a:solidFill>
                  <a:srgbClr val="00B050"/>
                </a:solidFill>
                <a:latin typeface="+mn-lt"/>
              </a:rPr>
              <a:t>khí</a:t>
            </a:r>
            <a:r>
              <a:rPr lang="en-US" altLang="en-US" b="1" i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en-US" altLang="en-US" b="1" i="1" dirty="0" err="1" smtClean="0">
                <a:solidFill>
                  <a:srgbClr val="00B050"/>
                </a:solidFill>
                <a:latin typeface="+mn-lt"/>
              </a:rPr>
              <a:t>hậu</a:t>
            </a:r>
            <a:r>
              <a:rPr lang="en-US" altLang="en-US" b="1" i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en-US" altLang="en-US" b="1" i="1" dirty="0" err="1">
                <a:latin typeface="+mn-lt"/>
              </a:rPr>
              <a:t>của</a:t>
            </a:r>
            <a:r>
              <a:rPr lang="en-US" altLang="en-US" b="1" i="1" dirty="0">
                <a:latin typeface="+mn-lt"/>
              </a:rPr>
              <a:t> </a:t>
            </a:r>
            <a:r>
              <a:rPr lang="en-US" altLang="en-US" b="1" i="1" dirty="0" err="1">
                <a:latin typeface="+mn-lt"/>
              </a:rPr>
              <a:t>Hoàng</a:t>
            </a:r>
            <a:r>
              <a:rPr lang="en-US" altLang="en-US" b="1" i="1" dirty="0">
                <a:latin typeface="+mn-lt"/>
              </a:rPr>
              <a:t> </a:t>
            </a:r>
            <a:r>
              <a:rPr lang="en-US" altLang="en-US" b="1" i="1" dirty="0" err="1">
                <a:latin typeface="+mn-lt"/>
              </a:rPr>
              <a:t>Liên</a:t>
            </a:r>
            <a:r>
              <a:rPr lang="en-US" altLang="en-US" b="1" i="1" dirty="0">
                <a:latin typeface="+mn-lt"/>
              </a:rPr>
              <a:t> </a:t>
            </a:r>
            <a:r>
              <a:rPr lang="en-US" altLang="en-US" b="1" i="1" dirty="0" err="1">
                <a:latin typeface="+mn-lt"/>
              </a:rPr>
              <a:t>Sơn</a:t>
            </a:r>
            <a:r>
              <a:rPr lang="en-US" altLang="en-US" b="1" i="1" dirty="0">
                <a:latin typeface="+mn-lt"/>
              </a:rPr>
              <a:t> </a:t>
            </a:r>
            <a:r>
              <a:rPr lang="en-US" altLang="en-US" b="1" i="1" dirty="0" err="1">
                <a:latin typeface="+mn-lt"/>
              </a:rPr>
              <a:t>và</a:t>
            </a:r>
            <a:r>
              <a:rPr lang="en-US" altLang="en-US" b="1" i="1" dirty="0">
                <a:latin typeface="+mn-lt"/>
              </a:rPr>
              <a:t> </a:t>
            </a:r>
            <a:r>
              <a:rPr lang="en-US" altLang="en-US" b="1" i="1" dirty="0" err="1">
                <a:latin typeface="+mn-lt"/>
              </a:rPr>
              <a:t>Tây</a:t>
            </a:r>
            <a:r>
              <a:rPr lang="en-US" altLang="en-US" b="1" i="1" dirty="0">
                <a:latin typeface="+mn-lt"/>
              </a:rPr>
              <a:t> </a:t>
            </a:r>
            <a:r>
              <a:rPr lang="en-US" altLang="en-US" b="1" i="1" dirty="0" err="1" smtClean="0">
                <a:latin typeface="+mn-lt"/>
              </a:rPr>
              <a:t>Nguyên</a:t>
            </a:r>
            <a:endParaRPr lang="en-US" altLang="en-US" b="1" i="1" dirty="0" smtClean="0">
              <a:latin typeface="+mn-lt"/>
            </a:endParaRPr>
          </a:p>
          <a:p>
            <a:pPr algn="just" eaLnBrk="1" hangingPunct="1">
              <a:spcBef>
                <a:spcPts val="600"/>
              </a:spcBef>
              <a:buFontTx/>
              <a:buNone/>
            </a:pPr>
            <a:endParaRPr lang="en-US" altLang="en-US" b="1" u="sng" dirty="0">
              <a:latin typeface="+mn-lt"/>
            </a:endParaRPr>
          </a:p>
          <a:p>
            <a:pPr algn="just" eaLnBrk="1" hangingPunct="1">
              <a:spcBef>
                <a:spcPts val="600"/>
              </a:spcBef>
              <a:buFontTx/>
              <a:buNone/>
            </a:pPr>
            <a:r>
              <a:rPr lang="en-US" altLang="en-US" b="1" i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altLang="en-US" b="1" i="1" dirty="0" err="1" smtClean="0">
                <a:solidFill>
                  <a:srgbClr val="0000FF"/>
                </a:solidFill>
                <a:latin typeface="+mn-lt"/>
              </a:rPr>
              <a:t>Nhóm</a:t>
            </a:r>
            <a:r>
              <a:rPr lang="en-US" altLang="en-US" b="1" i="1" dirty="0" smtClean="0">
                <a:solidFill>
                  <a:srgbClr val="0000FF"/>
                </a:solidFill>
                <a:latin typeface="+mn-lt"/>
              </a:rPr>
              <a:t> 3,4 : </a:t>
            </a:r>
            <a:r>
              <a:rPr lang="en-US" altLang="en-US" b="1" i="1" dirty="0" err="1" smtClean="0">
                <a:solidFill>
                  <a:srgbClr val="0000FF"/>
                </a:solidFill>
                <a:latin typeface="+mn-lt"/>
              </a:rPr>
              <a:t>Nêu</a:t>
            </a:r>
            <a:r>
              <a:rPr lang="en-US" altLang="en-US" b="1" i="1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+mn-lt"/>
              </a:rPr>
              <a:t>đặc</a:t>
            </a:r>
            <a:r>
              <a:rPr lang="en-US" altLang="en-US" b="1" i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+mn-lt"/>
              </a:rPr>
              <a:t>điểm</a:t>
            </a:r>
            <a:r>
              <a:rPr lang="en-US" altLang="en-US" b="1" i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00B050"/>
                </a:solidFill>
                <a:latin typeface="+mn-lt"/>
              </a:rPr>
              <a:t>dân</a:t>
            </a:r>
            <a:r>
              <a:rPr lang="en-US" altLang="en-US" b="1" i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en-US" altLang="en-US" b="1" i="1" dirty="0" err="1" smtClean="0">
                <a:solidFill>
                  <a:srgbClr val="00B050"/>
                </a:solidFill>
                <a:latin typeface="+mn-lt"/>
              </a:rPr>
              <a:t>tộc</a:t>
            </a:r>
            <a:r>
              <a:rPr lang="en-US" altLang="en-US" b="1" i="1" dirty="0" smtClean="0">
                <a:solidFill>
                  <a:srgbClr val="00B050"/>
                </a:solidFill>
                <a:latin typeface="+mn-lt"/>
              </a:rPr>
              <a:t>, </a:t>
            </a:r>
            <a:r>
              <a:rPr lang="en-US" altLang="en-US" b="1" i="1" dirty="0" err="1" smtClean="0">
                <a:solidFill>
                  <a:srgbClr val="00B050"/>
                </a:solidFill>
                <a:latin typeface="+mn-lt"/>
              </a:rPr>
              <a:t>trang</a:t>
            </a:r>
            <a:r>
              <a:rPr lang="en-US" altLang="en-US" b="1" i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en-US" altLang="en-US" b="1" i="1" dirty="0" err="1" smtClean="0">
                <a:solidFill>
                  <a:srgbClr val="00B050"/>
                </a:solidFill>
                <a:latin typeface="+mn-lt"/>
              </a:rPr>
              <a:t>phục</a:t>
            </a:r>
            <a:r>
              <a:rPr lang="en-US" altLang="en-US" b="1" i="1" dirty="0" smtClean="0">
                <a:solidFill>
                  <a:srgbClr val="00B050"/>
                </a:solidFill>
                <a:latin typeface="+mn-lt"/>
              </a:rPr>
              <a:t>, </a:t>
            </a:r>
            <a:r>
              <a:rPr lang="en-US" altLang="en-US" b="1" i="1" dirty="0" err="1" smtClean="0">
                <a:solidFill>
                  <a:srgbClr val="00B050"/>
                </a:solidFill>
                <a:latin typeface="+mn-lt"/>
              </a:rPr>
              <a:t>lễ</a:t>
            </a:r>
            <a:r>
              <a:rPr lang="en-US" altLang="en-US" b="1" i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en-US" altLang="en-US" b="1" i="1" dirty="0" err="1" smtClean="0">
                <a:solidFill>
                  <a:srgbClr val="00B050"/>
                </a:solidFill>
                <a:latin typeface="+mn-lt"/>
              </a:rPr>
              <a:t>hội</a:t>
            </a:r>
            <a:r>
              <a:rPr lang="en-US" altLang="en-US" b="1" i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+mn-lt"/>
              </a:rPr>
              <a:t>của</a:t>
            </a:r>
            <a:r>
              <a:rPr lang="en-US" altLang="en-US" b="1" i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+mn-lt"/>
              </a:rPr>
              <a:t>Hoàng</a:t>
            </a:r>
            <a:r>
              <a:rPr lang="en-US" altLang="en-US" b="1" i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+mn-lt"/>
              </a:rPr>
              <a:t>Liên</a:t>
            </a:r>
            <a:r>
              <a:rPr lang="en-US" altLang="en-US" b="1" i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+mn-lt"/>
              </a:rPr>
              <a:t>Sơn</a:t>
            </a:r>
            <a:r>
              <a:rPr lang="en-US" altLang="en-US" b="1" i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+mn-lt"/>
              </a:rPr>
              <a:t>và</a:t>
            </a:r>
            <a:r>
              <a:rPr lang="en-US" altLang="en-US" b="1" i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+mn-lt"/>
              </a:rPr>
              <a:t>Tây</a:t>
            </a:r>
            <a:r>
              <a:rPr lang="en-US" altLang="en-US" b="1" i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altLang="en-US" b="1" i="1" dirty="0" err="1" smtClean="0">
                <a:solidFill>
                  <a:srgbClr val="0000FF"/>
                </a:solidFill>
                <a:latin typeface="+mn-lt"/>
              </a:rPr>
              <a:t>Nguyên</a:t>
            </a:r>
            <a:endParaRPr lang="en-US" altLang="en-US" b="1" i="1" dirty="0" smtClean="0">
              <a:solidFill>
                <a:srgbClr val="0000FF"/>
              </a:solidFill>
              <a:latin typeface="+mn-lt"/>
            </a:endParaRPr>
          </a:p>
          <a:p>
            <a:pPr algn="just" eaLnBrk="1" hangingPunct="1">
              <a:spcBef>
                <a:spcPts val="600"/>
              </a:spcBef>
              <a:buFontTx/>
              <a:buNone/>
            </a:pPr>
            <a:endParaRPr lang="en-US" altLang="en-US" b="1" i="1" dirty="0">
              <a:solidFill>
                <a:srgbClr val="0000FF"/>
              </a:solidFill>
              <a:latin typeface="+mn-lt"/>
            </a:endParaRPr>
          </a:p>
          <a:p>
            <a:pPr algn="just" eaLnBrk="1" hangingPunct="1">
              <a:spcBef>
                <a:spcPts val="600"/>
              </a:spcBef>
              <a:buFontTx/>
              <a:buNone/>
            </a:pPr>
            <a:r>
              <a:rPr lang="en-US" altLang="en-US" b="1" dirty="0" err="1" smtClean="0">
                <a:solidFill>
                  <a:srgbClr val="FF3300"/>
                </a:solidFill>
                <a:latin typeface="+mn-lt"/>
              </a:rPr>
              <a:t>Nhóm</a:t>
            </a:r>
            <a:r>
              <a:rPr lang="en-US" altLang="en-US" b="1" dirty="0" smtClean="0">
                <a:solidFill>
                  <a:srgbClr val="FF3300"/>
                </a:solidFill>
                <a:latin typeface="+mn-lt"/>
              </a:rPr>
              <a:t> 5,6: . </a:t>
            </a:r>
            <a:r>
              <a:rPr lang="en-US" altLang="en-US" b="1" i="1" dirty="0" err="1">
                <a:solidFill>
                  <a:srgbClr val="FF3300"/>
                </a:solidFill>
                <a:latin typeface="+mn-lt"/>
              </a:rPr>
              <a:t>Nêu</a:t>
            </a:r>
            <a:r>
              <a:rPr lang="en-US" altLang="en-US" b="1" i="1" dirty="0">
                <a:solidFill>
                  <a:srgbClr val="FF3300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FF3300"/>
                </a:solidFill>
                <a:latin typeface="+mn-lt"/>
              </a:rPr>
              <a:t>đặc</a:t>
            </a:r>
            <a:r>
              <a:rPr lang="en-US" altLang="en-US" b="1" i="1" dirty="0">
                <a:solidFill>
                  <a:srgbClr val="FF3300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FF3300"/>
                </a:solidFill>
                <a:latin typeface="+mn-lt"/>
              </a:rPr>
              <a:t>điểm</a:t>
            </a:r>
            <a:r>
              <a:rPr lang="en-US" altLang="en-US" b="1" i="1" dirty="0">
                <a:solidFill>
                  <a:srgbClr val="FF3300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FF3300"/>
                </a:solidFill>
                <a:latin typeface="+mn-lt"/>
              </a:rPr>
              <a:t>về</a:t>
            </a:r>
            <a:r>
              <a:rPr lang="en-US" altLang="en-US" b="1" i="1" dirty="0">
                <a:solidFill>
                  <a:srgbClr val="FF3300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00B050"/>
                </a:solidFill>
                <a:latin typeface="+mn-lt"/>
              </a:rPr>
              <a:t>hoạt</a:t>
            </a:r>
            <a:r>
              <a:rPr lang="en-US" altLang="en-US" b="1" i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00B050"/>
                </a:solidFill>
                <a:latin typeface="+mn-lt"/>
              </a:rPr>
              <a:t>động</a:t>
            </a:r>
            <a:r>
              <a:rPr lang="en-US" altLang="en-US" b="1" i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00B050"/>
                </a:solidFill>
                <a:latin typeface="+mn-lt"/>
              </a:rPr>
              <a:t>sản</a:t>
            </a:r>
            <a:r>
              <a:rPr lang="en-US" altLang="en-US" b="1" i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00B050"/>
                </a:solidFill>
                <a:latin typeface="+mn-lt"/>
              </a:rPr>
              <a:t>xuất</a:t>
            </a:r>
            <a:r>
              <a:rPr lang="en-US" altLang="en-US" b="1" i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FF3300"/>
                </a:solidFill>
                <a:latin typeface="+mn-lt"/>
              </a:rPr>
              <a:t>của</a:t>
            </a:r>
            <a:r>
              <a:rPr lang="en-US" altLang="en-US" b="1" i="1" dirty="0">
                <a:solidFill>
                  <a:srgbClr val="FF3300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FF3300"/>
                </a:solidFill>
                <a:latin typeface="+mn-lt"/>
              </a:rPr>
              <a:t>Hoàng</a:t>
            </a:r>
            <a:r>
              <a:rPr lang="en-US" altLang="en-US" b="1" i="1" dirty="0">
                <a:solidFill>
                  <a:srgbClr val="FF3300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FF3300"/>
                </a:solidFill>
                <a:latin typeface="+mn-lt"/>
              </a:rPr>
              <a:t>Liên</a:t>
            </a:r>
            <a:r>
              <a:rPr lang="en-US" altLang="en-US" b="1" i="1" dirty="0">
                <a:solidFill>
                  <a:srgbClr val="FF3300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FF3300"/>
                </a:solidFill>
                <a:latin typeface="+mn-lt"/>
              </a:rPr>
              <a:t>Sơn</a:t>
            </a:r>
            <a:r>
              <a:rPr lang="en-US" altLang="en-US" b="1" i="1" dirty="0">
                <a:solidFill>
                  <a:srgbClr val="FF3300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FF3300"/>
                </a:solidFill>
                <a:latin typeface="+mn-lt"/>
              </a:rPr>
              <a:t>và</a:t>
            </a:r>
            <a:r>
              <a:rPr lang="en-US" altLang="en-US" b="1" i="1" dirty="0">
                <a:solidFill>
                  <a:srgbClr val="FF3300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FF3300"/>
                </a:solidFill>
                <a:latin typeface="+mn-lt"/>
              </a:rPr>
              <a:t>Tây</a:t>
            </a:r>
            <a:r>
              <a:rPr lang="en-US" altLang="en-US" b="1" i="1" dirty="0">
                <a:solidFill>
                  <a:srgbClr val="FF3300"/>
                </a:solidFill>
                <a:latin typeface="+mn-lt"/>
              </a:rPr>
              <a:t> </a:t>
            </a:r>
            <a:r>
              <a:rPr lang="en-US" altLang="en-US" b="1" i="1" dirty="0" err="1" smtClean="0">
                <a:solidFill>
                  <a:srgbClr val="FF3300"/>
                </a:solidFill>
                <a:latin typeface="+mn-lt"/>
              </a:rPr>
              <a:t>Nguyên</a:t>
            </a:r>
            <a:endParaRPr lang="en-US" altLang="en-US" b="1" i="1" dirty="0">
              <a:solidFill>
                <a:srgbClr val="FF3300"/>
              </a:solidFill>
              <a:latin typeface="+mn-lt"/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endParaRPr lang="en-US" altLang="en-US" b="1" i="1" dirty="0">
              <a:solidFill>
                <a:srgbClr val="0000FF"/>
              </a:solidFill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endParaRPr lang="en-US" altLang="en-US" b="1" i="1" dirty="0">
              <a:solidFill>
                <a:srgbClr val="0000FF"/>
              </a:solidFill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endParaRPr lang="en-US" altLang="en-US" b="1" i="1" dirty="0">
              <a:solidFill>
                <a:srgbClr val="0000FF"/>
              </a:solidFill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endParaRPr lang="en-US" altLang="en-US" i="1" dirty="0">
              <a:solidFill>
                <a:srgbClr val="0000FF"/>
              </a:solidFill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endParaRPr lang="en-US" altLang="en-US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26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ple">
  <a:themeElements>
    <a:clrScheme name="Maple 3">
      <a:dk1>
        <a:srgbClr val="000000"/>
      </a:dk1>
      <a:lt1>
        <a:srgbClr val="FFFFCC"/>
      </a:lt1>
      <a:dk2>
        <a:srgbClr val="A26D18"/>
      </a:dk2>
      <a:lt2>
        <a:srgbClr val="F9D793"/>
      </a:lt2>
      <a:accent1>
        <a:srgbClr val="FFD05B"/>
      </a:accent1>
      <a:accent2>
        <a:srgbClr val="FEE1A8"/>
      </a:accent2>
      <a:accent3>
        <a:srgbClr val="FFFFE2"/>
      </a:accent3>
      <a:accent4>
        <a:srgbClr val="000000"/>
      </a:accent4>
      <a:accent5>
        <a:srgbClr val="FFE4B5"/>
      </a:accent5>
      <a:accent6>
        <a:srgbClr val="E6CC98"/>
      </a:accent6>
      <a:hlink>
        <a:srgbClr val="FF0000"/>
      </a:hlink>
      <a:folHlink>
        <a:srgbClr val="CC6600"/>
      </a:folHlink>
    </a:clrScheme>
    <a:fontScheme name="Map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6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6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lnDef>
  </a:objectDefaults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Fireworks</Template>
  <TotalTime>149</TotalTime>
  <Words>1408</Words>
  <Application>Microsoft Office PowerPoint</Application>
  <PresentationFormat>On-screen Show (4:3)</PresentationFormat>
  <Paragraphs>203</Paragraphs>
  <Slides>33</Slides>
  <Notes>7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  <vt:variant>
        <vt:lpstr>Custom Shows</vt:lpstr>
      </vt:variant>
      <vt:variant>
        <vt:i4>1</vt:i4>
      </vt:variant>
    </vt:vector>
  </HeadingPairs>
  <TitlesOfParts>
    <vt:vector size="44" baseType="lpstr">
      <vt:lpstr>宋体</vt:lpstr>
      <vt:lpstr>.VnTifani Heavy</vt:lpstr>
      <vt:lpstr>.VnTime</vt:lpstr>
      <vt:lpstr>.VnTimeH</vt:lpstr>
      <vt:lpstr>Arial</vt:lpstr>
      <vt:lpstr>Calibri</vt:lpstr>
      <vt:lpstr>Times New Roman</vt:lpstr>
      <vt:lpstr>VNI-Times</vt:lpstr>
      <vt:lpstr>Wingdings</vt:lpstr>
      <vt:lpstr>Maple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Dân tộc Tây Nguyên</vt:lpstr>
      <vt:lpstr>PowerPoint Presentation</vt:lpstr>
      <vt:lpstr>Hoạt động sản xuất</vt:lpstr>
      <vt:lpstr>PowerPoint Presentation</vt:lpstr>
      <vt:lpstr>? …? …? </vt:lpstr>
      <vt:lpstr>PowerPoint Presentation</vt:lpstr>
      <vt:lpstr>PowerPoint Presentation</vt:lpstr>
      <vt:lpstr>? …? …? </vt:lpstr>
      <vt:lpstr>PowerPoint Presentation</vt:lpstr>
      <vt:lpstr>PowerPoint Presentation</vt:lpstr>
      <vt:lpstr>? …? …? 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>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Giang</dc:creator>
  <cp:lastModifiedBy>Admin</cp:lastModifiedBy>
  <cp:revision>202</cp:revision>
  <dcterms:created xsi:type="dcterms:W3CDTF">2007-03-09T01:43:00Z</dcterms:created>
  <dcterms:modified xsi:type="dcterms:W3CDTF">2022-11-21T14:39:52Z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55325056499446E9B5D3138F1E834B2D</vt:lpwstr>
  </property>
  <property fmtid="{D5CDD505-2E9C-101B-9397-08002B2CF9AE}" pid="3" name="KSOProductBuildVer">
    <vt:lpwstr>1033-11.2.0.11380</vt:lpwstr>
  </property>
</Properties>
</file>