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4" r:id="rId1"/>
    <p:sldMasterId id="2147484277" r:id="rId2"/>
    <p:sldMasterId id="2147484290" r:id="rId3"/>
    <p:sldMasterId id="2147484302" r:id="rId4"/>
    <p:sldMasterId id="2147484314" r:id="rId5"/>
    <p:sldMasterId id="2147484327" r:id="rId6"/>
    <p:sldMasterId id="2147484339" r:id="rId7"/>
    <p:sldMasterId id="2147484351" r:id="rId8"/>
  </p:sldMasterIdLst>
  <p:notesMasterIdLst>
    <p:notesMasterId r:id="rId32"/>
  </p:notesMasterIdLst>
  <p:sldIdLst>
    <p:sldId id="256" r:id="rId9"/>
    <p:sldId id="515" r:id="rId10"/>
    <p:sldId id="521" r:id="rId11"/>
    <p:sldId id="522" r:id="rId12"/>
    <p:sldId id="523" r:id="rId13"/>
    <p:sldId id="537" r:id="rId14"/>
    <p:sldId id="536" r:id="rId15"/>
    <p:sldId id="538" r:id="rId16"/>
    <p:sldId id="516" r:id="rId17"/>
    <p:sldId id="517" r:id="rId18"/>
    <p:sldId id="527" r:id="rId19"/>
    <p:sldId id="528" r:id="rId20"/>
    <p:sldId id="529" r:id="rId21"/>
    <p:sldId id="526" r:id="rId22"/>
    <p:sldId id="530" r:id="rId23"/>
    <p:sldId id="531" r:id="rId24"/>
    <p:sldId id="532" r:id="rId25"/>
    <p:sldId id="533" r:id="rId26"/>
    <p:sldId id="534" r:id="rId27"/>
    <p:sldId id="539" r:id="rId28"/>
    <p:sldId id="540" r:id="rId29"/>
    <p:sldId id="541" r:id="rId30"/>
    <p:sldId id="518" r:id="rId31"/>
  </p:sldIdLst>
  <p:sldSz cx="9144000" cy="5143500" type="screen16x9"/>
  <p:notesSz cx="6858000" cy="9144000"/>
  <p:custShowLst>
    <p:custShow name="自定义放映 1" id="0">
      <p:sldLst>
        <p:sld r:id="rId9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84511"/>
    <a:srgbClr val="007474"/>
    <a:srgbClr val="E6E6E6"/>
    <a:srgbClr val="AE5716"/>
    <a:srgbClr val="DDDDDD"/>
    <a:srgbClr val="F8F8F8"/>
    <a:srgbClr val="243837"/>
    <a:srgbClr val="75A16B"/>
    <a:srgbClr val="A5D4D9"/>
    <a:srgbClr val="A8C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7" autoAdjust="0"/>
    <p:restoredTop sz="94464" autoAdjust="0"/>
  </p:normalViewPr>
  <p:slideViewPr>
    <p:cSldViewPr>
      <p:cViewPr varScale="1">
        <p:scale>
          <a:sx n="90" d="100"/>
          <a:sy n="90" d="100"/>
        </p:scale>
        <p:origin x="90" y="198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4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5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80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6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1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25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1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174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37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97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0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6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61A6F-8C15-473A-94C7-D8025EA58B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8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E48CC-BC95-4268-9FD4-CA374BE745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7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5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35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3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7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 userDrawn="1"/>
        </p:nvSpPr>
        <p:spPr bwMode="auto">
          <a:xfrm>
            <a:off x="1143091" y="291658"/>
            <a:ext cx="3047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微软雅黑"/>
                <a:cs typeface="+mn-cs"/>
              </a:rPr>
              <a:t>单击此处添加目录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8" y="81176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2" y="4876506"/>
            <a:ext cx="9144000" cy="2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4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86C58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86C58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6BC392-0468-41D2-A051-D7A958D68674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0627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684C2F-9659-45A4-921C-37F73DB2F2D8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2776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37039EE-4F12-4A43-B9F7-CE42C7DBE2F0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0169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7FC3F4D-3C7F-424E-B223-4E9EF96CA882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2745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C063AC-3993-4492-8985-E371E39B15E9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6411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AE3197E-1ED8-4E84-A217-41EA3DC7950B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92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96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451C69B-DC06-48B2-9171-732B10A474A2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6198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645036-1411-4CEA-9501-2E8A8E6D154E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2371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F572D27-B368-4851-92F5-C62FBFB67012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436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D59E9CD-82A3-4769-A6EE-14B8CC2115B3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1401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529E0DE-0E4D-4DB1-A3B4-2AF89D76E3DB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11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5AEAF4-BC39-42D7-95FF-4EBD4CE3FB97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423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4016BAD-B7A8-4E59-8FF7-65A5505FE30C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8963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1DDA328-FC48-4C82-AC9E-FE8627B55711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2582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E461CD-D764-4DB5-824D-3DAFBB9A893B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5550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7DA9757-9FB8-4DE3-AE9F-7326F9BB2CFC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335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94044EC-7542-4528-8678-3F5C920E72F7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3552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C1C4205-E029-4A1F-B85D-97DFF0BFA46B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8505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9090187-8ECA-4A66-95E8-ED6695380D5F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1877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917FE36-F670-4C29-986F-3A8897AA668C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0824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4099747-CB6D-42D4-A6AE-4A87AD02BDB8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0971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F032AB-5CEF-4CE0-BB2B-3FDA7F3A7A94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194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515627" y="1597820"/>
            <a:ext cx="5843757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031251" y="2914650"/>
            <a:ext cx="4812506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5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E20C6B92-5480-4A57-823D-0259B06E52F4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96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8267C6C3-2C75-48A2-BE6C-A95A04F84381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340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3079" y="3305176"/>
            <a:ext cx="5843757" cy="1021556"/>
          </a:xfrm>
        </p:spPr>
        <p:txBody>
          <a:bodyPr anchor="t"/>
          <a:lstStyle>
            <a:lvl1pPr algn="l">
              <a:defRPr sz="2256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3079" y="2180035"/>
            <a:ext cx="5843757" cy="1125140"/>
          </a:xfrm>
        </p:spPr>
        <p:txBody>
          <a:bodyPr anchor="b"/>
          <a:lstStyle>
            <a:lvl1pPr marL="0" indent="0">
              <a:buNone/>
              <a:defRPr sz="1128">
                <a:solidFill>
                  <a:schemeClr val="tx1">
                    <a:tint val="75000"/>
                  </a:schemeClr>
                </a:solidFill>
              </a:defRPr>
            </a:lvl1pPr>
            <a:lvl2pPr marL="257827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5653" indent="0">
              <a:buNone/>
              <a:defRPr sz="902">
                <a:solidFill>
                  <a:schemeClr val="tx1">
                    <a:tint val="75000"/>
                  </a:schemeClr>
                </a:solidFill>
              </a:defRPr>
            </a:lvl3pPr>
            <a:lvl4pPr marL="77348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31306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9132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695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4786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62612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0FBD0A85-35EC-4FC2-B871-BF0119451944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0726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343750" y="1200151"/>
            <a:ext cx="3036462" cy="3394472"/>
          </a:xfrm>
        </p:spPr>
        <p:txBody>
          <a:bodyPr/>
          <a:lstStyle>
            <a:lvl1pPr>
              <a:defRPr sz="1579"/>
            </a:lvl1pPr>
            <a:lvl2pPr>
              <a:defRPr sz="1354"/>
            </a:lvl2pPr>
            <a:lvl3pPr>
              <a:defRPr sz="1128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3494796" y="1200151"/>
            <a:ext cx="3036462" cy="3394472"/>
          </a:xfrm>
        </p:spPr>
        <p:txBody>
          <a:bodyPr/>
          <a:lstStyle>
            <a:lvl1pPr>
              <a:defRPr sz="1579"/>
            </a:lvl1pPr>
            <a:lvl2pPr>
              <a:defRPr sz="1354"/>
            </a:lvl2pPr>
            <a:lvl3pPr>
              <a:defRPr sz="1128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911A2150-E465-42EA-82C9-EB7FA7122B85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521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173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343750" y="1151335"/>
            <a:ext cx="3037656" cy="479822"/>
          </a:xfrm>
        </p:spPr>
        <p:txBody>
          <a:bodyPr anchor="b"/>
          <a:lstStyle>
            <a:lvl1pPr marL="0" indent="0">
              <a:buNone/>
              <a:defRPr sz="1354" b="1"/>
            </a:lvl1pPr>
            <a:lvl2pPr marL="257827" indent="0">
              <a:buNone/>
              <a:defRPr sz="1128" b="1"/>
            </a:lvl2pPr>
            <a:lvl3pPr marL="515653" indent="0">
              <a:buNone/>
              <a:defRPr sz="1015" b="1"/>
            </a:lvl3pPr>
            <a:lvl4pPr marL="773480" indent="0">
              <a:buNone/>
              <a:defRPr sz="902" b="1"/>
            </a:lvl4pPr>
            <a:lvl5pPr marL="1031306" indent="0">
              <a:buNone/>
              <a:defRPr sz="902" b="1"/>
            </a:lvl5pPr>
            <a:lvl6pPr marL="1289132" indent="0">
              <a:buNone/>
              <a:defRPr sz="902" b="1"/>
            </a:lvl6pPr>
            <a:lvl7pPr marL="1546959" indent="0">
              <a:buNone/>
              <a:defRPr sz="902" b="1"/>
            </a:lvl7pPr>
            <a:lvl8pPr marL="1804786" indent="0">
              <a:buNone/>
              <a:defRPr sz="902" b="1"/>
            </a:lvl8pPr>
            <a:lvl9pPr marL="2062612" indent="0">
              <a:buNone/>
              <a:defRPr sz="902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343750" y="1631156"/>
            <a:ext cx="3037656" cy="2963466"/>
          </a:xfrm>
        </p:spPr>
        <p:txBody>
          <a:bodyPr/>
          <a:lstStyle>
            <a:lvl1pPr>
              <a:defRPr sz="1354"/>
            </a:lvl1pPr>
            <a:lvl2pPr>
              <a:defRPr sz="1128"/>
            </a:lvl2pPr>
            <a:lvl3pPr>
              <a:defRPr sz="1015"/>
            </a:lvl3pPr>
            <a:lvl4pPr>
              <a:defRPr sz="902"/>
            </a:lvl4pPr>
            <a:lvl5pPr>
              <a:defRPr sz="902"/>
            </a:lvl5pPr>
            <a:lvl6pPr>
              <a:defRPr sz="902"/>
            </a:lvl6pPr>
            <a:lvl7pPr>
              <a:defRPr sz="902"/>
            </a:lvl7pPr>
            <a:lvl8pPr>
              <a:defRPr sz="902"/>
            </a:lvl8pPr>
            <a:lvl9pPr>
              <a:defRPr sz="902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3492410" y="1151335"/>
            <a:ext cx="3038849" cy="479822"/>
          </a:xfrm>
        </p:spPr>
        <p:txBody>
          <a:bodyPr anchor="b"/>
          <a:lstStyle>
            <a:lvl1pPr marL="0" indent="0">
              <a:buNone/>
              <a:defRPr sz="1354" b="1"/>
            </a:lvl1pPr>
            <a:lvl2pPr marL="257827" indent="0">
              <a:buNone/>
              <a:defRPr sz="1128" b="1"/>
            </a:lvl2pPr>
            <a:lvl3pPr marL="515653" indent="0">
              <a:buNone/>
              <a:defRPr sz="1015" b="1"/>
            </a:lvl3pPr>
            <a:lvl4pPr marL="773480" indent="0">
              <a:buNone/>
              <a:defRPr sz="902" b="1"/>
            </a:lvl4pPr>
            <a:lvl5pPr marL="1031306" indent="0">
              <a:buNone/>
              <a:defRPr sz="902" b="1"/>
            </a:lvl5pPr>
            <a:lvl6pPr marL="1289132" indent="0">
              <a:buNone/>
              <a:defRPr sz="902" b="1"/>
            </a:lvl6pPr>
            <a:lvl7pPr marL="1546959" indent="0">
              <a:buNone/>
              <a:defRPr sz="902" b="1"/>
            </a:lvl7pPr>
            <a:lvl8pPr marL="1804786" indent="0">
              <a:buNone/>
              <a:defRPr sz="902" b="1"/>
            </a:lvl8pPr>
            <a:lvl9pPr marL="2062612" indent="0">
              <a:buNone/>
              <a:defRPr sz="902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3492410" y="1631156"/>
            <a:ext cx="3038849" cy="2963466"/>
          </a:xfrm>
        </p:spPr>
        <p:txBody>
          <a:bodyPr/>
          <a:lstStyle>
            <a:lvl1pPr>
              <a:defRPr sz="1354"/>
            </a:lvl1pPr>
            <a:lvl2pPr>
              <a:defRPr sz="1128"/>
            </a:lvl2pPr>
            <a:lvl3pPr>
              <a:defRPr sz="1015"/>
            </a:lvl3pPr>
            <a:lvl4pPr>
              <a:defRPr sz="902"/>
            </a:lvl4pPr>
            <a:lvl5pPr>
              <a:defRPr sz="902"/>
            </a:lvl5pPr>
            <a:lvl6pPr>
              <a:defRPr sz="902"/>
            </a:lvl6pPr>
            <a:lvl7pPr>
              <a:defRPr sz="902"/>
            </a:lvl7pPr>
            <a:lvl8pPr>
              <a:defRPr sz="902"/>
            </a:lvl8pPr>
            <a:lvl9pPr>
              <a:defRPr sz="902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DAEED426-269C-411B-AD29-0A41ACD28D3A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2221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EC604244-1E07-4543-BF69-EC42F309636D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8102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03023DA9-F349-4FFA-91F6-F30EC6840AB9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3466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43751" y="204787"/>
            <a:ext cx="2261830" cy="871538"/>
          </a:xfrm>
        </p:spPr>
        <p:txBody>
          <a:bodyPr anchor="b"/>
          <a:lstStyle>
            <a:lvl1pPr algn="l">
              <a:defRPr sz="1128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2687938" y="204789"/>
            <a:ext cx="3843321" cy="4389835"/>
          </a:xfrm>
        </p:spPr>
        <p:txBody>
          <a:bodyPr/>
          <a:lstStyle>
            <a:lvl1pPr>
              <a:defRPr sz="1805"/>
            </a:lvl1pPr>
            <a:lvl2pPr>
              <a:defRPr sz="1579"/>
            </a:lvl2pPr>
            <a:lvl3pPr>
              <a:defRPr sz="1354"/>
            </a:lvl3pPr>
            <a:lvl4pPr>
              <a:defRPr sz="1128"/>
            </a:lvl4pPr>
            <a:lvl5pPr>
              <a:defRPr sz="1128"/>
            </a:lvl5pPr>
            <a:lvl6pPr>
              <a:defRPr sz="1128"/>
            </a:lvl6pPr>
            <a:lvl7pPr>
              <a:defRPr sz="1128"/>
            </a:lvl7pPr>
            <a:lvl8pPr>
              <a:defRPr sz="1128"/>
            </a:lvl8pPr>
            <a:lvl9pPr>
              <a:defRPr sz="1128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343751" y="1076326"/>
            <a:ext cx="2261830" cy="3518297"/>
          </a:xfrm>
        </p:spPr>
        <p:txBody>
          <a:bodyPr/>
          <a:lstStyle>
            <a:lvl1pPr marL="0" indent="0">
              <a:buNone/>
              <a:defRPr sz="790"/>
            </a:lvl1pPr>
            <a:lvl2pPr marL="257827" indent="0">
              <a:buNone/>
              <a:defRPr sz="677"/>
            </a:lvl2pPr>
            <a:lvl3pPr marL="515653" indent="0">
              <a:buNone/>
              <a:defRPr sz="564"/>
            </a:lvl3pPr>
            <a:lvl4pPr marL="773480" indent="0">
              <a:buNone/>
              <a:defRPr sz="508"/>
            </a:lvl4pPr>
            <a:lvl5pPr marL="1031306" indent="0">
              <a:buNone/>
              <a:defRPr sz="508"/>
            </a:lvl5pPr>
            <a:lvl6pPr marL="1289132" indent="0">
              <a:buNone/>
              <a:defRPr sz="508"/>
            </a:lvl6pPr>
            <a:lvl7pPr marL="1546959" indent="0">
              <a:buNone/>
              <a:defRPr sz="508"/>
            </a:lvl7pPr>
            <a:lvl8pPr marL="1804786" indent="0">
              <a:buNone/>
              <a:defRPr sz="508"/>
            </a:lvl8pPr>
            <a:lvl9pPr marL="2062612" indent="0">
              <a:buNone/>
              <a:defRPr sz="508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07A311E9-A499-4907-A13F-C198DCEE0EDA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23411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347551" y="3600450"/>
            <a:ext cx="4125005" cy="425054"/>
          </a:xfrm>
        </p:spPr>
        <p:txBody>
          <a:bodyPr anchor="b"/>
          <a:lstStyle>
            <a:lvl1pPr algn="l">
              <a:defRPr sz="1128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347551" y="459581"/>
            <a:ext cx="4125005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5"/>
            </a:lvl1pPr>
            <a:lvl2pPr marL="257827" indent="0">
              <a:buNone/>
              <a:defRPr sz="1579"/>
            </a:lvl2pPr>
            <a:lvl3pPr marL="515653" indent="0">
              <a:buNone/>
              <a:defRPr sz="1354"/>
            </a:lvl3pPr>
            <a:lvl4pPr marL="773480" indent="0">
              <a:buNone/>
              <a:defRPr sz="1128"/>
            </a:lvl4pPr>
            <a:lvl5pPr marL="1031306" indent="0">
              <a:buNone/>
              <a:defRPr sz="1128"/>
            </a:lvl5pPr>
            <a:lvl6pPr marL="1289132" indent="0">
              <a:buNone/>
              <a:defRPr sz="1128"/>
            </a:lvl6pPr>
            <a:lvl7pPr marL="1546959" indent="0">
              <a:buNone/>
              <a:defRPr sz="1128"/>
            </a:lvl7pPr>
            <a:lvl8pPr marL="1804786" indent="0">
              <a:buNone/>
              <a:defRPr sz="1128"/>
            </a:lvl8pPr>
            <a:lvl9pPr marL="2062612" indent="0">
              <a:buNone/>
              <a:defRPr sz="1128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347551" y="4025503"/>
            <a:ext cx="4125005" cy="603647"/>
          </a:xfrm>
        </p:spPr>
        <p:txBody>
          <a:bodyPr/>
          <a:lstStyle>
            <a:lvl1pPr marL="0" indent="0">
              <a:buNone/>
              <a:defRPr sz="790"/>
            </a:lvl1pPr>
            <a:lvl2pPr marL="257827" indent="0">
              <a:buNone/>
              <a:defRPr sz="677"/>
            </a:lvl2pPr>
            <a:lvl3pPr marL="515653" indent="0">
              <a:buNone/>
              <a:defRPr sz="564"/>
            </a:lvl3pPr>
            <a:lvl4pPr marL="773480" indent="0">
              <a:buNone/>
              <a:defRPr sz="508"/>
            </a:lvl4pPr>
            <a:lvl5pPr marL="1031306" indent="0">
              <a:buNone/>
              <a:defRPr sz="508"/>
            </a:lvl5pPr>
            <a:lvl6pPr marL="1289132" indent="0">
              <a:buNone/>
              <a:defRPr sz="508"/>
            </a:lvl6pPr>
            <a:lvl7pPr marL="1546959" indent="0">
              <a:buNone/>
              <a:defRPr sz="508"/>
            </a:lvl7pPr>
            <a:lvl8pPr marL="1804786" indent="0">
              <a:buNone/>
              <a:defRPr sz="508"/>
            </a:lvl8pPr>
            <a:lvl9pPr marL="2062612" indent="0">
              <a:buNone/>
              <a:defRPr sz="508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077131E1-27C8-4A88-9DA2-C6B58A5DA2D7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6077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D46ACB96-39F4-468A-B67C-5781E85CF60C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1036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4984382" y="205980"/>
            <a:ext cx="1546877" cy="4388644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343751" y="205980"/>
            <a:ext cx="4526047" cy="4388644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defTabSz="685800">
              <a:defRPr/>
            </a:pPr>
            <a:fld id="{23FE3BFC-83C0-4CA5-BF4E-FA73225DCA65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3786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3752" y="205980"/>
            <a:ext cx="6187507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9396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D9AF390-C1EF-40DF-BD82-42906C1EFF1D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1BF99B9-A6A8-4A2A-8EEC-1D7CA08D965F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649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5427BDD-747E-4058-8E1A-E518C4460BD0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4478A7D-9481-449E-9185-AA148246B468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73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02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7A32B46-5786-4BD8-BAD8-CB3371BAF96A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7CFAE4F-01B7-4ABC-BF9C-43FF124662A5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3187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A67BF0D-DC5A-42B2-B4C1-363F72EE9E2A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A7AD9AD-ABFB-4848-8AB3-A1581DA9034C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4535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39CB8C-C7FE-4E96-B60F-23CC273920ED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AC990D5-44AC-41FF-AA32-8F92612B0678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5833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A89FBA9-ED5D-49CD-B7D3-6C3CA4350911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3851F50-32AF-424F-B0D8-9AB2B10CAADA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1192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FD9E4DD-F04C-4391-85AA-B8E4D5F5E69C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BFAD38F-227F-49E9-9B56-7258C91FFB61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0968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670D2A2-4794-4C73-8EDA-38A9FD5CA0B9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C05E667-A06B-4ADB-BA42-A591BD8340C8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93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90EC88-FCB0-4A4B-8F1A-44E2D6631487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9D7AC7F-75B9-46FA-94C5-4A1873E8CEAC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75542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07FC38E-2607-48EC-B20A-27A006160FEB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42F8DC3-77A9-417D-A08F-B884932B7258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0816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3FB265E-26AC-493F-9F24-0F97DE232740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EE6D23F-2E0E-4C24-8450-CC3DD849F886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5623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188321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9852293"/>
      </p:ext>
    </p:extLst>
  </p:cSld>
  <p:clrMapOvr>
    <a:masterClrMapping/>
  </p:clrMapOvr>
  <p:transition spd="slow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276720"/>
      </p:ext>
    </p:extLst>
  </p:cSld>
  <p:clrMapOvr>
    <a:masterClrMapping/>
  </p:clrMapOvr>
  <p:transition spd="slow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1845954"/>
      </p:ext>
    </p:extLst>
  </p:cSld>
  <p:clrMapOvr>
    <a:masterClrMapping/>
  </p:clrMapOvr>
  <p:transition spd="slow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6054268"/>
      </p:ext>
    </p:extLst>
  </p:cSld>
  <p:clrMapOvr>
    <a:masterClrMapping/>
  </p:clrMapOvr>
  <p:transition spd="slow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5058441"/>
      </p:ext>
    </p:extLst>
  </p:cSld>
  <p:clrMapOvr>
    <a:masterClrMapping/>
  </p:clrMapOvr>
  <p:transition spd="slow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453293"/>
      </p:ext>
    </p:extLst>
  </p:cSld>
  <p:clrMapOvr>
    <a:masterClrMapping/>
  </p:clrMapOvr>
  <p:transition spd="slow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0913437"/>
      </p:ext>
    </p:extLst>
  </p:cSld>
  <p:clrMapOvr>
    <a:masterClrMapping/>
  </p:clrMapOvr>
  <p:transition spd="slow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0402738"/>
      </p:ext>
    </p:extLst>
  </p:cSld>
  <p:clrMapOvr>
    <a:masterClrMapping/>
  </p:clrMapOvr>
  <p:transition spd="slow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3462467"/>
      </p:ext>
    </p:extLst>
  </p:cSld>
  <p:clrMapOvr>
    <a:masterClrMapping/>
  </p:clrMapOvr>
  <p:transition spd="slow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198551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21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729297"/>
      </p:ext>
    </p:extLst>
  </p:cSld>
  <p:clrMapOvr>
    <a:masterClrMapping/>
  </p:clrMapOvr>
  <p:transition spd="slow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8296192"/>
      </p:ext>
    </p:extLst>
  </p:cSld>
  <p:clrMapOvr>
    <a:masterClrMapping/>
  </p:clrMapOvr>
  <p:transition spd="slow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162144"/>
      </p:ext>
    </p:extLst>
  </p:cSld>
  <p:clrMapOvr>
    <a:masterClrMapping/>
  </p:clrMapOvr>
  <p:transition spd="slow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31084"/>
      </p:ext>
    </p:extLst>
  </p:cSld>
  <p:clrMapOvr>
    <a:masterClrMapping/>
  </p:clrMapOvr>
  <p:transition spd="slow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9270670"/>
      </p:ext>
    </p:extLst>
  </p:cSld>
  <p:clrMapOvr>
    <a:masterClrMapping/>
  </p:clrMapOvr>
  <p:transition spd="slow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1434117"/>
      </p:ext>
    </p:extLst>
  </p:cSld>
  <p:clrMapOvr>
    <a:masterClrMapping/>
  </p:clrMapOvr>
  <p:transition spd="slow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7472079"/>
      </p:ext>
    </p:extLst>
  </p:cSld>
  <p:clrMapOvr>
    <a:masterClrMapping/>
  </p:clrMapOvr>
  <p:transition spd="slow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2514827"/>
      </p:ext>
    </p:extLst>
  </p:cSld>
  <p:clrMapOvr>
    <a:masterClrMapping/>
  </p:clrMapOvr>
  <p:transition spd="slow"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9866156"/>
      </p:ext>
    </p:extLst>
  </p:cSld>
  <p:clrMapOvr>
    <a:masterClrMapping/>
  </p:clrMapOvr>
  <p:transition spd="slow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904678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6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497202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B84F2FD-D1F0-4B84-81EA-FC3A7142D03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CBE8170-F065-406A-9383-D4B6B73A287A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034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14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Char char="n"/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Char char="n"/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>
              <a:defRPr/>
            </a:pPr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Char char="n"/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>
              <a:defRPr/>
            </a:pPr>
            <a:fld id="{05940866-8044-4370-AEDB-D1A271FA7FE8}" type="slidenum">
              <a:rPr lang="en-US" altLang="vi-VN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034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defTabSz="685800">
              <a:defRPr/>
            </a:pPr>
            <a:fld id="{B0C56578-C829-498A-B223-0B30CCCCA785}" type="slidenum">
              <a:rPr lang="en-US" smtClean="0">
                <a:solidFill>
                  <a:srgbClr val="000000"/>
                </a:solidFill>
                <a:ea typeface="+mn-ea"/>
              </a:rPr>
              <a:pPr defTabSz="6858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956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614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7">
                <a:solidFill>
                  <a:prstClr val="black">
                    <a:tint val="75000"/>
                  </a:prstClr>
                </a:solidFill>
                <a:cs typeface="Times New Roman" panose="02020603050405020304" pitchFamily="18" charset="0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7">
                <a:solidFill>
                  <a:prstClr val="black">
                    <a:tint val="75000"/>
                  </a:prstClr>
                </a:solidFill>
                <a:cs typeface="Times New Roman" panose="02020603050405020304" pitchFamily="18" charset="0"/>
              </a:defRPr>
            </a:lvl1pPr>
          </a:lstStyle>
          <a:p>
            <a:pPr defTabSz="685800">
              <a:defRPr/>
            </a:pPr>
            <a:endParaRPr lang="en-US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7">
                <a:solidFill>
                  <a:srgbClr val="898989"/>
                </a:solidFill>
                <a:cs typeface="Times New Roman" panose="02020603050405020304" pitchFamily="18" charset="0"/>
              </a:defRPr>
            </a:lvl1pPr>
          </a:lstStyle>
          <a:p>
            <a:pPr defTabSz="685800">
              <a:defRPr/>
            </a:pPr>
            <a:fld id="{E76AB64D-37A6-4F70-8C15-A929304222AF}" type="slidenum">
              <a:rPr lang="en-US" smtClean="0">
                <a:latin typeface="Times New Roman" panose="02020603050405020304" pitchFamily="18" charset="0"/>
                <a:ea typeface="+mn-ea"/>
              </a:rPr>
              <a:pPr defTabSz="685800">
                <a:defRPr/>
              </a:pPr>
              <a:t>‹#›</a:t>
            </a:fld>
            <a:endParaRPr lang="en-US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16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827" algn="ctr" rtl="0" fontAlgn="base">
        <a:spcBef>
          <a:spcPct val="0"/>
        </a:spcBef>
        <a:spcAft>
          <a:spcPct val="0"/>
        </a:spcAft>
        <a:defRPr sz="2481">
          <a:solidFill>
            <a:schemeClr val="tx1"/>
          </a:solidFill>
          <a:latin typeface="Calibri" pitchFamily="34" charset="0"/>
        </a:defRPr>
      </a:lvl6pPr>
      <a:lvl7pPr marL="515653" algn="ctr" rtl="0" fontAlgn="base">
        <a:spcBef>
          <a:spcPct val="0"/>
        </a:spcBef>
        <a:spcAft>
          <a:spcPct val="0"/>
        </a:spcAft>
        <a:defRPr sz="2481">
          <a:solidFill>
            <a:schemeClr val="tx1"/>
          </a:solidFill>
          <a:latin typeface="Calibri" pitchFamily="34" charset="0"/>
        </a:defRPr>
      </a:lvl7pPr>
      <a:lvl8pPr marL="773480" algn="ctr" rtl="0" fontAlgn="base">
        <a:spcBef>
          <a:spcPct val="0"/>
        </a:spcBef>
        <a:spcAft>
          <a:spcPct val="0"/>
        </a:spcAft>
        <a:defRPr sz="2481">
          <a:solidFill>
            <a:schemeClr val="tx1"/>
          </a:solidFill>
          <a:latin typeface="Calibri" pitchFamily="34" charset="0"/>
        </a:defRPr>
      </a:lvl8pPr>
      <a:lvl9pPr marL="1031306" algn="ctr" rtl="0" fontAlgn="base">
        <a:spcBef>
          <a:spcPct val="0"/>
        </a:spcBef>
        <a:spcAft>
          <a:spcPct val="0"/>
        </a:spcAft>
        <a:defRPr sz="2481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1304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9669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8046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6pPr>
      <a:lvl7pPr marL="1675872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7pPr>
      <a:lvl8pPr marL="1933699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8pPr>
      <a:lvl9pPr marL="2191526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5653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31306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9132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6959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4786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62612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prstClr val="black">
                    <a:tint val="75000"/>
                  </a:prstClr>
                </a:solidFill>
                <a:latin typeface="Constantia"/>
              </a:defRPr>
            </a:lvl1pPr>
          </a:lstStyle>
          <a:p>
            <a:pPr defTabSz="685800">
              <a:defRPr/>
            </a:pPr>
            <a:fld id="{6A8A0ED9-7138-42AE-9DB5-677C6E074E47}" type="datetimeFigureOut">
              <a:rPr lang="en-US" smtClean="0">
                <a:ea typeface="+mn-ea"/>
              </a:rPr>
              <a:pPr defTabSz="685800">
                <a:defRPr/>
              </a:pPr>
              <a:t>1/3/2022</a:t>
            </a:fld>
            <a:endParaRPr lang="en-US">
              <a:ea typeface="+mn-e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Constantia"/>
              </a:defRPr>
            </a:lvl1pPr>
          </a:lstStyle>
          <a:p>
            <a:pPr defTabSz="685800">
              <a:defRPr/>
            </a:pPr>
            <a:endParaRPr lang="en-US">
              <a:ea typeface="+mn-e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prstClr val="black">
                    <a:tint val="75000"/>
                  </a:prstClr>
                </a:solidFill>
                <a:latin typeface="Constantia"/>
              </a:defRPr>
            </a:lvl1pPr>
          </a:lstStyle>
          <a:p>
            <a:pPr defTabSz="685800">
              <a:defRPr/>
            </a:pPr>
            <a:fld id="{5F16E608-01AC-4C70-AC8B-D06389D797FE}" type="slidenum">
              <a:rPr lang="en-US" smtClean="0">
                <a:ea typeface="+mn-ea"/>
              </a:rPr>
              <a:pPr defTabSz="685800">
                <a:defRPr/>
              </a:pPr>
              <a:t>‹#›</a:t>
            </a:fld>
            <a:endParaRPr lang="en-US">
              <a:ea typeface="+mn-ea"/>
            </a:endParaRPr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6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5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04788" indent="-204788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84547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547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566" indent="-157163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20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ransition spd="slow">
    <p:pull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4FCF925-29B9-43DD-8979-A84142D626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4410FFA-A921-4847-81A8-A9F9C436A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2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ransition spd="slow">
    <p:pull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38.sv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49.png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" y="1635135"/>
            <a:ext cx="9129438" cy="3637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5" y="-23716"/>
            <a:ext cx="8320353" cy="16238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60" y="0"/>
            <a:ext cx="1529082" cy="4784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60" y="3116758"/>
            <a:ext cx="2446946" cy="2074142"/>
          </a:xfrm>
          <a:prstGeom prst="rect">
            <a:avLst/>
          </a:prstGeom>
        </p:spPr>
      </p:pic>
      <p:sp>
        <p:nvSpPr>
          <p:cNvPr id="10" name="对角圆角矩形 9"/>
          <p:cNvSpPr/>
          <p:nvPr/>
        </p:nvSpPr>
        <p:spPr bwMode="auto">
          <a:xfrm>
            <a:off x="2743247" y="1221121"/>
            <a:ext cx="1142971" cy="4140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 Light" panose="020B0502040204020203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0C225-6AD2-4DA3-A01F-5D290E013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336" y="47640"/>
            <a:ext cx="2859272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A32500-D05F-4494-83B2-309BDDA5D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50" y="1044657"/>
            <a:ext cx="1292464" cy="74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6429AC-9A73-4113-9319-B4C3C13BC12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7717"/>
          <a:stretch/>
        </p:blipFill>
        <p:spPr>
          <a:xfrm>
            <a:off x="235960" y="1635135"/>
            <a:ext cx="5346655" cy="12872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81170" y="637053"/>
            <a:ext cx="2103461" cy="7893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02247" y="3105136"/>
            <a:ext cx="9211855" cy="2038364"/>
            <a:chOff x="-53293" y="2961606"/>
            <a:chExt cx="9211855" cy="218021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212" y="2961606"/>
              <a:ext cx="2558291" cy="21685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05FAF4-A887-40B3-BD65-E7789399C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37" y="-2069"/>
            <a:ext cx="2408129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C590A-BD89-48D6-994C-DE0CA9726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81" y="786277"/>
            <a:ext cx="8187638" cy="160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35CD1-FA64-4DF8-A745-0BCFCFE59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170" y="2271290"/>
            <a:ext cx="844369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81170" y="637053"/>
            <a:ext cx="2103461" cy="7893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-67855" y="3158912"/>
            <a:ext cx="9211855" cy="2038364"/>
            <a:chOff x="-53293" y="2961606"/>
            <a:chExt cx="9211855" cy="218021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212" y="2961606"/>
              <a:ext cx="2558291" cy="21685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05FAF4-A887-40B3-BD65-E7789399C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005" y="-95179"/>
            <a:ext cx="2668972" cy="952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C590A-BD89-48D6-994C-DE0CA9726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3907" y="637054"/>
            <a:ext cx="9187907" cy="1701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714" y="2114562"/>
            <a:ext cx="9143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chemeClr val="bg2"/>
                </a:solidFill>
                <a:latin typeface="Times New Roman"/>
                <a:ea typeface="+mn-ea"/>
              </a:rPr>
              <a:t>Vì</a:t>
            </a:r>
            <a:r>
              <a:rPr lang="en-US" sz="3200" dirty="0" smtClean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các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bạn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đó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nghĩ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rằng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: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bố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mẹ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bạn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Hà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làm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nghề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quét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rác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không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đáng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được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kính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trọng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như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những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nghề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mà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bố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mẹ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các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bạn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ấy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/>
                <a:ea typeface="+mn-ea"/>
              </a:rPr>
              <a:t>làm</a:t>
            </a:r>
            <a:r>
              <a:rPr lang="en-US" sz="3200" dirty="0">
                <a:solidFill>
                  <a:schemeClr val="bg2"/>
                </a:solidFill>
                <a:latin typeface="Times New Roman"/>
                <a:ea typeface="+mn-ea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6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81170" y="637053"/>
            <a:ext cx="2103461" cy="7893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02247" y="3105136"/>
            <a:ext cx="9211855" cy="2038364"/>
            <a:chOff x="-53293" y="2961606"/>
            <a:chExt cx="9211855" cy="218021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212" y="2961606"/>
              <a:ext cx="2558291" cy="21685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05FAF4-A887-40B3-BD65-E7789399C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37" y="-2069"/>
            <a:ext cx="2408129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FB3BF0-F36B-4CCB-8ECC-13DCDE051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078" y="651691"/>
            <a:ext cx="8443692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08" y="1962166"/>
            <a:ext cx="7543602" cy="1676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173357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Nếu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Hà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cười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Hà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ấy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cũng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lao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chân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chính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cười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Hà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+mn-ea"/>
              </a:rPr>
              <a:t>Hà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+mn-ea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57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 flipV="1">
            <a:off x="381170" y="637053"/>
            <a:ext cx="2103461" cy="7893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02247" y="3105136"/>
            <a:ext cx="9211855" cy="2038364"/>
            <a:chOff x="-53293" y="2961606"/>
            <a:chExt cx="9211855" cy="218021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212" y="2961606"/>
              <a:ext cx="2558291" cy="21685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4B81BB-5BC6-45E8-829D-6612A4E26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27" y="-39460"/>
            <a:ext cx="2377646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CAB60-C277-4EC9-B119-38D2608BA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98" y="913808"/>
            <a:ext cx="7827942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794816" y="1773745"/>
            <a:ext cx="326808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64397" y="1047790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2A8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297174" y="1556810"/>
              <a:ext cx="13334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spc="225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HĐ</a:t>
              </a:r>
              <a:r>
                <a:rPr kumimoji="0" lang="en-US" altLang="zh-CN" sz="44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2</a:t>
              </a:r>
              <a:endParaRPr kumimoji="0" lang="zh-CN" altLang="en-US" sz="44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AEDF2FB-CCF5-4B4B-8DFD-B07BCDDBD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722" y="931835"/>
            <a:ext cx="388958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4" r="58443" b="5000"/>
          <a:stretch/>
        </p:blipFill>
        <p:spPr>
          <a:xfrm>
            <a:off x="-380870" y="0"/>
            <a:ext cx="2362138" cy="1242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7D288-F930-4D89-A978-821E85A6C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76" y="-95180"/>
            <a:ext cx="7632854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835A8-EE88-4F22-9840-05945744F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02" y="895394"/>
            <a:ext cx="4157832" cy="4517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CB0C0D-AFC7-40B3-9437-856E67267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789" y="971592"/>
            <a:ext cx="4310246" cy="4517528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E8BA66F-D3FB-4E24-A8C4-C60648117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506" y="895394"/>
            <a:ext cx="533386" cy="533386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B7D9144C-BC64-479E-B4C5-EA8612A541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8847" y="1428780"/>
            <a:ext cx="533386" cy="533386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AD371FF7-ACCB-421B-88A9-6A132A0D4F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8847" y="1940417"/>
            <a:ext cx="533386" cy="533386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B8421F0A-665C-4A08-A393-92F9B64CEB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11603" y="2857560"/>
            <a:ext cx="533386" cy="533386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3A50B45-E7F8-411E-987B-D38FBA470F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506" y="3371881"/>
            <a:ext cx="533386" cy="533386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F91E433E-4FC3-4AC5-AEB4-C5C83A67F6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5441" y="3842657"/>
            <a:ext cx="533386" cy="53338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654381A9-0A05-4C9F-8643-D1401AA07F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506" y="4384148"/>
            <a:ext cx="533386" cy="533386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A9333B9F-9643-4061-949F-6BC16457FB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97179" y="1081450"/>
            <a:ext cx="533386" cy="533386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7755686E-A909-4101-8EFB-669C70FDC5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940285" y="3921626"/>
            <a:ext cx="533386" cy="533386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D302EDF3-41BC-4D08-BDFD-339CB0901B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954238" y="4438680"/>
            <a:ext cx="533386" cy="5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4" r="58443" b="5000"/>
          <a:stretch/>
        </p:blipFill>
        <p:spPr>
          <a:xfrm>
            <a:off x="-380870" y="0"/>
            <a:ext cx="2362138" cy="1242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95785-1C80-4D39-8AEE-F76D78A6A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671" y="0"/>
            <a:ext cx="8120576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D2B62-3D21-4FEA-A136-8D362D81C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1476022"/>
            <a:ext cx="3808714" cy="30768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500E55-648A-4513-B482-0C1F4892B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27" y="1476022"/>
            <a:ext cx="3895210" cy="31241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818570-E9DD-4CAD-AA42-55EF13DAA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323" y="4411225"/>
            <a:ext cx="1420491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B66DA3-9EDF-449E-808D-0E4DE1CB18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8853" y="4385413"/>
            <a:ext cx="179847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4" r="58443" b="5000"/>
          <a:stretch/>
        </p:blipFill>
        <p:spPr>
          <a:xfrm>
            <a:off x="-380870" y="0"/>
            <a:ext cx="2362138" cy="1242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95785-1C80-4D39-8AEE-F76D78A6A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82" y="0"/>
            <a:ext cx="8120576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0F85A-0146-452E-ABFB-D9596042D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6" y="1434253"/>
            <a:ext cx="3875319" cy="31622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A6448-BAE4-4806-932A-5AB32F3A5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4" y="1434253"/>
            <a:ext cx="3813314" cy="31080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0BD140-DE38-480A-BB02-707F36797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92" y="4413072"/>
            <a:ext cx="2944623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E046F2-CC1D-4667-B4DA-17D43F1FB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8102" y="4387530"/>
            <a:ext cx="302387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4" r="58443" b="5000"/>
          <a:stretch/>
        </p:blipFill>
        <p:spPr>
          <a:xfrm>
            <a:off x="-380870" y="0"/>
            <a:ext cx="2362138" cy="1242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95785-1C80-4D39-8AEE-F76D78A6A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82" y="0"/>
            <a:ext cx="8120576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FADF3-4923-408C-A181-9254ED2F9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4" y="1501960"/>
            <a:ext cx="3802141" cy="30572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BDAC1-14E6-4935-9C13-16BE69AB8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6" y="1507399"/>
            <a:ext cx="3809900" cy="30572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6E163-F298-4F23-93B8-A30C62A41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583" y="4387530"/>
            <a:ext cx="2566638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11A69-9997-4900-8F6E-81AD3F21FF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1718" y="4403859"/>
            <a:ext cx="25666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EE9CE-8B3C-4F26-86DC-15EB9C951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81" y="831420"/>
            <a:ext cx="8010838" cy="4163929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E8BA66F-D3FB-4E24-A8C4-C60648117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3506" y="895394"/>
            <a:ext cx="533386" cy="533386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B7D9144C-BC64-479E-B4C5-EA8612A54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2132" y="1752266"/>
            <a:ext cx="533386" cy="533386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AD371FF7-ACCB-421B-88A9-6A132A0D4F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2076" y="2209794"/>
            <a:ext cx="533386" cy="533386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B8421F0A-665C-4A08-A393-92F9B64CE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9531" y="2679435"/>
            <a:ext cx="533386" cy="533386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3A50B45-E7F8-411E-987B-D38FBA470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3217" y="3091163"/>
            <a:ext cx="533386" cy="5333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F23D95-B17A-4FAD-9338-CB071324D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14" y="27945"/>
            <a:ext cx="901066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602" y="38881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9EB9AF-9B4A-4AB7-ACAA-2732181FB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899" y="133414"/>
            <a:ext cx="3249450" cy="1207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220C02-7427-483D-AD5D-118F51712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565" y="2266958"/>
            <a:ext cx="6568425" cy="915511"/>
          </a:xfrm>
          <a:prstGeom prst="rect">
            <a:avLst/>
          </a:prstGeom>
        </p:spPr>
      </p:pic>
      <p:sp>
        <p:nvSpPr>
          <p:cNvPr id="56" name="Freeform 11">
            <a:extLst>
              <a:ext uri="{FF2B5EF4-FFF2-40B4-BE49-F238E27FC236}">
                <a16:creationId xmlns:a16="http://schemas.microsoft.com/office/drawing/2014/main" id="{80C46616-AA44-4CB2-9EC8-830F70CC22B6}"/>
              </a:ext>
            </a:extLst>
          </p:cNvPr>
          <p:cNvSpPr>
            <a:spLocks/>
          </p:cNvSpPr>
          <p:nvPr/>
        </p:nvSpPr>
        <p:spPr bwMode="auto">
          <a:xfrm>
            <a:off x="3139252" y="3921390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A5D4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1903795C-F14A-4035-8EC6-0CF320A82B43}"/>
              </a:ext>
            </a:extLst>
          </p:cNvPr>
          <p:cNvSpPr>
            <a:spLocks/>
          </p:cNvSpPr>
          <p:nvPr/>
        </p:nvSpPr>
        <p:spPr bwMode="auto">
          <a:xfrm>
            <a:off x="6499397" y="1757254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B8CE6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3FE4B2D8-0634-4360-BADB-8D7947878AFE}"/>
              </a:ext>
            </a:extLst>
          </p:cNvPr>
          <p:cNvSpPr>
            <a:spLocks/>
          </p:cNvSpPr>
          <p:nvPr/>
        </p:nvSpPr>
        <p:spPr bwMode="auto">
          <a:xfrm>
            <a:off x="1371684" y="4528405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75A1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1" name="Freeform 11">
            <a:extLst>
              <a:ext uri="{FF2B5EF4-FFF2-40B4-BE49-F238E27FC236}">
                <a16:creationId xmlns:a16="http://schemas.microsoft.com/office/drawing/2014/main" id="{6F3DEA37-8189-4504-A3C2-F724435D8C7F}"/>
              </a:ext>
            </a:extLst>
          </p:cNvPr>
          <p:cNvSpPr>
            <a:spLocks/>
          </p:cNvSpPr>
          <p:nvPr/>
        </p:nvSpPr>
        <p:spPr bwMode="auto">
          <a:xfrm>
            <a:off x="1621821" y="1790625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0A4A12D5-8934-4119-9E83-31BF295BBD05}"/>
              </a:ext>
            </a:extLst>
          </p:cNvPr>
          <p:cNvSpPr>
            <a:spLocks/>
          </p:cNvSpPr>
          <p:nvPr/>
        </p:nvSpPr>
        <p:spPr bwMode="auto">
          <a:xfrm>
            <a:off x="4758766" y="4689345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A8C1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3" name="Freeform 11">
            <a:extLst>
              <a:ext uri="{FF2B5EF4-FFF2-40B4-BE49-F238E27FC236}">
                <a16:creationId xmlns:a16="http://schemas.microsoft.com/office/drawing/2014/main" id="{96AE9857-B142-4286-BA27-C7C784CC3159}"/>
              </a:ext>
            </a:extLst>
          </p:cNvPr>
          <p:cNvSpPr>
            <a:spLocks/>
          </p:cNvSpPr>
          <p:nvPr/>
        </p:nvSpPr>
        <p:spPr bwMode="auto">
          <a:xfrm>
            <a:off x="4273024" y="1616987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4" name="Freeform 11">
            <a:extLst>
              <a:ext uri="{FF2B5EF4-FFF2-40B4-BE49-F238E27FC236}">
                <a16:creationId xmlns:a16="http://schemas.microsoft.com/office/drawing/2014/main" id="{BD3C0232-13E7-4A3E-B76D-64CA620EE083}"/>
              </a:ext>
            </a:extLst>
          </p:cNvPr>
          <p:cNvSpPr>
            <a:spLocks/>
          </p:cNvSpPr>
          <p:nvPr/>
        </p:nvSpPr>
        <p:spPr bwMode="auto">
          <a:xfrm>
            <a:off x="6857492" y="4543194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6D7A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A286B1F7-1D49-4C38-BFED-C92CDA8F7B28}"/>
              </a:ext>
            </a:extLst>
          </p:cNvPr>
          <p:cNvSpPr>
            <a:spLocks/>
          </p:cNvSpPr>
          <p:nvPr/>
        </p:nvSpPr>
        <p:spPr bwMode="auto">
          <a:xfrm>
            <a:off x="5269852" y="3504840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rgbClr val="8D67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59045F32-2FF1-40C6-8564-4ED29D18A8B2}"/>
              </a:ext>
            </a:extLst>
          </p:cNvPr>
          <p:cNvSpPr>
            <a:spLocks/>
          </p:cNvSpPr>
          <p:nvPr/>
        </p:nvSpPr>
        <p:spPr bwMode="auto">
          <a:xfrm>
            <a:off x="457308" y="3310371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7" name="Freeform 11">
            <a:extLst>
              <a:ext uri="{FF2B5EF4-FFF2-40B4-BE49-F238E27FC236}">
                <a16:creationId xmlns:a16="http://schemas.microsoft.com/office/drawing/2014/main" id="{D6F5637F-045F-417B-8206-DE5F4C7F1D5A}"/>
              </a:ext>
            </a:extLst>
          </p:cNvPr>
          <p:cNvSpPr>
            <a:spLocks/>
          </p:cNvSpPr>
          <p:nvPr/>
        </p:nvSpPr>
        <p:spPr bwMode="auto">
          <a:xfrm>
            <a:off x="3009320" y="1279464"/>
            <a:ext cx="282345" cy="261034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96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ình nền làm slide\hinh nen powerpoint don gian tinh te dep n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4" descr="E:\Hình nền làm slide\0008 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6" y="6858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8775" y="2533851"/>
            <a:ext cx="58864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VẬN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 </a:t>
            </a:r>
          </a:p>
        </p:txBody>
      </p:sp>
    </p:spTree>
    <p:extLst>
      <p:ext uri="{BB962C8B-B14F-4D97-AF65-F5344CB8AC3E}">
        <p14:creationId xmlns:p14="http://schemas.microsoft.com/office/powerpoint/2010/main" val="29249008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705" y="1195610"/>
            <a:ext cx="6286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7351" y="1143000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81110" y="0"/>
            <a:ext cx="8381780" cy="3943350"/>
          </a:xfrm>
          <a:prstGeom prst="cloudCallout">
            <a:avLst>
              <a:gd name="adj1" fmla="val -48510"/>
              <a:gd name="adj2" fmla="val 12245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725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    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Liên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hệ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với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công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việc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của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em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,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hãy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chia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sẻ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cho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cả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lớp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: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làm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nghề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?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Công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việc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đem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lại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lợi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ích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?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phải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thái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động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tình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cảm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như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thế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nào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với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?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B0F0"/>
                </a:solidFill>
                <a:latin typeface="Times New Roman"/>
              </a:rPr>
              <a:t>-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Em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cần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làm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để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tỏ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lòng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ơn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đối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với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bố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/>
              </a:rPr>
              <a:t>mẹ</a:t>
            </a:r>
            <a:r>
              <a:rPr lang="en-US" sz="2400" dirty="0">
                <a:solidFill>
                  <a:srgbClr val="00B0F0"/>
                </a:solidFill>
                <a:latin typeface="Times New Roman"/>
              </a:rPr>
              <a:t>?</a:t>
            </a:r>
            <a:endParaRPr lang="en-US" sz="2400" dirty="0">
              <a:solidFill>
                <a:srgbClr val="00B0F0"/>
              </a:solidFill>
              <a:latin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8950"/>
            <a:ext cx="1428750" cy="187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236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80" y="1121033"/>
            <a:ext cx="6286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7351" y="1143000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prstClr val="black"/>
              </a:solidFill>
              <a:latin typeface="Times New Roman"/>
              <a:ea typeface="+mn-ea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371601" y="438206"/>
            <a:ext cx="7010300" cy="2076395"/>
          </a:xfrm>
          <a:prstGeom prst="cloudCallout">
            <a:avLst>
              <a:gd name="adj1" fmla="val -48510"/>
              <a:gd name="adj2" fmla="val 12245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Qua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tiết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học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hôm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smtClean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nay,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các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em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đã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học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được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điều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Times New Roman"/>
              </a:rPr>
              <a:t>gì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?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8950"/>
            <a:ext cx="1428750" cy="187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800350" y="2884691"/>
            <a:ext cx="6343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57175" indent="-257175"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+mn-ea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Cơm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ăn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áo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mặc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sách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học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và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mọi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của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cải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khác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trong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xã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hội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có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được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là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nhờ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những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người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lao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động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.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Em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phải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kính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trọng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và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biết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ơn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người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lao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+mn-ea"/>
              </a:rPr>
              <a:t>động</a:t>
            </a:r>
            <a:endParaRPr lang="en-US" sz="24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0880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>
            <a:off x="2138203" y="971592"/>
            <a:ext cx="3268081" cy="0"/>
          </a:xfrm>
          <a:prstGeom prst="line">
            <a:avLst/>
          </a:prstGeom>
          <a:ln w="9525">
            <a:solidFill>
              <a:schemeClr val="bg2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626035" y="43986"/>
            <a:ext cx="1512168" cy="1512168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/>
              <a:ea typeface="微软雅黑 Light" panose="020B0502040204020203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3BB91-CBDD-4EB8-BF8F-848E556D5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600" y="190732"/>
            <a:ext cx="243861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6675D-3B0F-4741-9841-C4C3DBFB9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0" y="1493119"/>
            <a:ext cx="9071634" cy="2749534"/>
          </a:xfrm>
          <a:prstGeom prst="rect">
            <a:avLst/>
          </a:prstGeom>
        </p:spPr>
      </p:pic>
      <p:sp>
        <p:nvSpPr>
          <p:cNvPr id="12" name="椭圆 16"/>
          <p:cNvSpPr/>
          <p:nvPr/>
        </p:nvSpPr>
        <p:spPr>
          <a:xfrm>
            <a:off x="626035" y="0"/>
            <a:ext cx="1512168" cy="1512168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78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053" y="0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858DEBC-20BF-4B5A-8CA9-3ACC271D2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4" y="666800"/>
            <a:ext cx="4449770" cy="3337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6E49F-00FA-40D0-9828-94AB4B9F2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428" y="-46631"/>
            <a:ext cx="3877392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7FF2E-5525-40E0-9B54-96BD870ED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452" y="3257532"/>
            <a:ext cx="25971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053" y="0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86E49F-00FA-40D0-9828-94AB4B9F2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42" y="132289"/>
            <a:ext cx="3877392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2C63B-A672-4050-AB8C-5FE7B7BED3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27" y="1010609"/>
            <a:ext cx="4683421" cy="3122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3C929-3015-403D-9D32-7177A792B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617" y="4041862"/>
            <a:ext cx="32006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053" y="0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86E49F-00FA-40D0-9828-94AB4B9F2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507" y="107613"/>
            <a:ext cx="3877392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1A313-6156-4F9C-823C-63B1CECF22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58" y="1070864"/>
            <a:ext cx="4502657" cy="3001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44024-600A-4D3C-B330-7C269EB53A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198" y="4072635"/>
            <a:ext cx="26276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TextBox 13"/>
          <p:cNvSpPr txBox="1">
            <a:spLocks noChangeArrowheads="1"/>
          </p:cNvSpPr>
          <p:nvPr/>
        </p:nvSpPr>
        <p:spPr bwMode="auto">
          <a:xfrm>
            <a:off x="1488422" y="800101"/>
            <a:ext cx="6322919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685800">
              <a:lnSpc>
                <a:spcPct val="12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ea typeface="+mn-ea"/>
              </a:rPr>
              <a:t>Thứ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   </a:t>
            </a:r>
            <a:r>
              <a:rPr lang="en-US" altLang="en-US" sz="2700" b="1" dirty="0" err="1">
                <a:solidFill>
                  <a:srgbClr val="FF0000"/>
                </a:solidFill>
                <a:ea typeface="+mn-ea"/>
              </a:rPr>
              <a:t>ngày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  </a:t>
            </a:r>
            <a:r>
              <a:rPr lang="en-US" altLang="en-US" sz="2700" b="1" dirty="0" err="1">
                <a:solidFill>
                  <a:srgbClr val="FF0000"/>
                </a:solidFill>
                <a:ea typeface="+mn-ea"/>
              </a:rPr>
              <a:t>tháng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01 </a:t>
            </a:r>
            <a:r>
              <a:rPr lang="en-US" altLang="en-US" sz="2700" b="1" dirty="0" err="1">
                <a:solidFill>
                  <a:srgbClr val="FF0000"/>
                </a:solidFill>
                <a:ea typeface="+mn-ea"/>
              </a:rPr>
              <a:t>năm</a:t>
            </a:r>
            <a:r>
              <a:rPr lang="en-US" altLang="en-US" sz="2700" b="1" dirty="0">
                <a:solidFill>
                  <a:srgbClr val="FF0000"/>
                </a:solidFill>
                <a:ea typeface="+mn-ea"/>
              </a:rPr>
              <a:t> 2022</a:t>
            </a:r>
          </a:p>
          <a:p>
            <a:pPr algn="ctr" defTabSz="685800">
              <a:lnSpc>
                <a:spcPct val="12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Đạo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đức</a:t>
            </a:r>
            <a:endParaRPr lang="en-US" altLang="en-US" sz="2700" b="1" dirty="0">
              <a:solidFill>
                <a:srgbClr val="FF0000"/>
              </a:solidFill>
              <a:ea typeface="HP001 5Ha" pitchFamily="34" charset="-127"/>
            </a:endParaRPr>
          </a:p>
          <a:p>
            <a:pPr algn="ctr" defTabSz="685800">
              <a:lnSpc>
                <a:spcPct val="12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Bài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9.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Kính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trọng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biết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ơn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người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lao</a:t>
            </a:r>
            <a:r>
              <a:rPr lang="en-US" altLang="en-US" sz="2700" b="1" dirty="0">
                <a:solidFill>
                  <a:srgbClr val="FF0000"/>
                </a:solidFill>
                <a:ea typeface="HP001 5Ha" pitchFamily="34" charset="-127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ea typeface="HP001 5Ha" pitchFamily="34" charset="-127"/>
              </a:rPr>
              <a:t>động</a:t>
            </a:r>
            <a:endParaRPr lang="en-US" altLang="en-US" sz="2700" b="1" dirty="0">
              <a:solidFill>
                <a:srgbClr val="FF0000"/>
              </a:solidFill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438413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3330179" y="354806"/>
            <a:ext cx="2483644" cy="5393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r>
              <a:rPr lang="en-US" sz="22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22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435" name="Group 10"/>
          <p:cNvGrpSpPr>
            <a:grpSpLocks/>
          </p:cNvGrpSpPr>
          <p:nvPr/>
        </p:nvGrpSpPr>
        <p:grpSpPr bwMode="auto">
          <a:xfrm>
            <a:off x="1246585" y="1273969"/>
            <a:ext cx="6511528" cy="716756"/>
            <a:chOff x="251520" y="1484784"/>
            <a:chExt cx="8292049" cy="864096"/>
          </a:xfrm>
        </p:grpSpPr>
        <p:sp>
          <p:nvSpPr>
            <p:cNvPr id="5" name="Rectangle 4">
              <a:extLst/>
            </p:cNvPr>
            <p:cNvSpPr/>
            <p:nvPr/>
          </p:nvSpPr>
          <p:spPr>
            <a:xfrm>
              <a:off x="898933" y="1484784"/>
              <a:ext cx="7644636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0" hangingPunct="0">
                <a:defRPr/>
              </a:pPr>
              <a:endParaRPr lang="en-US" sz="2025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/>
            </p:cNvPr>
            <p:cNvSpPr/>
            <p:nvPr/>
          </p:nvSpPr>
          <p:spPr>
            <a:xfrm>
              <a:off x="251520" y="1556553"/>
              <a:ext cx="576153" cy="577021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en-US" sz="225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6436" name="Group 11"/>
          <p:cNvGrpSpPr>
            <a:grpSpLocks/>
          </p:cNvGrpSpPr>
          <p:nvPr/>
        </p:nvGrpSpPr>
        <p:grpSpPr bwMode="auto">
          <a:xfrm>
            <a:off x="1246585" y="2256235"/>
            <a:ext cx="6584156" cy="1057275"/>
            <a:chOff x="228080" y="2564904"/>
            <a:chExt cx="8687075" cy="936104"/>
          </a:xfrm>
        </p:grpSpPr>
        <p:sp>
          <p:nvSpPr>
            <p:cNvPr id="6" name="Rectangle 5">
              <a:extLst/>
            </p:cNvPr>
            <p:cNvSpPr/>
            <p:nvPr/>
          </p:nvSpPr>
          <p:spPr>
            <a:xfrm>
              <a:off x="898854" y="2564904"/>
              <a:ext cx="8016301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0" hangingPunct="0">
                <a:defRPr/>
              </a:pPr>
              <a:endParaRPr lang="en-US" sz="2025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/>
            </p:cNvPr>
            <p:cNvSpPr/>
            <p:nvPr/>
          </p:nvSpPr>
          <p:spPr>
            <a:xfrm>
              <a:off x="228080" y="2709325"/>
              <a:ext cx="576520" cy="57557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en-US" sz="225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6437" name="Group 12"/>
          <p:cNvGrpSpPr>
            <a:grpSpLocks/>
          </p:cNvGrpSpPr>
          <p:nvPr/>
        </p:nvGrpSpPr>
        <p:grpSpPr bwMode="auto">
          <a:xfrm>
            <a:off x="1250157" y="3695701"/>
            <a:ext cx="6507956" cy="756047"/>
            <a:chOff x="228080" y="3717032"/>
            <a:chExt cx="8611339" cy="1008112"/>
          </a:xfrm>
        </p:grpSpPr>
        <p:sp>
          <p:nvSpPr>
            <p:cNvPr id="7" name="Rectangle 6">
              <a:extLst/>
            </p:cNvPr>
            <p:cNvSpPr/>
            <p:nvPr/>
          </p:nvSpPr>
          <p:spPr>
            <a:xfrm>
              <a:off x="900792" y="3717032"/>
              <a:ext cx="7938627" cy="1008112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0" hangingPunct="0">
                <a:defRPr/>
              </a:pPr>
              <a:endParaRPr lang="en-US" sz="2025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/>
            </p:cNvPr>
            <p:cNvSpPr/>
            <p:nvPr/>
          </p:nvSpPr>
          <p:spPr>
            <a:xfrm>
              <a:off x="228080" y="4004384"/>
              <a:ext cx="576610" cy="5762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en-US" sz="225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650706" y="538162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hangingPunct="0">
              <a:defRPr/>
            </a:pPr>
            <a:r>
              <a:rPr lang="es-ES" sz="2100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46439" name="Rectangle 13"/>
          <p:cNvSpPr>
            <a:spLocks noChangeArrowheads="1"/>
          </p:cNvSpPr>
          <p:nvPr/>
        </p:nvSpPr>
        <p:spPr bwMode="auto">
          <a:xfrm>
            <a:off x="1754981" y="1273969"/>
            <a:ext cx="61424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0" hangingPunct="0"/>
            <a:r>
              <a:rPr lang="vi-VN" altLang="en-US" sz="2100" dirty="0">
                <a:solidFill>
                  <a:prstClr val="black"/>
                </a:solidFill>
                <a:ea typeface="+mn-ea"/>
              </a:rPr>
              <a:t>Hiểu mọi của cải trong xã hội có được là nhờ những người lao động.</a:t>
            </a:r>
            <a:r>
              <a:rPr lang="nl-NL" altLang="en-US" sz="2100" dirty="0" smtClean="0">
                <a:solidFill>
                  <a:prstClr val="black"/>
                </a:solidFill>
                <a:ea typeface="+mn-ea"/>
              </a:rPr>
              <a:t>.</a:t>
            </a:r>
            <a:endParaRPr lang="en-US" altLang="en-US" sz="21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4982" y="2419349"/>
            <a:ext cx="6075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Có những hành vi văn hoá , đúng đắn với người lao </a:t>
            </a:r>
            <a:r>
              <a:rPr lang="vi-VN" sz="2000" dirty="0" smtClean="0">
                <a:latin typeface="+mj-lt"/>
              </a:rPr>
              <a:t>động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70" y="3911204"/>
            <a:ext cx="563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57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-14288"/>
            <a:ext cx="6858000" cy="515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Box 13"/>
          <p:cNvSpPr txBox="1">
            <a:spLocks noChangeArrowheads="1"/>
          </p:cNvSpPr>
          <p:nvPr/>
        </p:nvSpPr>
        <p:spPr bwMode="auto">
          <a:xfrm>
            <a:off x="1371600" y="2137173"/>
            <a:ext cx="6286500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685800" eaLnBrk="1" hangingPunct="1">
              <a:lnSpc>
                <a:spcPct val="120000"/>
              </a:lnSpc>
              <a:defRPr/>
            </a:pPr>
            <a:r>
              <a:rPr lang="en-US" sz="3722" b="1" dirty="0">
                <a:solidFill>
                  <a:srgbClr val="FF0000"/>
                </a:solidFill>
                <a:ea typeface="+mn-ea"/>
              </a:rPr>
              <a:t>KHÁM PHÁ</a:t>
            </a:r>
            <a:endParaRPr lang="en-US" sz="3722" b="1" dirty="0">
              <a:solidFill>
                <a:srgbClr val="FF0000"/>
              </a:solidFill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741100"/>
      </p:ext>
    </p:extLst>
  </p:cSld>
  <p:clrMapOvr>
    <a:masterClrMapping/>
  </p:clrMapOvr>
  <p:transition spd="slow">
    <p:circle/>
    <p:sndAc>
      <p:stSnd>
        <p:snd r:embed="rId3" name="LOGOFF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957621" y="1020496"/>
            <a:ext cx="1512168" cy="151216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smtClean="0">
                <a:solidFill>
                  <a:srgbClr val="3992B5"/>
                </a:solidFill>
                <a:latin typeface="Calibri"/>
                <a:ea typeface="微软雅黑 Light" panose="020B0502040204020203" pitchFamily="34" charset="-122"/>
              </a:rPr>
              <a:t>HĐ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微软雅黑 Light" panose="020B0502040204020203" pitchFamily="34" charset="-122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/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53293" y="2211418"/>
            <a:ext cx="9211855" cy="2951064"/>
            <a:chOff x="-53293" y="2190760"/>
            <a:chExt cx="9211855" cy="2951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95644" y="438206"/>
            <a:ext cx="510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44" y="448853"/>
            <a:ext cx="510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9788" y="514404"/>
            <a:ext cx="6293101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+mn-ea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+mn-ea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+mn-ea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+mn-ea"/>
              </a:rPr>
              <a:t>truyện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+mn-ea"/>
              </a:rPr>
              <a:t>: </a:t>
            </a:r>
            <a:endParaRPr lang="en-US" sz="3200" dirty="0">
              <a:solidFill>
                <a:prstClr val="black"/>
              </a:solidFill>
              <a:latin typeface="Times New Roman"/>
              <a:ea typeface="+mn-ea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/>
                <a:ea typeface="+mn-ea"/>
              </a:rPr>
              <a:t>BUỔI HỌC ĐẦU TIÊN</a:t>
            </a:r>
            <a:endParaRPr lang="en-US" sz="3200" dirty="0">
              <a:solidFill>
                <a:srgbClr val="002060"/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53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自定义 83">
      <a:dk1>
        <a:srgbClr val="86C58D"/>
      </a:dk1>
      <a:lt1>
        <a:srgbClr val="C08FBB"/>
      </a:lt1>
      <a:dk2>
        <a:srgbClr val="F4D466"/>
      </a:dk2>
      <a:lt2>
        <a:srgbClr val="C00000"/>
      </a:lt2>
      <a:accent1>
        <a:srgbClr val="080808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774</TotalTime>
  <Pages>0</Pages>
  <Words>292</Words>
  <Characters>0</Characters>
  <Application>Microsoft Office PowerPoint</Application>
  <DocSecurity>0</DocSecurity>
  <PresentationFormat>On-screen Show (16:9)</PresentationFormat>
  <Lines>0</Lines>
  <Paragraphs>45</Paragraphs>
  <Slides>23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45" baseType="lpstr">
      <vt:lpstr>HP001 5Ha</vt:lpstr>
      <vt:lpstr>Microsoft YaHei</vt:lpstr>
      <vt:lpstr>SimSun</vt:lpstr>
      <vt:lpstr>微软雅黑 Light</vt:lpstr>
      <vt:lpstr>Arial</vt:lpstr>
      <vt:lpstr>Calibri</vt:lpstr>
      <vt:lpstr>Calibri Light</vt:lpstr>
      <vt:lpstr>Constantia</vt:lpstr>
      <vt:lpstr>Impact</vt:lpstr>
      <vt:lpstr>Times New Roman</vt:lpstr>
      <vt:lpstr>Verdana</vt:lpstr>
      <vt:lpstr>Wingdings</vt:lpstr>
      <vt:lpstr>Wingdings 2</vt:lpstr>
      <vt:lpstr>2_Default Design</vt:lpstr>
      <vt:lpstr>1_Office 主题​​</vt:lpstr>
      <vt:lpstr>1_Office Theme</vt:lpstr>
      <vt:lpstr>Default Design</vt:lpstr>
      <vt:lpstr>Chủ đề của Office</vt:lpstr>
      <vt:lpstr>1_Flow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自定义放映 1</vt:lpstr>
    </vt:vector>
  </TitlesOfParts>
  <Manager>9Slide.vn</Manager>
  <Company>9Slide.vn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PPT544</dc:title>
  <dc:subject>9Slide.vn</dc:subject>
  <dc:creator>Ngan PC</dc:creator>
  <dc:description>9Slide.vn</dc:description>
  <cp:lastModifiedBy>Admin</cp:lastModifiedBy>
  <cp:revision>258</cp:revision>
  <cp:lastPrinted>1899-12-30T00:00:00Z</cp:lastPrinted>
  <dcterms:created xsi:type="dcterms:W3CDTF">2008-02-28T09:07:44Z</dcterms:created>
  <dcterms:modified xsi:type="dcterms:W3CDTF">2022-01-03T16:35:31Z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