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3" r:id="rId3"/>
    <p:sldMasterId id="2147483676" r:id="rId4"/>
    <p:sldMasterId id="2147483689" r:id="rId5"/>
    <p:sldMasterId id="2147483702" r:id="rId6"/>
    <p:sldMasterId id="2147483789" r:id="rId7"/>
    <p:sldMasterId id="2147483802" r:id="rId8"/>
    <p:sldMasterId id="2147483815" r:id="rId9"/>
    <p:sldMasterId id="2147483828" r:id="rId10"/>
    <p:sldMasterId id="2147483841" r:id="rId11"/>
    <p:sldMasterId id="2147483854" r:id="rId12"/>
    <p:sldMasterId id="2147483867" r:id="rId13"/>
    <p:sldMasterId id="2147483873" r:id="rId14"/>
  </p:sldMasterIdLst>
  <p:notesMasterIdLst>
    <p:notesMasterId r:id="rId51"/>
  </p:notesMasterIdLst>
  <p:sldIdLst>
    <p:sldId id="259" r:id="rId15"/>
    <p:sldId id="267" r:id="rId16"/>
    <p:sldId id="262" r:id="rId17"/>
    <p:sldId id="300" r:id="rId18"/>
    <p:sldId id="302" r:id="rId19"/>
    <p:sldId id="304" r:id="rId20"/>
    <p:sldId id="303" r:id="rId21"/>
    <p:sldId id="305" r:id="rId22"/>
    <p:sldId id="282" r:id="rId23"/>
    <p:sldId id="307" r:id="rId24"/>
    <p:sldId id="310" r:id="rId25"/>
    <p:sldId id="309" r:id="rId26"/>
    <p:sldId id="319" r:id="rId27"/>
    <p:sldId id="273" r:id="rId28"/>
    <p:sldId id="289" r:id="rId29"/>
    <p:sldId id="270" r:id="rId30"/>
    <p:sldId id="311" r:id="rId31"/>
    <p:sldId id="312" r:id="rId32"/>
    <p:sldId id="313" r:id="rId33"/>
    <p:sldId id="314" r:id="rId34"/>
    <p:sldId id="315" r:id="rId35"/>
    <p:sldId id="316" r:id="rId36"/>
    <p:sldId id="320" r:id="rId37"/>
    <p:sldId id="321" r:id="rId38"/>
    <p:sldId id="322" r:id="rId39"/>
    <p:sldId id="323" r:id="rId40"/>
    <p:sldId id="324" r:id="rId41"/>
    <p:sldId id="325" r:id="rId42"/>
    <p:sldId id="326" r:id="rId43"/>
    <p:sldId id="317" r:id="rId44"/>
    <p:sldId id="275" r:id="rId45"/>
    <p:sldId id="293" r:id="rId46"/>
    <p:sldId id="327" r:id="rId47"/>
    <p:sldId id="318" r:id="rId48"/>
    <p:sldId id="328" r:id="rId49"/>
    <p:sldId id="277"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CD5B5"/>
    <a:srgbClr val="FF9409"/>
    <a:srgbClr val="FDEBB0"/>
    <a:srgbClr val="9D7C7D"/>
    <a:srgbClr val="FAC090"/>
    <a:srgbClr val="FEF9DC"/>
    <a:srgbClr val="FEF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82" autoAdjust="0"/>
  </p:normalViewPr>
  <p:slideViewPr>
    <p:cSldViewPr snapToGrid="0">
      <p:cViewPr varScale="1">
        <p:scale>
          <a:sx n="50" d="100"/>
          <a:sy n="50" d="100"/>
        </p:scale>
        <p:origin x="48" y="389"/>
      </p:cViewPr>
      <p:guideLst>
        <p:guide orient="horz" pos="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pPr/>
              <a:t>2022/1/17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pPr/>
              <a:t>‹#›</a:t>
            </a:fld>
            <a:endParaRPr lang="zh-CN" altLang="en-US" dirty="0"/>
          </a:p>
        </p:txBody>
      </p:sp>
    </p:spTree>
    <p:extLst>
      <p:ext uri="{BB962C8B-B14F-4D97-AF65-F5344CB8AC3E}">
        <p14:creationId xmlns:p14="http://schemas.microsoft.com/office/powerpoint/2010/main" val="332206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13645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31</a:t>
            </a:fld>
            <a:endParaRPr lang="zh-CN" altLang="en-US"/>
          </a:p>
        </p:txBody>
      </p:sp>
    </p:spTree>
    <p:extLst>
      <p:ext uri="{BB962C8B-B14F-4D97-AF65-F5344CB8AC3E}">
        <p14:creationId xmlns:p14="http://schemas.microsoft.com/office/powerpoint/2010/main" val="174281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36</a:t>
            </a:fld>
            <a:endParaRPr lang="zh-CN" altLang="en-US"/>
          </a:p>
        </p:txBody>
      </p:sp>
    </p:spTree>
    <p:extLst>
      <p:ext uri="{BB962C8B-B14F-4D97-AF65-F5344CB8AC3E}">
        <p14:creationId xmlns:p14="http://schemas.microsoft.com/office/powerpoint/2010/main" val="195375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a:t>
            </a:fld>
            <a:endParaRPr lang="zh-CN" altLang="en-US"/>
          </a:p>
        </p:txBody>
      </p:sp>
    </p:spTree>
    <p:extLst>
      <p:ext uri="{BB962C8B-B14F-4D97-AF65-F5344CB8AC3E}">
        <p14:creationId xmlns:p14="http://schemas.microsoft.com/office/powerpoint/2010/main" val="96180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3</a:t>
            </a:fld>
            <a:endParaRPr lang="zh-CN" altLang="en-US"/>
          </a:p>
        </p:txBody>
      </p:sp>
    </p:spTree>
    <p:extLst>
      <p:ext uri="{BB962C8B-B14F-4D97-AF65-F5344CB8AC3E}">
        <p14:creationId xmlns:p14="http://schemas.microsoft.com/office/powerpoint/2010/main" val="26006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9056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F78F2F-0F5F-471D-81EF-CA6D18B6BE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1986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14</a:t>
            </a:fld>
            <a:endParaRPr lang="zh-CN" altLang="en-US"/>
          </a:p>
        </p:txBody>
      </p:sp>
    </p:spTree>
    <p:extLst>
      <p:ext uri="{BB962C8B-B14F-4D97-AF65-F5344CB8AC3E}">
        <p14:creationId xmlns:p14="http://schemas.microsoft.com/office/powerpoint/2010/main" val="247778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16</a:t>
            </a:fld>
            <a:endParaRPr lang="zh-CN" altLang="en-US"/>
          </a:p>
        </p:txBody>
      </p:sp>
    </p:spTree>
    <p:extLst>
      <p:ext uri="{BB962C8B-B14F-4D97-AF65-F5344CB8AC3E}">
        <p14:creationId xmlns:p14="http://schemas.microsoft.com/office/powerpoint/2010/main" val="197508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2D1C71-44B5-47BC-935C-677C9A55ED6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846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29</a:t>
            </a:fld>
            <a:endParaRPr lang="zh-CN" altLang="en-US"/>
          </a:p>
        </p:txBody>
      </p:sp>
    </p:spTree>
    <p:extLst>
      <p:ext uri="{BB962C8B-B14F-4D97-AF65-F5344CB8AC3E}">
        <p14:creationId xmlns:p14="http://schemas.microsoft.com/office/powerpoint/2010/main" val="327470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A71E7-3E7C-43E6-B2EC-D0B19BAD7E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8178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631277"/>
      </p:ext>
    </p:extLst>
  </p:cSld>
  <p:clrMapOvr>
    <a:masterClrMapping/>
  </p:clrMapOvr>
  <p:transition spd="slow" advClick="0" advTm="0">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4507811"/>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图文框 2">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05046"/>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985079680"/>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830688911"/>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402960715"/>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315348304"/>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72598469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927482025"/>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72176932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966DBE-CB3C-455F-A8B7-EF11C55948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685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62978"/>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534354226"/>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164399"/>
      </p:ext>
    </p:extLst>
  </p:cSld>
  <p:clrMapOvr>
    <a:masterClrMapping/>
  </p:clrMapOvr>
  <p:transition spd="slow" advClick="0" advTm="0">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86274"/>
      </p:ext>
    </p:extLst>
  </p:cSld>
  <p:clrMapOvr>
    <a:masterClrMapping/>
  </p:clrMapOvr>
  <p:transition spd="slow" advClick="0" advTm="0">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954023"/>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图文框 2">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457581"/>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370646850"/>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748538599"/>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771587055"/>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67301895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B0C433-CD92-453E-8C9F-32D531FACFE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56847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478332205"/>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46144747"/>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372492075"/>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825905"/>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566090952"/>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344801"/>
      </p:ext>
    </p:extLst>
  </p:cSld>
  <p:clrMapOvr>
    <a:masterClrMapping/>
  </p:clrMapOvr>
  <p:transition spd="slow" advClick="0" advTm="0">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317276"/>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图文框 2">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18193"/>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030684974"/>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71985690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C55266-9B80-43E3-B56E-5805701227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91764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876514265"/>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708569511"/>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567131184"/>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657154409"/>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043988759"/>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48182"/>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724545705"/>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58127"/>
      </p:ext>
    </p:extLst>
  </p:cSld>
  <p:clrMapOvr>
    <a:masterClrMapping/>
  </p:clrMapOvr>
  <p:transition spd="slow" advClick="0" advTm="0">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64E6CD-9575-4D6E-911D-885D6DC4BD5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94803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A374A-1E6B-49BE-9374-5BD190B53F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1643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01C358-37D8-447A-99F6-66AB2BE2EA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2574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575A2-72CA-46F4-A981-28E6CA5BEA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22329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A6987-9052-48E5-A7B2-31D5823E58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65540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C945-1C6F-4533-AE12-F4F9EC90773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15123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1F315-3AF5-467A-B112-CA1DF522CA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588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5F652B-010C-4730-B60D-9CE481742A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27484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9A07A-B9DE-4F9C-A8CE-B0800D4C6D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95990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385806-96E6-4925-AFCC-DC269D3202D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74978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028BE0-D60E-4069-AD25-8E56EFCC3E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18671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9A008A-F0AF-4B38-ACB7-FB4902445F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1741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7102E6-7933-4229-B0A7-989399D464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438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78218B-5EC0-4B21-9E6E-D54D0AA2A13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42456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64E6CD-9575-4D6E-911D-885D6DC4BD5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757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A374A-1E6B-49BE-9374-5BD190B53F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66229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575A2-72CA-46F4-A981-28E6CA5BEA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82017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A6987-9052-48E5-A7B2-31D5823E58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2950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C945-1C6F-4533-AE12-F4F9EC90773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10915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1F315-3AF5-467A-B112-CA1DF522CA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41953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5F652B-010C-4730-B60D-9CE481742A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74358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9A07A-B9DE-4F9C-A8CE-B0800D4C6D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52255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385806-96E6-4925-AFCC-DC269D3202D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19708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028BE0-D60E-4069-AD25-8E56EFCC3E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250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A123A7-3349-4316-9F15-3FEDA08621E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75736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9A008A-F0AF-4B38-ACB7-FB4902445F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50180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7102E6-7933-4229-B0A7-989399D464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27596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64E6CD-9575-4D6E-911D-885D6DC4BD5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2876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A374A-1E6B-49BE-9374-5BD190B53F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65093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575A2-72CA-46F4-A981-28E6CA5BEA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81315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A6987-9052-48E5-A7B2-31D5823E58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6349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C945-1C6F-4533-AE12-F4F9EC90773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209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1F315-3AF5-467A-B112-CA1DF522CA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57293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5F652B-010C-4730-B60D-9CE481742A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0450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9A07A-B9DE-4F9C-A8CE-B0800D4C6D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259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72B76EA-E4C6-4A31-82CC-ED066A6720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14323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385806-96E6-4925-AFCC-DC269D3202D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63145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028BE0-D60E-4069-AD25-8E56EFCC3E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7831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9A008A-F0AF-4B38-ACB7-FB4902445F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92755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7102E6-7933-4229-B0A7-989399D464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31461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64E6CD-9575-4D6E-911D-885D6DC4BD5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19532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A374A-1E6B-49BE-9374-5BD190B53F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83244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575A2-72CA-46F4-A981-28E6CA5BEA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2410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A6987-9052-48E5-A7B2-31D5823E58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54434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C945-1C6F-4533-AE12-F4F9EC90773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215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1F315-3AF5-467A-B112-CA1DF522CA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044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918790-490C-4BFB-AE42-2136C40547D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67793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5F652B-010C-4730-B60D-9CE481742A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987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9A07A-B9DE-4F9C-A8CE-B0800D4C6D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15333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385806-96E6-4925-AFCC-DC269D3202D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37179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028BE0-D60E-4069-AD25-8E56EFCC3E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57232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9A008A-F0AF-4B38-ACB7-FB4902445F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22282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7102E6-7933-4229-B0A7-989399D464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20699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64E6CD-9575-4D6E-911D-885D6DC4BD5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50982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A374A-1E6B-49BE-9374-5BD190B53F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05354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575A2-72CA-46F4-A981-28E6CA5BEA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9248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A6987-9052-48E5-A7B2-31D5823E58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06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617567-2E3D-46EB-9D61-C112CB5A72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81580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C945-1C6F-4533-AE12-F4F9EC90773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42331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1F315-3AF5-467A-B112-CA1DF522CA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5326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5F652B-010C-4730-B60D-9CE481742A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54408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9A07A-B9DE-4F9C-A8CE-B0800D4C6D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50428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385806-96E6-4925-AFCC-DC269D3202D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39613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028BE0-D60E-4069-AD25-8E56EFCC3E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7791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9A008A-F0AF-4B38-ACB7-FB4902445F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7536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7102E6-7933-4229-B0A7-989399D464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49727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64E6CD-9575-4D6E-911D-885D6DC4BD5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09166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A374A-1E6B-49BE-9374-5BD190B53F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371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903F6D2D-E233-4DE4-9B7C-366ECA34C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417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C0D663-30EB-42BE-AD0B-19C439BFE44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41347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575A2-72CA-46F4-A981-28E6CA5BEA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27663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A6987-9052-48E5-A7B2-31D5823E58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75270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C945-1C6F-4533-AE12-F4F9EC90773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8127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71F315-3AF5-467A-B112-CA1DF522CA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04878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5F652B-010C-4730-B60D-9CE481742A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8850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E9A07A-B9DE-4F9C-A8CE-B0800D4C6D7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7991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385806-96E6-4925-AFCC-DC269D3202D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09419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028BE0-D60E-4069-AD25-8E56EFCC3E0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47419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9A008A-F0AF-4B38-ACB7-FB4902445FC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5751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7102E6-7933-4229-B0A7-989399D464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436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FE3EC3-53F5-4681-AD15-3AAE8E6A989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47117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477289"/>
      </p:ext>
    </p:extLst>
  </p:cSld>
  <p:clrMapOvr>
    <a:masterClrMapping/>
  </p:clrMapOvr>
  <p:transition spd="slow" advClick="0" advTm="4000">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572890"/>
      </p:ext>
    </p:extLst>
  </p:cSld>
  <p:clrMapOvr>
    <a:masterClrMapping/>
  </p:clrMapOvr>
  <p:transition spd="slow" advTm="4000">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93090"/>
      </p:ext>
    </p:extLst>
  </p:cSld>
  <p:clrMapOvr>
    <a:overrideClrMapping bg1="lt1" tx1="dk1" bg2="lt2" tx2="dk2" accent1="accent1" accent2="accent2" accent3="accent3" accent4="accent4" accent5="accent5" accent6="accent6" hlink="hlink" folHlink="folHlink"/>
  </p:clrMapOvr>
  <p:transition spd="slow" advTm="400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840375"/>
      </p:ext>
    </p:extLst>
  </p:cSld>
  <p:clrMapOvr>
    <a:overrideClrMapping bg1="lt1" tx1="dk1" bg2="lt2" tx2="dk2" accent1="accent1" accent2="accent2" accent3="accent3" accent4="accent4" accent5="accent5" accent6="accent6" hlink="hlink" folHlink="folHlink"/>
  </p:clrMapOvr>
  <p:transition spd="slow" advTm="4000">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47321"/>
      </p:ext>
    </p:extLst>
  </p:cSld>
  <p:clrMapOvr>
    <a:overrideClrMapping bg1="lt1" tx1="dk1" bg2="lt2" tx2="dk2" accent1="accent1" accent2="accent2" accent3="accent3" accent4="accent4" accent5="accent5" accent6="accent6" hlink="hlink" folHlink="folHlink"/>
  </p:clrMapOvr>
  <p:transition spd="slow" advTm="4000">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573910"/>
      </p:ext>
    </p:extLst>
  </p:cSld>
  <p:clrMapOvr>
    <a:masterClrMapping/>
  </p:clrMapOvr>
  <p:transition spd="slow" advTm="4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5CB17CC-5867-485E-BD79-DCBC5E1CAE4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88E3EEE-6B6B-4240-B531-2D591DE74800}"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75594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CEAA28-4D57-49D5-94DD-B0249755A0F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57536D-45DE-49BE-860B-5CDFC3D8A20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18855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55A3F8A-27AD-4B09-A248-FB7DAF71D9B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D6B939A-B5E9-4D33-BCB6-9DC0FBB0B7F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08746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914A5A5-7CDC-4817-8BEF-31DD3AE29EEA}"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3968BEC-7AE3-4CA5-9377-05FB0A2EF48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141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A71E7-3E7C-43E6-B2EC-D0B19BAD7E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35399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CC8AF19-2508-4BCD-837D-24678BD8A7D4}"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CA30010-A211-436B-9C25-89500914BCD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3589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A060A2-07CA-4C62-9CD9-AAAAB104B16B}"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E6ADF6D-4082-42A5-9A2E-147B0489851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93537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0071EAB-2912-4F09-9075-D326145BE96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D4ACA4-CE68-4E7B-BE36-1FC1459F6C13}"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8061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F3C1FA3-7070-4263-8381-791CE27C1850}"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EC600E8-57F5-4BF6-98E1-00CA852A7B1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0435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E7CE7D9-BB2C-4E14-9D5E-B8B6930EB40B}"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6E32826-DCE3-4474-A64C-6AE553D902F6}"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24266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FA9F1DB-91F4-4A0B-BB39-3DFBE0CF314A}"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6FF0C71-0290-476F-AF82-3C6D5755265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08993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50F57BD-57C8-45AF-976E-4CFF28647C39}"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A625EC3-07AC-43E9-B4D7-7B9A8805228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08790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12" name="Google Shape;41;p4"/>
          <p:cNvGrpSpPr>
            <a:grpSpLocks/>
          </p:cNvGrpSpPr>
          <p:nvPr/>
        </p:nvGrpSpPr>
        <p:grpSpPr bwMode="auto">
          <a:xfrm>
            <a:off x="-15875" y="414338"/>
            <a:ext cx="12239625" cy="6049962"/>
            <a:chOff x="-12452" y="310275"/>
            <a:chExt cx="9180800" cy="4538300"/>
          </a:xfrm>
        </p:grpSpPr>
        <p:cxnSp>
          <p:nvCxnSpPr>
            <p:cNvPr id="13" name="Google Shape;42;p4"/>
            <p:cNvCxnSpPr>
              <a:cxnSpLocks noChangeShapeType="1"/>
            </p:cNvCxnSpPr>
            <p:nvPr/>
          </p:nvCxnSpPr>
          <p:spPr bwMode="auto">
            <a:xfrm>
              <a:off x="-552" y="4023430"/>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14" name="Google Shape;43;p4"/>
            <p:cNvCxnSpPr>
              <a:cxnSpLocks noChangeShapeType="1"/>
            </p:cNvCxnSpPr>
            <p:nvPr/>
          </p:nvCxnSpPr>
          <p:spPr bwMode="auto">
            <a:xfrm>
              <a:off x="-12452" y="310275"/>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15" name="Google Shape;44;p4"/>
            <p:cNvCxnSpPr>
              <a:cxnSpLocks noChangeShapeType="1"/>
            </p:cNvCxnSpPr>
            <p:nvPr/>
          </p:nvCxnSpPr>
          <p:spPr bwMode="auto">
            <a:xfrm>
              <a:off x="-552" y="722848"/>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16" name="Google Shape;45;p4"/>
            <p:cNvCxnSpPr>
              <a:cxnSpLocks noChangeShapeType="1"/>
            </p:cNvCxnSpPr>
            <p:nvPr/>
          </p:nvCxnSpPr>
          <p:spPr bwMode="auto">
            <a:xfrm>
              <a:off x="-552" y="1135420"/>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17" name="Google Shape;46;p4"/>
            <p:cNvCxnSpPr>
              <a:cxnSpLocks noChangeShapeType="1"/>
            </p:cNvCxnSpPr>
            <p:nvPr/>
          </p:nvCxnSpPr>
          <p:spPr bwMode="auto">
            <a:xfrm>
              <a:off x="-552" y="1547993"/>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18" name="Google Shape;47;p4"/>
            <p:cNvCxnSpPr>
              <a:cxnSpLocks noChangeShapeType="1"/>
            </p:cNvCxnSpPr>
            <p:nvPr/>
          </p:nvCxnSpPr>
          <p:spPr bwMode="auto">
            <a:xfrm>
              <a:off x="-552" y="1960566"/>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19" name="Google Shape;48;p4"/>
            <p:cNvCxnSpPr>
              <a:cxnSpLocks noChangeShapeType="1"/>
            </p:cNvCxnSpPr>
            <p:nvPr/>
          </p:nvCxnSpPr>
          <p:spPr bwMode="auto">
            <a:xfrm>
              <a:off x="-552" y="2373139"/>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20" name="Google Shape;49;p4"/>
            <p:cNvCxnSpPr>
              <a:cxnSpLocks noChangeShapeType="1"/>
            </p:cNvCxnSpPr>
            <p:nvPr/>
          </p:nvCxnSpPr>
          <p:spPr bwMode="auto">
            <a:xfrm>
              <a:off x="-552" y="2785711"/>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21" name="Google Shape;50;p4"/>
            <p:cNvCxnSpPr>
              <a:cxnSpLocks noChangeShapeType="1"/>
            </p:cNvCxnSpPr>
            <p:nvPr/>
          </p:nvCxnSpPr>
          <p:spPr bwMode="auto">
            <a:xfrm>
              <a:off x="-552" y="3198284"/>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22" name="Google Shape;51;p4"/>
            <p:cNvCxnSpPr>
              <a:cxnSpLocks noChangeShapeType="1"/>
            </p:cNvCxnSpPr>
            <p:nvPr/>
          </p:nvCxnSpPr>
          <p:spPr bwMode="auto">
            <a:xfrm>
              <a:off x="-552" y="3610857"/>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23" name="Google Shape;52;p4"/>
            <p:cNvCxnSpPr>
              <a:cxnSpLocks noChangeShapeType="1"/>
            </p:cNvCxnSpPr>
            <p:nvPr/>
          </p:nvCxnSpPr>
          <p:spPr bwMode="auto">
            <a:xfrm>
              <a:off x="-552" y="4436002"/>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cxnSp>
          <p:nvCxnSpPr>
            <p:cNvPr id="24" name="Google Shape;53;p4"/>
            <p:cNvCxnSpPr>
              <a:cxnSpLocks noChangeShapeType="1"/>
            </p:cNvCxnSpPr>
            <p:nvPr/>
          </p:nvCxnSpPr>
          <p:spPr bwMode="auto">
            <a:xfrm>
              <a:off x="-552" y="4848575"/>
              <a:ext cx="9168900" cy="0"/>
            </a:xfrm>
            <a:prstGeom prst="straightConnector1">
              <a:avLst/>
            </a:prstGeom>
            <a:noFill/>
            <a:ln w="9525">
              <a:solidFill>
                <a:srgbClr val="FCE5CD"/>
              </a:solidFill>
              <a:round/>
              <a:headEnd/>
              <a:tailEnd/>
            </a:ln>
            <a:extLst>
              <a:ext uri="{909E8E84-426E-40DD-AFC4-6F175D3DCCD1}">
                <a14:hiddenFill xmlns:a14="http://schemas.microsoft.com/office/drawing/2010/main">
                  <a:noFill/>
                </a14:hiddenFill>
              </a:ext>
            </a:extLst>
          </p:spPr>
        </p:cxnSp>
      </p:grpSp>
      <p:sp>
        <p:nvSpPr>
          <p:cNvPr id="54" name="Google Shape;54;p4"/>
          <p:cNvSpPr txBox="1">
            <a:spLocks noGrp="1"/>
          </p:cNvSpPr>
          <p:nvPr>
            <p:ph type="title"/>
          </p:nvPr>
        </p:nvSpPr>
        <p:spPr>
          <a:xfrm>
            <a:off x="1895117" y="3121800"/>
            <a:ext cx="1245600" cy="769600"/>
          </a:xfrm>
          <a:prstGeom prst="rect">
            <a:avLst/>
          </a:prstGeom>
        </p:spPr>
        <p:txBody>
          <a:bodyPr spcFirstLastPara="1" lIns="91425" tIns="91425" rIns="91425" bIns="91425">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55" name="Google Shape;55;p4"/>
          <p:cNvSpPr txBox="1">
            <a:spLocks noGrp="1"/>
          </p:cNvSpPr>
          <p:nvPr>
            <p:ph type="title" idx="2"/>
          </p:nvPr>
        </p:nvSpPr>
        <p:spPr>
          <a:xfrm>
            <a:off x="4280505" y="3121800"/>
            <a:ext cx="1245600" cy="769600"/>
          </a:xfrm>
          <a:prstGeom prst="rect">
            <a:avLst/>
          </a:prstGeom>
        </p:spPr>
        <p:txBody>
          <a:bodyPr spcFirstLastPara="1" lIns="91425" tIns="91425" rIns="91425" bIns="91425">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56" name="Google Shape;56;p4"/>
          <p:cNvSpPr txBox="1">
            <a:spLocks noGrp="1"/>
          </p:cNvSpPr>
          <p:nvPr>
            <p:ph type="title" idx="3"/>
          </p:nvPr>
        </p:nvSpPr>
        <p:spPr>
          <a:xfrm>
            <a:off x="6665895" y="3121800"/>
            <a:ext cx="1245600" cy="769600"/>
          </a:xfrm>
          <a:prstGeom prst="rect">
            <a:avLst/>
          </a:prstGeom>
        </p:spPr>
        <p:txBody>
          <a:bodyPr spcFirstLastPara="1" lIns="91425" tIns="91425" rIns="91425" bIns="91425">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57" name="Google Shape;57;p4"/>
          <p:cNvSpPr txBox="1">
            <a:spLocks noGrp="1"/>
          </p:cNvSpPr>
          <p:nvPr>
            <p:ph type="title" idx="4"/>
          </p:nvPr>
        </p:nvSpPr>
        <p:spPr>
          <a:xfrm>
            <a:off x="9051284" y="3121800"/>
            <a:ext cx="1245600" cy="769600"/>
          </a:xfrm>
          <a:prstGeom prst="rect">
            <a:avLst/>
          </a:prstGeom>
        </p:spPr>
        <p:txBody>
          <a:bodyPr spcFirstLastPara="1" lIns="91425" tIns="91425" rIns="91425" bIns="91425">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smtClean="0"/>
              <a:t>Click to edit Master title style</a:t>
            </a:r>
            <a:endParaRP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lIns="91425" tIns="91425" rIns="91425" bIns="91425" anchor="b">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88765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816208"/>
      </p:ext>
    </p:extLst>
  </p:cSld>
  <p:clrMapOvr>
    <a:masterClrMapping/>
  </p:clrMapOvr>
  <p:transition spd="slow" advClick="0" advTm="4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966DBE-CB3C-455F-A8B7-EF11C55948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9905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B0C433-CD92-453E-8C9F-32D531FACFE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3841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C55266-9B80-43E3-B56E-5805701227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4020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01C358-37D8-447A-99F6-66AB2BE2EA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7882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78218B-5EC0-4B21-9E6E-D54D0AA2A13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192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A123A7-3349-4316-9F15-3FEDA08621E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530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72B76EA-E4C6-4A31-82CC-ED066A6720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523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xfrm>
            <a:off x="609600" y="6243638"/>
            <a:ext cx="2844800" cy="457200"/>
          </a:xfrm>
          <a:prstGeom prst="rect">
            <a:avLst/>
          </a:prstGeom>
        </p:spPr>
        <p:txBody>
          <a:bodyPr/>
          <a:lstStyle>
            <a:lvl1pPr>
              <a:defRPr/>
            </a:lvl1pPr>
          </a:lstStyle>
          <a:p>
            <a:pPr>
              <a:defRPr/>
            </a:pPr>
            <a:endParaRPr lang="en-US">
              <a:solidFill>
                <a:srgbClr val="006699"/>
              </a:solidFill>
            </a:endParaRPr>
          </a:p>
        </p:txBody>
      </p:sp>
      <p:sp>
        <p:nvSpPr>
          <p:cNvPr id="3" name="Rectangle 48"/>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solidFill>
                <a:srgbClr val="006699"/>
              </a:solidFill>
            </a:endParaRPr>
          </a:p>
        </p:txBody>
      </p:sp>
      <p:sp>
        <p:nvSpPr>
          <p:cNvPr id="4" name="Rectangle 49"/>
          <p:cNvSpPr>
            <a:spLocks noGrp="1" noChangeArrowheads="1"/>
          </p:cNvSpPr>
          <p:nvPr>
            <p:ph type="sldNum" sz="quarter" idx="12"/>
          </p:nvPr>
        </p:nvSpPr>
        <p:spPr>
          <a:xfrm>
            <a:off x="8737600" y="6243638"/>
            <a:ext cx="2844800" cy="457200"/>
          </a:xfrm>
          <a:prstGeom prst="rect">
            <a:avLst/>
          </a:prstGeom>
        </p:spPr>
        <p:txBody>
          <a:bodyPr/>
          <a:lstStyle>
            <a:lvl1pPr>
              <a:defRPr smtClean="0"/>
            </a:lvl1pPr>
          </a:lstStyle>
          <a:p>
            <a:pPr>
              <a:defRPr/>
            </a:pPr>
            <a:fld id="{B2F5F78D-0592-4F03-ABC1-8416D5489409}"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660491726"/>
      </p:ext>
    </p:extLst>
  </p:cSld>
  <p:clrMapOvr>
    <a:masterClrMapping/>
  </p:clrMapOvr>
  <p:transition spd="med">
    <p:plu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918790-490C-4BFB-AE42-2136C40547D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649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617567-2E3D-46EB-9D61-C112CB5A72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913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C0D663-30EB-42BE-AD0B-19C439BFE44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4067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FE3EC3-53F5-4681-AD15-3AAE8E6A989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9223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A71E7-3E7C-43E6-B2EC-D0B19BAD7E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5568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966DBE-CB3C-455F-A8B7-EF11C55948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847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B0C433-CD92-453E-8C9F-32D531FACFE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5098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C55266-9B80-43E3-B56E-5805701227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8512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01C358-37D8-447A-99F6-66AB2BE2EA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9342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78218B-5EC0-4B21-9E6E-D54D0AA2A13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174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A123A7-3349-4316-9F15-3FEDA08621E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201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A123A7-3349-4316-9F15-3FEDA08621E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793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72B76EA-E4C6-4A31-82CC-ED066A6720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9158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918790-490C-4BFB-AE42-2136C40547D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3944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617567-2E3D-46EB-9D61-C112CB5A72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4422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C0D663-30EB-42BE-AD0B-19C439BFE44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10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FE3EC3-53F5-4681-AD15-3AAE8E6A989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4410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A71E7-3E7C-43E6-B2EC-D0B19BAD7E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9732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966DBE-CB3C-455F-A8B7-EF11C55948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2512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B0C433-CD92-453E-8C9F-32D531FACFE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9645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C55266-9B80-43E3-B56E-5805701227C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910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72B76EA-E4C6-4A31-82CC-ED066A67202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1390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01C358-37D8-447A-99F6-66AB2BE2EA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9208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78218B-5EC0-4B21-9E6E-D54D0AA2A13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11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2742"/>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097"/>
            </a:lvl1pPr>
            <a:lvl2pPr marL="208955" indent="0" algn="ctr">
              <a:buNone/>
              <a:defRPr sz="914"/>
            </a:lvl2pPr>
            <a:lvl3pPr marL="417909" indent="0" algn="ctr">
              <a:buNone/>
              <a:defRPr sz="823"/>
            </a:lvl3pPr>
            <a:lvl4pPr marL="626864" indent="0" algn="ctr">
              <a:buNone/>
              <a:defRPr sz="731"/>
            </a:lvl4pPr>
            <a:lvl5pPr marL="835819" indent="0" algn="ctr">
              <a:buNone/>
              <a:defRPr sz="731"/>
            </a:lvl5pPr>
            <a:lvl6pPr marL="1044773" indent="0" algn="ctr">
              <a:buNone/>
              <a:defRPr sz="731"/>
            </a:lvl6pPr>
            <a:lvl7pPr marL="1253728" indent="0" algn="ctr">
              <a:buNone/>
              <a:defRPr sz="731"/>
            </a:lvl7pPr>
            <a:lvl8pPr marL="1462683" indent="0" algn="ctr">
              <a:buNone/>
              <a:defRPr sz="731"/>
            </a:lvl8pPr>
            <a:lvl9pPr marL="1671638" indent="0" algn="ctr">
              <a:buNone/>
              <a:defRPr sz="731"/>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4CA11F7-FD67-4FE0-BFD6-D7750051C1AF}"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2351B53-D175-457E-A0A9-E7FF13A49AD0}"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1914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178E02-1126-40B4-B45E-302C734F617C}"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B614BF-34D7-4351-9883-94451A3B2C96}"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436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4"/>
            <a:ext cx="10515600" cy="2852737"/>
          </a:xfrm>
        </p:spPr>
        <p:txBody>
          <a:bodyPr anchor="b"/>
          <a:lstStyle>
            <a:lvl1pPr>
              <a:defRPr sz="2742"/>
            </a:lvl1pPr>
          </a:lstStyle>
          <a:p>
            <a:r>
              <a:rPr lang="en-US" smtClean="0"/>
              <a:t>Click to edit Master title style</a:t>
            </a:r>
            <a:endParaRPr lang="en-US"/>
          </a:p>
        </p:txBody>
      </p:sp>
      <p:sp>
        <p:nvSpPr>
          <p:cNvPr id="3" name="Text Placeholder 2"/>
          <p:cNvSpPr>
            <a:spLocks noGrp="1"/>
          </p:cNvSpPr>
          <p:nvPr>
            <p:ph type="body" idx="1"/>
          </p:nvPr>
        </p:nvSpPr>
        <p:spPr>
          <a:xfrm>
            <a:off x="831852" y="4589469"/>
            <a:ext cx="10515600" cy="1500187"/>
          </a:xfrm>
        </p:spPr>
        <p:txBody>
          <a:bodyPr/>
          <a:lstStyle>
            <a:lvl1pPr marL="0" indent="0">
              <a:buNone/>
              <a:defRPr sz="1097">
                <a:solidFill>
                  <a:schemeClr val="tx1">
                    <a:tint val="75000"/>
                  </a:schemeClr>
                </a:solidFill>
              </a:defRPr>
            </a:lvl1pPr>
            <a:lvl2pPr marL="208955" indent="0">
              <a:buNone/>
              <a:defRPr sz="914">
                <a:solidFill>
                  <a:schemeClr val="tx1">
                    <a:tint val="75000"/>
                  </a:schemeClr>
                </a:solidFill>
              </a:defRPr>
            </a:lvl2pPr>
            <a:lvl3pPr marL="417909" indent="0">
              <a:buNone/>
              <a:defRPr sz="823">
                <a:solidFill>
                  <a:schemeClr val="tx1">
                    <a:tint val="75000"/>
                  </a:schemeClr>
                </a:solidFill>
              </a:defRPr>
            </a:lvl3pPr>
            <a:lvl4pPr marL="626864" indent="0">
              <a:buNone/>
              <a:defRPr sz="731">
                <a:solidFill>
                  <a:schemeClr val="tx1">
                    <a:tint val="75000"/>
                  </a:schemeClr>
                </a:solidFill>
              </a:defRPr>
            </a:lvl4pPr>
            <a:lvl5pPr marL="835819" indent="0">
              <a:buNone/>
              <a:defRPr sz="731">
                <a:solidFill>
                  <a:schemeClr val="tx1">
                    <a:tint val="75000"/>
                  </a:schemeClr>
                </a:solidFill>
              </a:defRPr>
            </a:lvl5pPr>
            <a:lvl6pPr marL="1044773" indent="0">
              <a:buNone/>
              <a:defRPr sz="731">
                <a:solidFill>
                  <a:schemeClr val="tx1">
                    <a:tint val="75000"/>
                  </a:schemeClr>
                </a:solidFill>
              </a:defRPr>
            </a:lvl6pPr>
            <a:lvl7pPr marL="1253728" indent="0">
              <a:buNone/>
              <a:defRPr sz="731">
                <a:solidFill>
                  <a:schemeClr val="tx1">
                    <a:tint val="75000"/>
                  </a:schemeClr>
                </a:solidFill>
              </a:defRPr>
            </a:lvl7pPr>
            <a:lvl8pPr marL="1462683" indent="0">
              <a:buNone/>
              <a:defRPr sz="731">
                <a:solidFill>
                  <a:schemeClr val="tx1">
                    <a:tint val="75000"/>
                  </a:schemeClr>
                </a:solidFill>
              </a:defRPr>
            </a:lvl8pPr>
            <a:lvl9pPr marL="1671638" indent="0">
              <a:buNone/>
              <a:defRPr sz="73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DE5C3F2-F9ED-44C8-8007-C1F6C5346719}"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33CDD40-DB6E-44DF-BC10-B16B72688ECA}"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2979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3FC90FB-8217-4CDE-99F9-7DDB367F04D7}"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809EF6-E3CF-4720-8F7F-89790111002C}"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0677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097" b="1"/>
            </a:lvl1pPr>
            <a:lvl2pPr marL="208955" indent="0">
              <a:buNone/>
              <a:defRPr sz="914" b="1"/>
            </a:lvl2pPr>
            <a:lvl3pPr marL="417909" indent="0">
              <a:buNone/>
              <a:defRPr sz="823" b="1"/>
            </a:lvl3pPr>
            <a:lvl4pPr marL="626864" indent="0">
              <a:buNone/>
              <a:defRPr sz="731" b="1"/>
            </a:lvl4pPr>
            <a:lvl5pPr marL="835819" indent="0">
              <a:buNone/>
              <a:defRPr sz="731" b="1"/>
            </a:lvl5pPr>
            <a:lvl6pPr marL="1044773" indent="0">
              <a:buNone/>
              <a:defRPr sz="731" b="1"/>
            </a:lvl6pPr>
            <a:lvl7pPr marL="1253728" indent="0">
              <a:buNone/>
              <a:defRPr sz="731" b="1"/>
            </a:lvl7pPr>
            <a:lvl8pPr marL="1462683" indent="0">
              <a:buNone/>
              <a:defRPr sz="731" b="1"/>
            </a:lvl8pPr>
            <a:lvl9pPr marL="1671638" indent="0">
              <a:buNone/>
              <a:defRPr sz="731" b="1"/>
            </a:lvl9pPr>
          </a:lstStyle>
          <a:p>
            <a:pPr lvl="0"/>
            <a:r>
              <a:rPr lang="en-US" smtClean="0"/>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097" b="1"/>
            </a:lvl1pPr>
            <a:lvl2pPr marL="208955" indent="0">
              <a:buNone/>
              <a:defRPr sz="914" b="1"/>
            </a:lvl2pPr>
            <a:lvl3pPr marL="417909" indent="0">
              <a:buNone/>
              <a:defRPr sz="823" b="1"/>
            </a:lvl3pPr>
            <a:lvl4pPr marL="626864" indent="0">
              <a:buNone/>
              <a:defRPr sz="731" b="1"/>
            </a:lvl4pPr>
            <a:lvl5pPr marL="835819" indent="0">
              <a:buNone/>
              <a:defRPr sz="731" b="1"/>
            </a:lvl5pPr>
            <a:lvl6pPr marL="1044773" indent="0">
              <a:buNone/>
              <a:defRPr sz="731" b="1"/>
            </a:lvl6pPr>
            <a:lvl7pPr marL="1253728" indent="0">
              <a:buNone/>
              <a:defRPr sz="731" b="1"/>
            </a:lvl7pPr>
            <a:lvl8pPr marL="1462683" indent="0">
              <a:buNone/>
              <a:defRPr sz="731" b="1"/>
            </a:lvl8pPr>
            <a:lvl9pPr marL="1671638" indent="0">
              <a:buNone/>
              <a:defRPr sz="731"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BA37729-452C-4286-9114-D368B300F9C7}"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BB17643-B8D3-4143-B2B9-4EE53DC60E0D}"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5562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910E277-A383-4B56-9ECA-4CE659A906EC}"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52EFB7-960A-4F50-88F3-9A0C5EB891DE}"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1222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87944EC-43BF-480C-A145-AD4A2B218508}"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3E2C46B-407D-4028-9DB4-6CBD75648D54}"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6747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463"/>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1" cy="4873625"/>
          </a:xfrm>
        </p:spPr>
        <p:txBody>
          <a:bodyPr/>
          <a:lstStyle>
            <a:lvl1pPr>
              <a:defRPr sz="1463"/>
            </a:lvl1pPr>
            <a:lvl2pPr>
              <a:defRPr sz="1280"/>
            </a:lvl2pPr>
            <a:lvl3pPr>
              <a:defRPr sz="1097"/>
            </a:lvl3pPr>
            <a:lvl4pPr>
              <a:defRPr sz="914"/>
            </a:lvl4pPr>
            <a:lvl5pPr>
              <a:defRPr sz="914"/>
            </a:lvl5pPr>
            <a:lvl6pPr>
              <a:defRPr sz="914"/>
            </a:lvl6pPr>
            <a:lvl7pPr>
              <a:defRPr sz="914"/>
            </a:lvl7pPr>
            <a:lvl8pPr>
              <a:defRPr sz="914"/>
            </a:lvl8pPr>
            <a:lvl9pPr>
              <a:defRPr sz="9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731"/>
            </a:lvl1pPr>
            <a:lvl2pPr marL="208955" indent="0">
              <a:buNone/>
              <a:defRPr sz="640"/>
            </a:lvl2pPr>
            <a:lvl3pPr marL="417909" indent="0">
              <a:buNone/>
              <a:defRPr sz="548"/>
            </a:lvl3pPr>
            <a:lvl4pPr marL="626864" indent="0">
              <a:buNone/>
              <a:defRPr sz="457"/>
            </a:lvl4pPr>
            <a:lvl5pPr marL="835819" indent="0">
              <a:buNone/>
              <a:defRPr sz="457"/>
            </a:lvl5pPr>
            <a:lvl6pPr marL="1044773" indent="0">
              <a:buNone/>
              <a:defRPr sz="457"/>
            </a:lvl6pPr>
            <a:lvl7pPr marL="1253728" indent="0">
              <a:buNone/>
              <a:defRPr sz="457"/>
            </a:lvl7pPr>
            <a:lvl8pPr marL="1462683" indent="0">
              <a:buNone/>
              <a:defRPr sz="457"/>
            </a:lvl8pPr>
            <a:lvl9pPr marL="1671638" indent="0">
              <a:buNone/>
              <a:defRPr sz="457"/>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EAA77CF-5D94-48F7-8B52-ECC18F48469F}"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448876D-00A7-4258-B13C-526B9CFDB14B}"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1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918790-490C-4BFB-AE42-2136C40547D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153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463"/>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1" cy="4873625"/>
          </a:xfrm>
        </p:spPr>
        <p:txBody>
          <a:bodyPr rtlCol="0">
            <a:normAutofit/>
          </a:bodyPr>
          <a:lstStyle>
            <a:lvl1pPr marL="0" indent="0">
              <a:buNone/>
              <a:defRPr sz="1463"/>
            </a:lvl1pPr>
            <a:lvl2pPr marL="208955" indent="0">
              <a:buNone/>
              <a:defRPr sz="1280"/>
            </a:lvl2pPr>
            <a:lvl3pPr marL="417909" indent="0">
              <a:buNone/>
              <a:defRPr sz="1097"/>
            </a:lvl3pPr>
            <a:lvl4pPr marL="626864" indent="0">
              <a:buNone/>
              <a:defRPr sz="914"/>
            </a:lvl4pPr>
            <a:lvl5pPr marL="835819" indent="0">
              <a:buNone/>
              <a:defRPr sz="914"/>
            </a:lvl5pPr>
            <a:lvl6pPr marL="1044773" indent="0">
              <a:buNone/>
              <a:defRPr sz="914"/>
            </a:lvl6pPr>
            <a:lvl7pPr marL="1253728" indent="0">
              <a:buNone/>
              <a:defRPr sz="914"/>
            </a:lvl7pPr>
            <a:lvl8pPr marL="1462683" indent="0">
              <a:buNone/>
              <a:defRPr sz="914"/>
            </a:lvl8pPr>
            <a:lvl9pPr marL="1671638" indent="0">
              <a:buNone/>
              <a:defRPr sz="914"/>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731"/>
            </a:lvl1pPr>
            <a:lvl2pPr marL="208955" indent="0">
              <a:buNone/>
              <a:defRPr sz="640"/>
            </a:lvl2pPr>
            <a:lvl3pPr marL="417909" indent="0">
              <a:buNone/>
              <a:defRPr sz="548"/>
            </a:lvl3pPr>
            <a:lvl4pPr marL="626864" indent="0">
              <a:buNone/>
              <a:defRPr sz="457"/>
            </a:lvl4pPr>
            <a:lvl5pPr marL="835819" indent="0">
              <a:buNone/>
              <a:defRPr sz="457"/>
            </a:lvl5pPr>
            <a:lvl6pPr marL="1044773" indent="0">
              <a:buNone/>
              <a:defRPr sz="457"/>
            </a:lvl6pPr>
            <a:lvl7pPr marL="1253728" indent="0">
              <a:buNone/>
              <a:defRPr sz="457"/>
            </a:lvl7pPr>
            <a:lvl8pPr marL="1462683" indent="0">
              <a:buNone/>
              <a:defRPr sz="457"/>
            </a:lvl8pPr>
            <a:lvl9pPr marL="1671638" indent="0">
              <a:buNone/>
              <a:defRPr sz="457"/>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BB750A5-4D8B-4319-901E-26ED47DC9AD0}"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644421A-97F7-47B5-B4EB-77E86904BB41}"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5381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C15A4D1-F9BB-4C6A-8522-36B61E1F477A}"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C6828D6-FC6C-48BA-B3CF-83ECA08BB2D5}"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0667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2E7EA46-123E-4B8F-8A61-46D6D058ED36}" type="datetimeFigureOut">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24EBA62-C93B-406F-B2C1-E3E9B8208C65}" type="slidenum">
              <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7878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1"/>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1"/>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5"/>
          <p:cNvSpPr>
            <a:spLocks noGrp="1" noChangeArrowheads="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6"/>
          <p:cNvSpPr>
            <a:spLocks noGrp="1" noChangeArrowheads="1"/>
          </p:cNvSpPr>
          <p:nvPr>
            <p:ph type="sldNum" sz="quarter" idx="12"/>
          </p:nvPr>
        </p:nvSpPr>
        <p:spPr>
          <a:xfrm>
            <a:off x="8737600" y="6245225"/>
            <a:ext cx="2844800" cy="476250"/>
          </a:xfrm>
        </p:spPr>
        <p:txBody>
          <a:bodyPr/>
          <a:lstStyle>
            <a:lvl1pPr>
              <a:defRPr>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37A5E-8B32-423C-9058-4BEE23FF54D7}" type="slidenum">
              <a:rPr kumimoji="0" lang="en-US" alt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548"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967004"/>
      </p:ext>
    </p:extLst>
  </p:cSld>
  <p:clrMapOvr>
    <a:masterClrMapping/>
  </p:clrMapOvr>
  <p:transition>
    <p:whee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9575577"/>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图文框 2">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803604"/>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556965321"/>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711535940"/>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4122833926"/>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45611622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617567-2E3D-46EB-9D61-C112CB5A72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1439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4252321655"/>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73271078"/>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760184592"/>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842851"/>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4088228621"/>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913796"/>
      </p:ext>
    </p:extLst>
  </p:cSld>
  <p:clrMapOvr>
    <a:masterClrMapping/>
  </p:clrMapOvr>
  <p:transition spd="slow" advClick="0" advTm="0">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27080"/>
      </p:ext>
    </p:extLst>
  </p:cSld>
  <p:clrMapOvr>
    <a:masterClrMapping/>
  </p:clrMapOvr>
  <p:transition spd="slow" advClick="0" advTm="0">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6915009"/>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图文框 2">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194831"/>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5385033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C0D663-30EB-42BE-AD0B-19C439BFE44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0783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968219842"/>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978641710"/>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139160735"/>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536476246"/>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9509049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750951085"/>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39064"/>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693817524"/>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238166"/>
      </p:ext>
    </p:extLst>
  </p:cSld>
  <p:clrMapOvr>
    <a:masterClrMapping/>
  </p:clrMapOvr>
  <p:transition spd="slow" advClick="0" advTm="0">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225729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FE3EC3-53F5-4681-AD15-3AAE8E6A989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5874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图文框 2">
            <a:extLst/>
          </p:cNvPr>
          <p:cNvSpPr/>
          <p:nvPr userDrawn="1"/>
        </p:nvSpPr>
        <p:spPr>
          <a:xfrm>
            <a:off x="315913"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01"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077487"/>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4119331909"/>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2797644057"/>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845246866"/>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192549301"/>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944472718"/>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784920975"/>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376979705"/>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5036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565485542"/>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0.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1.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theme" Target="../theme/theme13.xml"/><Relationship Id="rId5" Type="http://schemas.openxmlformats.org/officeDocument/2006/relationships/slideLayout" Target="../slideLayouts/slideLayout215.xml"/><Relationship Id="rId4" Type="http://schemas.openxmlformats.org/officeDocument/2006/relationships/slideLayout" Target="../slideLayouts/slideLayout2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77.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84" Type="http://schemas.openxmlformats.org/officeDocument/2006/relationships/slideLayout" Target="../slideLayouts/slideLayout135.xml"/><Relationship Id="rId16" Type="http://schemas.openxmlformats.org/officeDocument/2006/relationships/slideLayout" Target="../slideLayouts/slideLayout67.xml"/><Relationship Id="rId11" Type="http://schemas.openxmlformats.org/officeDocument/2006/relationships/slideLayout" Target="../slideLayouts/slideLayout62.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74" Type="http://schemas.openxmlformats.org/officeDocument/2006/relationships/slideLayout" Target="../slideLayouts/slideLayout125.xml"/><Relationship Id="rId79" Type="http://schemas.openxmlformats.org/officeDocument/2006/relationships/slideLayout" Target="../slideLayouts/slideLayout130.xml"/><Relationship Id="rId5" Type="http://schemas.openxmlformats.org/officeDocument/2006/relationships/slideLayout" Target="../slideLayouts/slideLayout56.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slideLayout" Target="../slideLayouts/slideLayout120.xml"/><Relationship Id="rId77" Type="http://schemas.openxmlformats.org/officeDocument/2006/relationships/slideLayout" Target="../slideLayouts/slideLayout128.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72" Type="http://schemas.openxmlformats.org/officeDocument/2006/relationships/slideLayout" Target="../slideLayouts/slideLayout123.xml"/><Relationship Id="rId80" Type="http://schemas.openxmlformats.org/officeDocument/2006/relationships/slideLayout" Target="../slideLayouts/slideLayout131.xml"/><Relationship Id="rId85" Type="http://schemas.openxmlformats.org/officeDocument/2006/relationships/slideLayout" Target="../slideLayouts/slideLayout136.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slideLayout" Target="../slideLayouts/slideLayout121.xml"/><Relationship Id="rId75" Type="http://schemas.openxmlformats.org/officeDocument/2006/relationships/slideLayout" Target="../slideLayouts/slideLayout126.xml"/><Relationship Id="rId83" Type="http://schemas.openxmlformats.org/officeDocument/2006/relationships/slideLayout" Target="../slideLayouts/slideLayout13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73" Type="http://schemas.openxmlformats.org/officeDocument/2006/relationships/slideLayout" Target="../slideLayouts/slideLayout124.xml"/><Relationship Id="rId78" Type="http://schemas.openxmlformats.org/officeDocument/2006/relationships/slideLayout" Target="../slideLayouts/slideLayout129.xml"/><Relationship Id="rId81" Type="http://schemas.openxmlformats.org/officeDocument/2006/relationships/slideLayout" Target="../slideLayouts/slideLayout132.xml"/><Relationship Id="rId86" Type="http://schemas.openxmlformats.org/officeDocument/2006/relationships/slideLayout" Target="../slideLayouts/slideLayout137.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76" Type="http://schemas.openxmlformats.org/officeDocument/2006/relationships/slideLayout" Target="../slideLayouts/slideLayout127.xml"/><Relationship Id="rId7" Type="http://schemas.openxmlformats.org/officeDocument/2006/relationships/slideLayout" Target="../slideLayouts/slideLayout58.xml"/><Relationship Id="rId71" Type="http://schemas.openxmlformats.org/officeDocument/2006/relationships/slideLayout" Target="../slideLayouts/slideLayout122.xml"/><Relationship Id="rId2" Type="http://schemas.openxmlformats.org/officeDocument/2006/relationships/slideLayout" Target="../slideLayouts/slideLayout53.xml"/><Relationship Id="rId29" Type="http://schemas.openxmlformats.org/officeDocument/2006/relationships/slideLayout" Target="../slideLayouts/slideLayout80.xml"/><Relationship Id="rId24" Type="http://schemas.openxmlformats.org/officeDocument/2006/relationships/slideLayout" Target="../slideLayouts/slideLayout75.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66" Type="http://schemas.openxmlformats.org/officeDocument/2006/relationships/slideLayout" Target="../slideLayouts/slideLayout117.xml"/><Relationship Id="rId87" Type="http://schemas.openxmlformats.org/officeDocument/2006/relationships/theme" Target="../theme/theme6.xml"/><Relationship Id="rId61" Type="http://schemas.openxmlformats.org/officeDocument/2006/relationships/slideLayout" Target="../slideLayouts/slideLayout112.xml"/><Relationship Id="rId82"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7.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8.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886" r:id="rId2"/>
    <p:sldLayoutId id="2147483888" r:id="rId3"/>
  </p:sldLayoutIdLst>
  <p:transition spd="slow" advClick="0"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99E4C-4F8B-4385-8AD9-28DD3FD97C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47547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99E4C-4F8B-4385-8AD9-28DD3FD97C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421924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99E4C-4F8B-4385-8AD9-28DD3FD97C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167011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87"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30188"/>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99"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ibaotu.com</a:t>
            </a:r>
          </a:p>
        </p:txBody>
      </p:sp>
    </p:spTree>
    <p:extLst>
      <p:ext uri="{BB962C8B-B14F-4D97-AF65-F5344CB8AC3E}">
        <p14:creationId xmlns:p14="http://schemas.microsoft.com/office/powerpoint/2010/main" val="128120524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Lst>
  <p:transition spd="slow" advTm="4000">
    <p:random/>
  </p:transition>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A0C5EE-8BC4-4516-BEDD-C7B0BBB5D5F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4FF0B6-1397-4EAE-B9BB-4E6FF95D201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47364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9"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33F14E-C5F5-4BCF-8BCE-EEB26EB926E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02280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33F14E-C5F5-4BCF-8BCE-EEB26EB926E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710451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33F14E-C5F5-4BCF-8BCE-EEB26EB926E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14061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33F14E-C5F5-4BCF-8BCE-EEB26EB926E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15384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548">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15C6D4-3A5C-4EE7-AA60-229184C15329}" type="datetimeFigureOut">
              <a:rPr kumimoji="0" lang="en-US" sz="548"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548"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548">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8"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548">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FF70-1633-4E00-AD40-2441F23EAF03}" type="slidenum">
              <a:rPr kumimoji="0" lang="en-US" sz="548"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548"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445355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 id="2147483763" r:id="rId61"/>
    <p:sldLayoutId id="2147483764" r:id="rId62"/>
    <p:sldLayoutId id="2147483765" r:id="rId63"/>
    <p:sldLayoutId id="2147483766" r:id="rId64"/>
    <p:sldLayoutId id="2147483767" r:id="rId65"/>
    <p:sldLayoutId id="2147483768" r:id="rId66"/>
    <p:sldLayoutId id="2147483769" r:id="rId67"/>
    <p:sldLayoutId id="2147483770" r:id="rId68"/>
    <p:sldLayoutId id="2147483771" r:id="rId69"/>
    <p:sldLayoutId id="2147483772" r:id="rId70"/>
    <p:sldLayoutId id="2147483773" r:id="rId71"/>
    <p:sldLayoutId id="2147483774" r:id="rId72"/>
    <p:sldLayoutId id="2147483775" r:id="rId73"/>
    <p:sldLayoutId id="2147483776" r:id="rId74"/>
    <p:sldLayoutId id="2147483777" r:id="rId75"/>
    <p:sldLayoutId id="2147483778" r:id="rId76"/>
    <p:sldLayoutId id="2147483779" r:id="rId77"/>
    <p:sldLayoutId id="2147483780" r:id="rId78"/>
    <p:sldLayoutId id="2147483781" r:id="rId79"/>
    <p:sldLayoutId id="2147483782" r:id="rId80"/>
    <p:sldLayoutId id="2147483783" r:id="rId81"/>
    <p:sldLayoutId id="2147483784" r:id="rId82"/>
    <p:sldLayoutId id="2147483785" r:id="rId83"/>
    <p:sldLayoutId id="2147483786" r:id="rId84"/>
    <p:sldLayoutId id="2147483787" r:id="rId85"/>
    <p:sldLayoutId id="2147483788" r:id="rId86"/>
  </p:sldLayoutIdLst>
  <p:txStyles>
    <p:titleStyle>
      <a:lvl1pPr algn="l" defTabSz="417513" rtl="0" eaLnBrk="0" fontAlgn="base" hangingPunct="0">
        <a:lnSpc>
          <a:spcPct val="90000"/>
        </a:lnSpc>
        <a:spcBef>
          <a:spcPct val="0"/>
        </a:spcBef>
        <a:spcAft>
          <a:spcPct val="0"/>
        </a:spcAft>
        <a:defRPr sz="2000" kern="1200">
          <a:solidFill>
            <a:schemeClr val="tx1"/>
          </a:solidFill>
          <a:latin typeface="+mj-lt"/>
          <a:ea typeface="+mj-ea"/>
          <a:cs typeface="+mj-cs"/>
        </a:defRPr>
      </a:lvl1pPr>
      <a:lvl2pPr algn="l" defTabSz="417513" rtl="0" eaLnBrk="0" fontAlgn="base" hangingPunct="0">
        <a:lnSpc>
          <a:spcPct val="90000"/>
        </a:lnSpc>
        <a:spcBef>
          <a:spcPct val="0"/>
        </a:spcBef>
        <a:spcAft>
          <a:spcPct val="0"/>
        </a:spcAft>
        <a:defRPr sz="2000">
          <a:solidFill>
            <a:schemeClr val="tx1"/>
          </a:solidFill>
          <a:latin typeface="Calibri Light" panose="020F0302020204030204" pitchFamily="34" charset="0"/>
        </a:defRPr>
      </a:lvl2pPr>
      <a:lvl3pPr algn="l" defTabSz="417513" rtl="0" eaLnBrk="0" fontAlgn="base" hangingPunct="0">
        <a:lnSpc>
          <a:spcPct val="90000"/>
        </a:lnSpc>
        <a:spcBef>
          <a:spcPct val="0"/>
        </a:spcBef>
        <a:spcAft>
          <a:spcPct val="0"/>
        </a:spcAft>
        <a:defRPr sz="2000">
          <a:solidFill>
            <a:schemeClr val="tx1"/>
          </a:solidFill>
          <a:latin typeface="Calibri Light" panose="020F0302020204030204" pitchFamily="34" charset="0"/>
        </a:defRPr>
      </a:lvl3pPr>
      <a:lvl4pPr algn="l" defTabSz="417513" rtl="0" eaLnBrk="0" fontAlgn="base" hangingPunct="0">
        <a:lnSpc>
          <a:spcPct val="90000"/>
        </a:lnSpc>
        <a:spcBef>
          <a:spcPct val="0"/>
        </a:spcBef>
        <a:spcAft>
          <a:spcPct val="0"/>
        </a:spcAft>
        <a:defRPr sz="2000">
          <a:solidFill>
            <a:schemeClr val="tx1"/>
          </a:solidFill>
          <a:latin typeface="Calibri Light" panose="020F0302020204030204" pitchFamily="34" charset="0"/>
        </a:defRPr>
      </a:lvl4pPr>
      <a:lvl5pPr algn="l" defTabSz="417513" rtl="0" eaLnBrk="0" fontAlgn="base" hangingPunct="0">
        <a:lnSpc>
          <a:spcPct val="90000"/>
        </a:lnSpc>
        <a:spcBef>
          <a:spcPct val="0"/>
        </a:spcBef>
        <a:spcAft>
          <a:spcPct val="0"/>
        </a:spcAft>
        <a:defRPr sz="2000">
          <a:solidFill>
            <a:schemeClr val="tx1"/>
          </a:solidFill>
          <a:latin typeface="Calibri Light" panose="020F0302020204030204" pitchFamily="34" charset="0"/>
        </a:defRPr>
      </a:lvl5pPr>
      <a:lvl6pPr marL="278606" algn="l" defTabSz="417909" rtl="0" fontAlgn="base">
        <a:lnSpc>
          <a:spcPct val="90000"/>
        </a:lnSpc>
        <a:spcBef>
          <a:spcPct val="0"/>
        </a:spcBef>
        <a:spcAft>
          <a:spcPct val="0"/>
        </a:spcAft>
        <a:defRPr sz="2011">
          <a:solidFill>
            <a:schemeClr val="tx1"/>
          </a:solidFill>
          <a:latin typeface="Calibri Light" panose="020F0302020204030204" pitchFamily="34" charset="0"/>
        </a:defRPr>
      </a:lvl6pPr>
      <a:lvl7pPr marL="557213" algn="l" defTabSz="417909" rtl="0" fontAlgn="base">
        <a:lnSpc>
          <a:spcPct val="90000"/>
        </a:lnSpc>
        <a:spcBef>
          <a:spcPct val="0"/>
        </a:spcBef>
        <a:spcAft>
          <a:spcPct val="0"/>
        </a:spcAft>
        <a:defRPr sz="2011">
          <a:solidFill>
            <a:schemeClr val="tx1"/>
          </a:solidFill>
          <a:latin typeface="Calibri Light" panose="020F0302020204030204" pitchFamily="34" charset="0"/>
        </a:defRPr>
      </a:lvl7pPr>
      <a:lvl8pPr marL="835819" algn="l" defTabSz="417909" rtl="0" fontAlgn="base">
        <a:lnSpc>
          <a:spcPct val="90000"/>
        </a:lnSpc>
        <a:spcBef>
          <a:spcPct val="0"/>
        </a:spcBef>
        <a:spcAft>
          <a:spcPct val="0"/>
        </a:spcAft>
        <a:defRPr sz="2011">
          <a:solidFill>
            <a:schemeClr val="tx1"/>
          </a:solidFill>
          <a:latin typeface="Calibri Light" panose="020F0302020204030204" pitchFamily="34" charset="0"/>
        </a:defRPr>
      </a:lvl8pPr>
      <a:lvl9pPr marL="1114425" algn="l" defTabSz="417909" rtl="0" fontAlgn="base">
        <a:lnSpc>
          <a:spcPct val="90000"/>
        </a:lnSpc>
        <a:spcBef>
          <a:spcPct val="0"/>
        </a:spcBef>
        <a:spcAft>
          <a:spcPct val="0"/>
        </a:spcAft>
        <a:defRPr sz="2011">
          <a:solidFill>
            <a:schemeClr val="tx1"/>
          </a:solidFill>
          <a:latin typeface="Calibri Light" panose="020F0302020204030204" pitchFamily="34" charset="0"/>
        </a:defRPr>
      </a:lvl9pPr>
    </p:titleStyle>
    <p:bodyStyle>
      <a:lvl1pPr marL="103188" indent="-103188" algn="l" defTabSz="417513" rtl="0" eaLnBrk="0" fontAlgn="base" hangingPunct="0">
        <a:lnSpc>
          <a:spcPct val="90000"/>
        </a:lnSpc>
        <a:spcBef>
          <a:spcPts val="463"/>
        </a:spcBef>
        <a:spcAft>
          <a:spcPct val="0"/>
        </a:spcAft>
        <a:buFont typeface="Arial" panose="020B0604020202020204" pitchFamily="34" charset="0"/>
        <a:buChar char="•"/>
        <a:defRPr sz="1200" kern="1200">
          <a:solidFill>
            <a:schemeClr val="tx1"/>
          </a:solidFill>
          <a:latin typeface="+mn-lt"/>
          <a:ea typeface="+mn-ea"/>
          <a:cs typeface="+mn-cs"/>
        </a:defRPr>
      </a:lvl1pPr>
      <a:lvl2pPr marL="312738" indent="-103188" algn="l" defTabSz="417513" rtl="0" eaLnBrk="0" fontAlgn="base" hangingPunct="0">
        <a:lnSpc>
          <a:spcPct val="90000"/>
        </a:lnSpc>
        <a:spcBef>
          <a:spcPts val="225"/>
        </a:spcBef>
        <a:spcAft>
          <a:spcPct val="0"/>
        </a:spcAft>
        <a:buFont typeface="Arial" panose="020B0604020202020204" pitchFamily="34" charset="0"/>
        <a:buChar char="•"/>
        <a:defRPr kern="1200">
          <a:solidFill>
            <a:schemeClr val="tx1"/>
          </a:solidFill>
          <a:latin typeface="+mn-lt"/>
          <a:ea typeface="+mn-ea"/>
          <a:cs typeface="+mn-cs"/>
        </a:defRPr>
      </a:lvl2pPr>
      <a:lvl3pPr marL="522288" indent="-103188" algn="l" defTabSz="417513" rtl="0" eaLnBrk="0" fontAlgn="base" hangingPunct="0">
        <a:lnSpc>
          <a:spcPct val="90000"/>
        </a:lnSpc>
        <a:spcBef>
          <a:spcPts val="225"/>
        </a:spcBef>
        <a:spcAft>
          <a:spcPct val="0"/>
        </a:spcAft>
        <a:buFont typeface="Arial" panose="020B0604020202020204" pitchFamily="34" charset="0"/>
        <a:buChar char="•"/>
        <a:defRPr sz="900" kern="1200">
          <a:solidFill>
            <a:schemeClr val="tx1"/>
          </a:solidFill>
          <a:latin typeface="+mn-lt"/>
          <a:ea typeface="+mn-ea"/>
          <a:cs typeface="+mn-cs"/>
        </a:defRPr>
      </a:lvl3pPr>
      <a:lvl4pPr marL="730250" indent="-103188" algn="l" defTabSz="417513" rtl="0" eaLnBrk="0" fontAlgn="base" hangingPunct="0">
        <a:lnSpc>
          <a:spcPct val="90000"/>
        </a:lnSpc>
        <a:spcBef>
          <a:spcPts val="225"/>
        </a:spcBef>
        <a:spcAft>
          <a:spcPct val="0"/>
        </a:spcAft>
        <a:buFont typeface="Arial" panose="020B0604020202020204" pitchFamily="34" charset="0"/>
        <a:buChar char="•"/>
        <a:defRPr sz="700" kern="1200">
          <a:solidFill>
            <a:schemeClr val="tx1"/>
          </a:solidFill>
          <a:latin typeface="+mn-lt"/>
          <a:ea typeface="+mn-ea"/>
          <a:cs typeface="+mn-cs"/>
        </a:defRPr>
      </a:lvl4pPr>
      <a:lvl5pPr marL="939800" indent="-103188" algn="l" defTabSz="417513" rtl="0" eaLnBrk="0" fontAlgn="base" hangingPunct="0">
        <a:lnSpc>
          <a:spcPct val="90000"/>
        </a:lnSpc>
        <a:spcBef>
          <a:spcPts val="225"/>
        </a:spcBef>
        <a:spcAft>
          <a:spcPct val="0"/>
        </a:spcAft>
        <a:buFont typeface="Arial" panose="020B0604020202020204" pitchFamily="34" charset="0"/>
        <a:buChar char="•"/>
        <a:defRPr sz="700" kern="1200">
          <a:solidFill>
            <a:schemeClr val="tx1"/>
          </a:solidFill>
          <a:latin typeface="+mn-lt"/>
          <a:ea typeface="+mn-ea"/>
          <a:cs typeface="+mn-cs"/>
        </a:defRPr>
      </a:lvl5pPr>
      <a:lvl6pPr marL="1149251" indent="-104478" algn="l" defTabSz="41790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06" indent="-104478" algn="l" defTabSz="41790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161" indent="-104478" algn="l" defTabSz="41790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15" indent="-104478" algn="l" defTabSz="41790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p:bodyStyle>
    <p:otherStyle>
      <a:defPPr>
        <a:defRPr lang="en-US"/>
      </a:defPPr>
      <a:lvl1pPr marL="0" algn="l" defTabSz="417909" rtl="0" eaLnBrk="1" latinLnBrk="0" hangingPunct="1">
        <a:defRPr sz="823" kern="1200">
          <a:solidFill>
            <a:schemeClr val="tx1"/>
          </a:solidFill>
          <a:latin typeface="+mn-lt"/>
          <a:ea typeface="+mn-ea"/>
          <a:cs typeface="+mn-cs"/>
        </a:defRPr>
      </a:lvl1pPr>
      <a:lvl2pPr marL="208955" algn="l" defTabSz="417909" rtl="0" eaLnBrk="1" latinLnBrk="0" hangingPunct="1">
        <a:defRPr sz="823" kern="1200">
          <a:solidFill>
            <a:schemeClr val="tx1"/>
          </a:solidFill>
          <a:latin typeface="+mn-lt"/>
          <a:ea typeface="+mn-ea"/>
          <a:cs typeface="+mn-cs"/>
        </a:defRPr>
      </a:lvl2pPr>
      <a:lvl3pPr marL="417909" algn="l" defTabSz="417909" rtl="0" eaLnBrk="1" latinLnBrk="0" hangingPunct="1">
        <a:defRPr sz="823" kern="1200">
          <a:solidFill>
            <a:schemeClr val="tx1"/>
          </a:solidFill>
          <a:latin typeface="+mn-lt"/>
          <a:ea typeface="+mn-ea"/>
          <a:cs typeface="+mn-cs"/>
        </a:defRPr>
      </a:lvl3pPr>
      <a:lvl4pPr marL="626864" algn="l" defTabSz="417909" rtl="0" eaLnBrk="1" latinLnBrk="0" hangingPunct="1">
        <a:defRPr sz="823" kern="1200">
          <a:solidFill>
            <a:schemeClr val="tx1"/>
          </a:solidFill>
          <a:latin typeface="+mn-lt"/>
          <a:ea typeface="+mn-ea"/>
          <a:cs typeface="+mn-cs"/>
        </a:defRPr>
      </a:lvl4pPr>
      <a:lvl5pPr marL="835819" algn="l" defTabSz="417909" rtl="0" eaLnBrk="1" latinLnBrk="0" hangingPunct="1">
        <a:defRPr sz="823" kern="1200">
          <a:solidFill>
            <a:schemeClr val="tx1"/>
          </a:solidFill>
          <a:latin typeface="+mn-lt"/>
          <a:ea typeface="+mn-ea"/>
          <a:cs typeface="+mn-cs"/>
        </a:defRPr>
      </a:lvl5pPr>
      <a:lvl6pPr marL="1044773" algn="l" defTabSz="417909" rtl="0" eaLnBrk="1" latinLnBrk="0" hangingPunct="1">
        <a:defRPr sz="823" kern="1200">
          <a:solidFill>
            <a:schemeClr val="tx1"/>
          </a:solidFill>
          <a:latin typeface="+mn-lt"/>
          <a:ea typeface="+mn-ea"/>
          <a:cs typeface="+mn-cs"/>
        </a:defRPr>
      </a:lvl6pPr>
      <a:lvl7pPr marL="1253728" algn="l" defTabSz="417909" rtl="0" eaLnBrk="1" latinLnBrk="0" hangingPunct="1">
        <a:defRPr sz="823" kern="1200">
          <a:solidFill>
            <a:schemeClr val="tx1"/>
          </a:solidFill>
          <a:latin typeface="+mn-lt"/>
          <a:ea typeface="+mn-ea"/>
          <a:cs typeface="+mn-cs"/>
        </a:defRPr>
      </a:lvl7pPr>
      <a:lvl8pPr marL="1462683" algn="l" defTabSz="417909" rtl="0" eaLnBrk="1" latinLnBrk="0" hangingPunct="1">
        <a:defRPr sz="823" kern="1200">
          <a:solidFill>
            <a:schemeClr val="tx1"/>
          </a:solidFill>
          <a:latin typeface="+mn-lt"/>
          <a:ea typeface="+mn-ea"/>
          <a:cs typeface="+mn-cs"/>
        </a:defRPr>
      </a:lvl8pPr>
      <a:lvl9pPr marL="1671638" algn="l" defTabSz="417909" rtl="0" eaLnBrk="1" latinLnBrk="0" hangingPunct="1">
        <a:defRPr sz="82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99E4C-4F8B-4385-8AD9-28DD3FD97C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990944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99E4C-4F8B-4385-8AD9-28DD3FD97C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610116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99E4C-4F8B-4385-8AD9-28DD3FD97C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592846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2.xml"/><Relationship Id="rId1" Type="http://schemas.openxmlformats.org/officeDocument/2006/relationships/slideLayout" Target="../slideLayouts/slideLayout19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9.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10.xml"/><Relationship Id="rId5" Type="http://schemas.openxmlformats.org/officeDocument/2006/relationships/image" Target="../media/image30.png"/><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2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8.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6">
                      <a:lumMod val="75000"/>
                    </a:schemeClr>
                  </a:solidFill>
                </a:ln>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Rectangle 14"/>
          <p:cNvSpPr/>
          <p:nvPr/>
        </p:nvSpPr>
        <p:spPr>
          <a:xfrm>
            <a:off x="1977998" y="681525"/>
            <a:ext cx="9782631" cy="1938992"/>
          </a:xfrm>
          <a:prstGeom prst="rect">
            <a:avLst/>
          </a:prstGeom>
          <a:noFill/>
        </p:spPr>
        <p:txBody>
          <a:bodyPr wrap="square" lIns="91440" tIns="45720" rIns="91440" bIns="45720">
            <a:spAutoFit/>
          </a:bodyPr>
          <a:lstStyle/>
          <a:p>
            <a:pPr algn="ctr"/>
            <a:r>
              <a:rPr lang="en-US" sz="6000" b="1" cap="none" spc="0" dirty="0" smtClean="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CHÀO MỪNG CÁC </a:t>
            </a:r>
            <a:r>
              <a:rPr lang="en-US" sz="6000" b="1" dirty="0" smtClean="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CON</a:t>
            </a:r>
            <a:r>
              <a:rPr lang="en-US" sz="6000" b="1" cap="none" spc="0" dirty="0" smtClean="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LỚP 4</a:t>
            </a:r>
            <a:r>
              <a:rPr lang="vi-VN" sz="6000" b="1" cap="none" spc="0" dirty="0" smtClean="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A</a:t>
            </a:r>
            <a:r>
              <a:rPr lang="en-US" sz="6000" b="1" dirty="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6</a:t>
            </a:r>
            <a:endParaRPr lang="en-US" sz="6000" b="1" cap="none" spc="0" dirty="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endParaRPr>
          </a:p>
        </p:txBody>
      </p:sp>
    </p:spTree>
    <p:extLst>
      <p:ext uri="{BB962C8B-B14F-4D97-AF65-F5344CB8AC3E}">
        <p14:creationId xmlns:p14="http://schemas.microsoft.com/office/powerpoint/2010/main" val="2748372048"/>
      </p:ext>
    </p:extLst>
  </p:cSld>
  <p:clrMapOvr>
    <a:masterClrMapping/>
  </p:clrMapOvr>
  <p:transition spd="slow" advClick="0" advTm="4000">
    <p:fade/>
  </p:transition>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scan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8"/>
            <a:ext cx="12192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1422400" y="-26988"/>
            <a:ext cx="7112000" cy="1200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0" i="0" u="none" strike="noStrike" kern="1200" cap="none" spc="0" normalizeH="0" baseline="0" noProof="0" smtClean="0">
                <a:ln>
                  <a:noFill/>
                </a:ln>
                <a:solidFill>
                  <a:srgbClr val="FF0000"/>
                </a:solidFill>
                <a:effectLst/>
                <a:uLnTx/>
                <a:uFillTx/>
                <a:latin typeface="Verdana" panose="020B0604030504040204" pitchFamily="34" charset="0"/>
                <a:ea typeface="+mn-ea"/>
                <a:cs typeface="+mn-cs"/>
              </a:rPr>
              <a:t>  </a:t>
            </a:r>
            <a:r>
              <a:rPr kumimoji="0" lang="en-US" altLang="en-US" sz="72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Bốn anh tài </a:t>
            </a:r>
            <a:endParaRPr kumimoji="0" lang="en-US" altLang="en-US" sz="7200" b="1"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2166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a:xfrm>
            <a:off x="3581400" y="263769"/>
            <a:ext cx="5143500" cy="749334"/>
          </a:xfrm>
          <a:prstGeom prst="rect">
            <a:avLst/>
          </a:prstGeom>
        </p:spPr>
        <p:txBody>
          <a:bodyPr lIns="84406" tIns="42203" rIns="84406" bIns="42203"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62"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Light"/>
                <a:ea typeface="+mj-ea"/>
                <a:cs typeface="+mj-cs"/>
              </a:rPr>
              <a:t>YÊU CẦU CẦN ĐẠT</a:t>
            </a:r>
          </a:p>
        </p:txBody>
      </p:sp>
      <p:grpSp>
        <p:nvGrpSpPr>
          <p:cNvPr id="144388" name="Group 13"/>
          <p:cNvGrpSpPr>
            <a:grpSpLocks/>
          </p:cNvGrpSpPr>
          <p:nvPr/>
        </p:nvGrpSpPr>
        <p:grpSpPr bwMode="auto">
          <a:xfrm>
            <a:off x="2503488" y="1036638"/>
            <a:ext cx="6964362" cy="1268412"/>
            <a:chOff x="1292225" y="1295400"/>
            <a:chExt cx="2822575" cy="1498600"/>
          </a:xfrm>
        </p:grpSpPr>
        <p:sp>
          <p:nvSpPr>
            <p:cNvPr id="4" name="Rectangle 3"/>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292225" y="1295400"/>
              <a:ext cx="2822575" cy="380745"/>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85"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p:cNvCxnSpPr/>
            <p:nvPr/>
          </p:nvCxnSpPr>
          <p:spPr>
            <a:xfrm>
              <a:off x="1292225" y="1739915"/>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144389" name="Group 13"/>
          <p:cNvGrpSpPr>
            <a:grpSpLocks/>
          </p:cNvGrpSpPr>
          <p:nvPr/>
        </p:nvGrpSpPr>
        <p:grpSpPr bwMode="auto">
          <a:xfrm>
            <a:off x="2497138" y="2616200"/>
            <a:ext cx="6970712" cy="1314450"/>
            <a:chOff x="1292225" y="1295400"/>
            <a:chExt cx="2822575" cy="1498600"/>
          </a:xfrm>
        </p:grpSpPr>
        <p:sp>
          <p:nvSpPr>
            <p:cNvPr id="8" name="Rectangle 7"/>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292225" y="1295400"/>
              <a:ext cx="2822575" cy="338453"/>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85"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85"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Straight Connector 9"/>
            <p:cNvCxnSpPr/>
            <p:nvPr/>
          </p:nvCxnSpPr>
          <p:spPr>
            <a:xfrm>
              <a:off x="1292225" y="1740636"/>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2787650" y="1492250"/>
            <a:ext cx="630238" cy="627063"/>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p:nvPr/>
        </p:nvSpPr>
        <p:spPr>
          <a:xfrm>
            <a:off x="2817813" y="3078163"/>
            <a:ext cx="573087" cy="538162"/>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00B05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494088" y="1527175"/>
            <a:ext cx="5664200" cy="4333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5" b="1" i="0" u="none" strike="noStrike" kern="1200" cap="none" spc="0" normalizeH="0" baseline="0" noProof="0" dirty="0" err="1">
                <a:ln>
                  <a:noFill/>
                </a:ln>
                <a:solidFill>
                  <a:srgbClr val="00B050"/>
                </a:solidFill>
                <a:effectLst/>
                <a:uLnTx/>
                <a:uFillTx/>
                <a:latin typeface="Arial"/>
                <a:ea typeface="+mn-ea"/>
                <a:cs typeface="Arial" charset="0"/>
              </a:rPr>
              <a:t>Đọc</a:t>
            </a:r>
            <a:r>
              <a:rPr kumimoji="0" lang="en-US" sz="2215" b="1" i="0" u="none" strike="noStrike" kern="1200" cap="none" spc="0" normalizeH="0" baseline="0" noProof="0" dirty="0">
                <a:ln>
                  <a:noFill/>
                </a:ln>
                <a:solidFill>
                  <a:srgbClr val="00B05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00B050"/>
                </a:solidFill>
                <a:effectLst/>
                <a:uLnTx/>
                <a:uFillTx/>
                <a:latin typeface="Arial"/>
                <a:ea typeface="+mn-ea"/>
                <a:cs typeface="Arial" charset="0"/>
              </a:rPr>
              <a:t>đúng</a:t>
            </a:r>
            <a:r>
              <a:rPr kumimoji="0" lang="en-US" sz="2215" b="1" i="0" u="none" strike="noStrike" kern="1200" cap="none" spc="0" normalizeH="0" baseline="0" noProof="0" dirty="0">
                <a:ln>
                  <a:noFill/>
                </a:ln>
                <a:solidFill>
                  <a:srgbClr val="00B05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00B050"/>
                </a:solidFill>
                <a:effectLst/>
                <a:uLnTx/>
                <a:uFillTx/>
                <a:latin typeface="Arial"/>
                <a:ea typeface="+mn-ea"/>
                <a:cs typeface="Arial" charset="0"/>
              </a:rPr>
              <a:t>các</a:t>
            </a:r>
            <a:r>
              <a:rPr kumimoji="0" lang="en-US" sz="2215" b="1" i="0" u="none" strike="noStrike" kern="1200" cap="none" spc="0" normalizeH="0" baseline="0" noProof="0" dirty="0">
                <a:ln>
                  <a:noFill/>
                </a:ln>
                <a:solidFill>
                  <a:srgbClr val="00B05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00B050"/>
                </a:solidFill>
                <a:effectLst/>
                <a:uLnTx/>
                <a:uFillTx/>
                <a:latin typeface="Arial"/>
                <a:ea typeface="+mn-ea"/>
                <a:cs typeface="Arial" charset="0"/>
              </a:rPr>
              <a:t>tiếng</a:t>
            </a:r>
            <a:r>
              <a:rPr kumimoji="0" lang="en-US" sz="2215" b="1" i="0" u="none" strike="noStrike" kern="1200" cap="none" spc="0" normalizeH="0" baseline="0" noProof="0" dirty="0">
                <a:ln>
                  <a:noFill/>
                </a:ln>
                <a:solidFill>
                  <a:srgbClr val="00B05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00B050"/>
                </a:solidFill>
                <a:effectLst/>
                <a:uLnTx/>
                <a:uFillTx/>
                <a:latin typeface="Arial"/>
                <a:ea typeface="+mn-ea"/>
                <a:cs typeface="Arial" charset="0"/>
              </a:rPr>
              <a:t>từ</a:t>
            </a:r>
            <a:r>
              <a:rPr kumimoji="0" lang="en-US" sz="2215" b="1" i="0" u="none" strike="noStrike" kern="1200" cap="none" spc="0" normalizeH="0" baseline="0" noProof="0" dirty="0">
                <a:ln>
                  <a:noFill/>
                </a:ln>
                <a:solidFill>
                  <a:srgbClr val="00B05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00B050"/>
                </a:solidFill>
                <a:effectLst/>
                <a:uLnTx/>
                <a:uFillTx/>
                <a:latin typeface="Arial"/>
                <a:ea typeface="+mn-ea"/>
                <a:cs typeface="Arial" charset="0"/>
              </a:rPr>
              <a:t>khó</a:t>
            </a:r>
            <a:endParaRPr kumimoji="0" lang="en-US" sz="2215" b="1" i="0" u="none" strike="noStrike" kern="1200" cap="none" spc="0" normalizeH="0" baseline="0" noProof="0" dirty="0">
              <a:ln>
                <a:noFill/>
              </a:ln>
              <a:solidFill>
                <a:srgbClr val="00B050"/>
              </a:solidFill>
              <a:effectLst/>
              <a:uLnTx/>
              <a:uFillTx/>
              <a:latin typeface="Arial"/>
              <a:ea typeface="+mn-ea"/>
              <a:cs typeface="Arial" charset="0"/>
            </a:endParaRPr>
          </a:p>
        </p:txBody>
      </p:sp>
      <p:sp>
        <p:nvSpPr>
          <p:cNvPr id="14" name="Rectangle 13"/>
          <p:cNvSpPr/>
          <p:nvPr/>
        </p:nvSpPr>
        <p:spPr>
          <a:xfrm>
            <a:off x="3527425" y="2878138"/>
            <a:ext cx="6083300" cy="7747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Đọc</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trôi</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chảy</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toàn</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bài</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ngắt</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nghỉ</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đúng</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đọc</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diễn</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cảm</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và</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thể</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hiện</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giọng</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đọc</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phù</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hợp</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với</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nhân</a:t>
            </a:r>
            <a:r>
              <a:rPr kumimoji="0" lang="en-US" sz="2215" b="1" i="0" u="none" strike="noStrike" kern="1200" cap="none" spc="0" normalizeH="0" baseline="0" noProof="0" dirty="0">
                <a:ln>
                  <a:noFill/>
                </a:ln>
                <a:solidFill>
                  <a:srgbClr val="F79646"/>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79646"/>
                </a:solidFill>
                <a:effectLst/>
                <a:uLnTx/>
                <a:uFillTx/>
                <a:latin typeface="Arial"/>
                <a:ea typeface="+mn-ea"/>
                <a:cs typeface="Arial" charset="0"/>
              </a:rPr>
              <a:t>vật</a:t>
            </a:r>
            <a:endParaRPr kumimoji="0" lang="en-US" sz="2215" b="1" i="0" u="none" strike="noStrike" kern="1200" cap="none" spc="0" normalizeH="0" baseline="0" noProof="0" dirty="0">
              <a:ln>
                <a:noFill/>
              </a:ln>
              <a:solidFill>
                <a:srgbClr val="F79646"/>
              </a:solidFill>
              <a:effectLst/>
              <a:uLnTx/>
              <a:uFillTx/>
              <a:latin typeface="Arial"/>
              <a:ea typeface="+mn-ea"/>
              <a:cs typeface="Arial" charset="0"/>
            </a:endParaRPr>
          </a:p>
        </p:txBody>
      </p:sp>
      <p:grpSp>
        <p:nvGrpSpPr>
          <p:cNvPr id="144394" name="Group 13"/>
          <p:cNvGrpSpPr>
            <a:grpSpLocks/>
          </p:cNvGrpSpPr>
          <p:nvPr/>
        </p:nvGrpSpPr>
        <p:grpSpPr bwMode="auto">
          <a:xfrm>
            <a:off x="2541588" y="4287838"/>
            <a:ext cx="6970712" cy="1081087"/>
            <a:chOff x="1292225" y="1295400"/>
            <a:chExt cx="2822575" cy="1498600"/>
          </a:xfrm>
        </p:grpSpPr>
        <p:sp>
          <p:nvSpPr>
            <p:cNvPr id="16" name="Rectangle 15"/>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292225" y="1295400"/>
              <a:ext cx="2822575" cy="380701"/>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85"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8" name="Straight Connector 17"/>
            <p:cNvCxnSpPr/>
            <p:nvPr/>
          </p:nvCxnSpPr>
          <p:spPr>
            <a:xfrm>
              <a:off x="1292225" y="1739919"/>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9" name="Freeform 18"/>
          <p:cNvSpPr/>
          <p:nvPr/>
        </p:nvSpPr>
        <p:spPr>
          <a:xfrm>
            <a:off x="2759075" y="4608513"/>
            <a:ext cx="631825" cy="57308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3527425" y="4718050"/>
            <a:ext cx="5715000" cy="4333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Hiểu</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các</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từ</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khó</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và</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nội</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dung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bài</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tập</a:t>
            </a:r>
            <a:r>
              <a:rPr kumimoji="0" lang="en-US" sz="2215" b="1" i="0" u="none" strike="noStrike" kern="1200" cap="none" spc="0" normalizeH="0" baseline="0" noProof="0" dirty="0">
                <a:ln>
                  <a:noFill/>
                </a:ln>
                <a:solidFill>
                  <a:srgbClr val="FF0000"/>
                </a:solidFill>
                <a:effectLst/>
                <a:uLnTx/>
                <a:uFillTx/>
                <a:latin typeface="Arial"/>
                <a:ea typeface="+mn-ea"/>
                <a:cs typeface="Arial" charset="0"/>
              </a:rPr>
              <a:t> </a:t>
            </a:r>
            <a:r>
              <a:rPr kumimoji="0" lang="en-US" sz="2215" b="1" i="0" u="none" strike="noStrike" kern="1200" cap="none" spc="0" normalizeH="0" baseline="0" noProof="0" dirty="0" err="1">
                <a:ln>
                  <a:noFill/>
                </a:ln>
                <a:solidFill>
                  <a:srgbClr val="FF0000"/>
                </a:solidFill>
                <a:effectLst/>
                <a:uLnTx/>
                <a:uFillTx/>
                <a:latin typeface="Arial"/>
                <a:ea typeface="+mn-ea"/>
                <a:cs typeface="Arial" charset="0"/>
              </a:rPr>
              <a:t>đọc</a:t>
            </a:r>
            <a:r>
              <a:rPr kumimoji="0" lang="en-US" sz="2215" b="1" i="0" u="none" strike="noStrike" kern="1200" cap="none" spc="0" normalizeH="0" baseline="0" noProof="0" dirty="0">
                <a:ln>
                  <a:noFill/>
                </a:ln>
                <a:solidFill>
                  <a:srgbClr val="A3CEB8"/>
                </a:solidFill>
                <a:effectLst/>
                <a:uLnTx/>
                <a:uFillTx/>
                <a:latin typeface="Arial"/>
                <a:ea typeface="+mn-ea"/>
                <a:cs typeface="Arial" charset="0"/>
              </a:rPr>
              <a:t>.</a:t>
            </a:r>
          </a:p>
        </p:txBody>
      </p:sp>
    </p:spTree>
    <p:extLst>
      <p:ext uri="{BB962C8B-B14F-4D97-AF65-F5344CB8AC3E}">
        <p14:creationId xmlns:p14="http://schemas.microsoft.com/office/powerpoint/2010/main" val="377316859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4281055" y="1"/>
            <a:ext cx="357447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BỐN ANH TÀI</a:t>
            </a:r>
            <a:endParaRPr kumimoji="0" lang="en-US" sz="36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5" name="Text Box 11"/>
          <p:cNvSpPr txBox="1">
            <a:spLocks noChangeArrowheads="1"/>
          </p:cNvSpPr>
          <p:nvPr/>
        </p:nvSpPr>
        <p:spPr bwMode="auto">
          <a:xfrm>
            <a:off x="1091708" y="4154487"/>
            <a:ext cx="47545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vi-VN" sz="36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p:txBody>
      </p:sp>
      <p:sp>
        <p:nvSpPr>
          <p:cNvPr id="10" name="TextBox 9"/>
          <p:cNvSpPr txBox="1"/>
          <p:nvPr/>
        </p:nvSpPr>
        <p:spPr>
          <a:xfrm>
            <a:off x="1" y="646332"/>
            <a:ext cx="12192000" cy="6247864"/>
          </a:xfrm>
          <a:prstGeom prst="rect">
            <a:avLst/>
          </a:prstGeom>
          <a:noFill/>
        </p:spPr>
        <p:txBody>
          <a:bodyPr wrap="square" rtlCol="0">
            <a:spAutoFit/>
          </a:bodyPr>
          <a:lstStyle/>
          <a:p>
            <a:pPr lvl="0" algn="just"/>
            <a:r>
              <a:rPr lang="vi-VN" dirty="0">
                <a:solidFill>
                  <a:srgbClr val="000000"/>
                </a:solidFill>
                <a:latin typeface="OpenSans"/>
              </a:rPr>
              <a:t>  </a:t>
            </a:r>
            <a:r>
              <a:rPr lang="en-US" dirty="0" smtClean="0">
                <a:solidFill>
                  <a:srgbClr val="000000"/>
                </a:solidFill>
                <a:latin typeface="OpenSans"/>
              </a:rPr>
              <a:t>	</a:t>
            </a:r>
            <a:r>
              <a:rPr lang="vi-VN" dirty="0">
                <a:solidFill>
                  <a:srgbClr val="000000"/>
                </a:solidFill>
                <a:latin typeface="OpenSans"/>
              </a:rPr>
              <a:t> </a:t>
            </a:r>
            <a:r>
              <a:rPr lang="vi-VN" sz="2200" dirty="0">
                <a:solidFill>
                  <a:srgbClr val="000000"/>
                </a:solidFill>
                <a:latin typeface="+mj-lt"/>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lvl="0" algn="just"/>
            <a:r>
              <a:rPr lang="vi-VN" sz="2200" dirty="0">
                <a:solidFill>
                  <a:srgbClr val="000000"/>
                </a:solidFill>
                <a:latin typeface="+mj-lt"/>
              </a:rPr>
              <a:t>   </a:t>
            </a:r>
            <a:r>
              <a:rPr lang="en-US" sz="2200" dirty="0" smtClean="0">
                <a:solidFill>
                  <a:srgbClr val="000000"/>
                </a:solidFill>
                <a:latin typeface="+mj-lt"/>
              </a:rPr>
              <a:t>	</a:t>
            </a:r>
            <a:r>
              <a:rPr lang="vi-VN" sz="2200" dirty="0" smtClean="0">
                <a:solidFill>
                  <a:srgbClr val="000000"/>
                </a:solidFill>
                <a:latin typeface="+mj-lt"/>
              </a:rPr>
              <a:t>Hồi </a:t>
            </a:r>
            <a:r>
              <a:rPr lang="vi-VN" sz="2200" dirty="0">
                <a:solidFill>
                  <a:srgbClr val="000000"/>
                </a:solidFill>
                <a:latin typeface="+mj-lt"/>
              </a:rPr>
              <a:t>ấy, trong vùng xuất hiện một con yêu tinh chuyên bắt người và súc vật. Chẳng mấy chốc, làng bản tan hoang, nhiều nơi không còn ai sống sót. Thương dân bản, Cẩu Khây quyết chí lên đường diệt trừ yêu tinh.</a:t>
            </a:r>
          </a:p>
          <a:p>
            <a:pPr lvl="0" algn="just"/>
            <a:r>
              <a:rPr lang="vi-VN" sz="2200" dirty="0">
                <a:solidFill>
                  <a:srgbClr val="000000"/>
                </a:solidFill>
                <a:latin typeface="+mj-lt"/>
              </a:rPr>
              <a:t>  </a:t>
            </a:r>
            <a:r>
              <a:rPr lang="en-US" sz="2200" dirty="0" smtClean="0">
                <a:solidFill>
                  <a:srgbClr val="000000"/>
                </a:solidFill>
                <a:latin typeface="+mj-lt"/>
              </a:rPr>
              <a:t>	</a:t>
            </a:r>
            <a:r>
              <a:rPr lang="vi-VN" sz="2200" dirty="0">
                <a:solidFill>
                  <a:srgbClr val="000000"/>
                </a:solidFill>
                <a:latin typeface="+mj-lt"/>
              </a:rPr>
              <a:t> 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pPr lvl="0" algn="just"/>
            <a:r>
              <a:rPr lang="vi-VN" sz="2200" dirty="0">
                <a:solidFill>
                  <a:srgbClr val="000000"/>
                </a:solidFill>
                <a:latin typeface="+mj-lt"/>
              </a:rPr>
              <a:t>   </a:t>
            </a:r>
            <a:r>
              <a:rPr lang="en-US" sz="2200" dirty="0" smtClean="0">
                <a:solidFill>
                  <a:srgbClr val="000000"/>
                </a:solidFill>
                <a:latin typeface="+mj-lt"/>
              </a:rPr>
              <a:t>	</a:t>
            </a:r>
            <a:r>
              <a:rPr lang="vi-VN" sz="2200" dirty="0" smtClean="0">
                <a:solidFill>
                  <a:srgbClr val="000000"/>
                </a:solidFill>
                <a:latin typeface="+mj-lt"/>
              </a:rPr>
              <a:t>Đến </a:t>
            </a:r>
            <a:r>
              <a:rPr lang="vi-VN" sz="2200" dirty="0">
                <a:solidFill>
                  <a:srgbClr val="000000"/>
                </a:solidFill>
                <a:latin typeface="+mj-lt"/>
              </a:rPr>
              <a:t>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pPr lvl="0" algn="just"/>
            <a:r>
              <a:rPr lang="vi-VN" sz="2200" dirty="0">
                <a:solidFill>
                  <a:srgbClr val="000000"/>
                </a:solidFill>
                <a:latin typeface="+mj-lt"/>
              </a:rPr>
              <a:t>   </a:t>
            </a:r>
            <a:r>
              <a:rPr lang="en-US" sz="2200" dirty="0" smtClean="0">
                <a:solidFill>
                  <a:srgbClr val="000000"/>
                </a:solidFill>
                <a:latin typeface="+mj-lt"/>
              </a:rPr>
              <a:t>	</a:t>
            </a:r>
            <a:r>
              <a:rPr lang="vi-VN" sz="2200" dirty="0" smtClean="0">
                <a:solidFill>
                  <a:srgbClr val="000000"/>
                </a:solidFill>
                <a:latin typeface="+mj-lt"/>
              </a:rPr>
              <a:t>Đi </a:t>
            </a:r>
            <a:r>
              <a:rPr lang="vi-VN" sz="2200" dirty="0">
                <a:solidFill>
                  <a:srgbClr val="000000"/>
                </a:solidFill>
                <a:latin typeface="+mj-lt"/>
              </a:rPr>
              <a:t>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r>
              <a:rPr lang="vi-VN" sz="2200" dirty="0" smtClean="0">
                <a:solidFill>
                  <a:srgbClr val="000000"/>
                </a:solidFill>
                <a:latin typeface="+mj-lt"/>
              </a:rPr>
              <a:t>.</a:t>
            </a:r>
            <a:endParaRPr lang="en-US" sz="2200" dirty="0" smtClean="0">
              <a:solidFill>
                <a:srgbClr val="000000"/>
              </a:solidFill>
              <a:latin typeface="+mj-lt"/>
            </a:endParaRPr>
          </a:p>
          <a:p>
            <a:pPr lvl="0" algn="just"/>
            <a:r>
              <a:rPr lang="en-US" sz="2200" dirty="0">
                <a:solidFill>
                  <a:srgbClr val="000000"/>
                </a:solidFill>
                <a:latin typeface="+mj-lt"/>
              </a:rPr>
              <a:t> </a:t>
            </a:r>
            <a:r>
              <a:rPr lang="en-US" sz="2200" dirty="0" smtClean="0">
                <a:solidFill>
                  <a:srgbClr val="000000"/>
                </a:solidFill>
                <a:latin typeface="+mj-lt"/>
              </a:rPr>
              <a:t>                                                                                                                                                           </a:t>
            </a:r>
            <a:r>
              <a:rPr lang="vi-VN" sz="2200" dirty="0" smtClean="0">
                <a:solidFill>
                  <a:srgbClr val="000000"/>
                </a:solidFill>
                <a:latin typeface="+mj-lt"/>
              </a:rPr>
              <a:t>(</a:t>
            </a:r>
            <a:r>
              <a:rPr lang="vi-VN" sz="2200" dirty="0">
                <a:solidFill>
                  <a:srgbClr val="000000"/>
                </a:solidFill>
                <a:latin typeface="+mj-lt"/>
              </a:rPr>
              <a:t>còn </a:t>
            </a:r>
            <a:r>
              <a:rPr lang="vi-VN" sz="2400" dirty="0">
                <a:solidFill>
                  <a:srgbClr val="000000"/>
                </a:solidFill>
                <a:latin typeface="+mj-lt"/>
              </a:rPr>
              <a:t>nữa)</a:t>
            </a:r>
          </a:p>
          <a:p>
            <a:pPr lvl="0" algn="r"/>
            <a:r>
              <a:rPr lang="vi-VN" sz="2400" b="1" dirty="0">
                <a:solidFill>
                  <a:srgbClr val="000000"/>
                </a:solidFill>
                <a:latin typeface="+mj-lt"/>
              </a:rPr>
              <a:t>TRUYỆN CỔ DÂN TỘC TÀY</a:t>
            </a:r>
            <a:endParaRPr lang="vi-VN" sz="2400" dirty="0">
              <a:solidFill>
                <a:srgbClr val="000000"/>
              </a:solidFill>
              <a:latin typeface="+mj-lt"/>
            </a:endParaRPr>
          </a:p>
        </p:txBody>
      </p:sp>
      <p:sp>
        <p:nvSpPr>
          <p:cNvPr id="11" name="TextBox 10"/>
          <p:cNvSpPr txBox="1"/>
          <p:nvPr/>
        </p:nvSpPr>
        <p:spPr>
          <a:xfrm>
            <a:off x="304800" y="193964"/>
            <a:ext cx="3726873" cy="461665"/>
          </a:xfrm>
          <a:prstGeom prst="rect">
            <a:avLst/>
          </a:prstGeom>
          <a:noFill/>
        </p:spPr>
        <p:txBody>
          <a:bodyPr wrap="square" rtlCol="0">
            <a:spAutoFit/>
          </a:bodyPr>
          <a:lstStyle/>
          <a:p>
            <a:r>
              <a:rPr lang="en-US" sz="2400" dirty="0" err="1" smtClean="0">
                <a:solidFill>
                  <a:srgbClr val="FF3300"/>
                </a:solidFill>
                <a:latin typeface="Times New Roman" panose="02020603050405020304" pitchFamily="18" charset="0"/>
                <a:cs typeface="Times New Roman" panose="02020603050405020304" pitchFamily="18" charset="0"/>
              </a:rPr>
              <a:t>Bài</a:t>
            </a:r>
            <a:r>
              <a:rPr lang="en-US" sz="2400" dirty="0" smtClean="0">
                <a:solidFill>
                  <a:srgbClr val="FF3300"/>
                </a:solidFill>
                <a:latin typeface="Times New Roman" panose="02020603050405020304" pitchFamily="18" charset="0"/>
                <a:cs typeface="Times New Roman" panose="02020603050405020304" pitchFamily="18" charset="0"/>
              </a:rPr>
              <a:t> chia </a:t>
            </a:r>
            <a:r>
              <a:rPr lang="en-US" sz="2400" dirty="0" err="1" smtClean="0">
                <a:solidFill>
                  <a:srgbClr val="FF3300"/>
                </a:solidFill>
                <a:latin typeface="Times New Roman" panose="02020603050405020304" pitchFamily="18" charset="0"/>
                <a:cs typeface="Times New Roman" panose="02020603050405020304" pitchFamily="18" charset="0"/>
              </a:rPr>
              <a:t>làm</a:t>
            </a:r>
            <a:r>
              <a:rPr lang="en-US" sz="2400" dirty="0" smtClean="0">
                <a:solidFill>
                  <a:srgbClr val="FF3300"/>
                </a:solidFill>
                <a:latin typeface="Times New Roman" panose="02020603050405020304" pitchFamily="18" charset="0"/>
                <a:cs typeface="Times New Roman" panose="02020603050405020304" pitchFamily="18" charset="0"/>
              </a:rPr>
              <a:t> </a:t>
            </a:r>
            <a:r>
              <a:rPr lang="en-US" sz="2400" dirty="0" err="1" smtClean="0">
                <a:solidFill>
                  <a:srgbClr val="FF3300"/>
                </a:solidFill>
                <a:latin typeface="Times New Roman" panose="02020603050405020304" pitchFamily="18" charset="0"/>
                <a:cs typeface="Times New Roman" panose="02020603050405020304" pitchFamily="18" charset="0"/>
              </a:rPr>
              <a:t>mấy</a:t>
            </a:r>
            <a:r>
              <a:rPr lang="en-US" sz="2400" dirty="0" smtClean="0">
                <a:solidFill>
                  <a:srgbClr val="FF3300"/>
                </a:solidFill>
                <a:latin typeface="Times New Roman" panose="02020603050405020304" pitchFamily="18" charset="0"/>
                <a:cs typeface="Times New Roman" panose="02020603050405020304" pitchFamily="18" charset="0"/>
              </a:rPr>
              <a:t> </a:t>
            </a:r>
            <a:r>
              <a:rPr lang="en-US" sz="2400" dirty="0" err="1" smtClean="0">
                <a:solidFill>
                  <a:srgbClr val="FF3300"/>
                </a:solidFill>
                <a:latin typeface="Times New Roman" panose="02020603050405020304" pitchFamily="18" charset="0"/>
                <a:cs typeface="Times New Roman" panose="02020603050405020304" pitchFamily="18" charset="0"/>
              </a:rPr>
              <a:t>đoạn</a:t>
            </a:r>
            <a:r>
              <a:rPr lang="en-US" sz="2400" dirty="0" smtClean="0">
                <a:solidFill>
                  <a:srgbClr val="FF3300"/>
                </a:solidFill>
                <a:latin typeface="Times New Roman" panose="02020603050405020304" pitchFamily="18" charset="0"/>
                <a:cs typeface="Times New Roman" panose="02020603050405020304" pitchFamily="18" charset="0"/>
              </a:rPr>
              <a:t>?</a:t>
            </a:r>
            <a:endParaRPr lang="en-US" sz="2400" dirty="0">
              <a:solidFill>
                <a:srgbClr val="FF3300"/>
              </a:solidFill>
              <a:latin typeface="Times New Roman" panose="02020603050405020304" pitchFamily="18" charset="0"/>
              <a:cs typeface="Times New Roman" panose="02020603050405020304" pitchFamily="18" charset="0"/>
            </a:endParaRPr>
          </a:p>
        </p:txBody>
      </p:sp>
      <p:sp>
        <p:nvSpPr>
          <p:cNvPr id="13" name="Oval 12"/>
          <p:cNvSpPr/>
          <p:nvPr/>
        </p:nvSpPr>
        <p:spPr>
          <a:xfrm>
            <a:off x="90054" y="655629"/>
            <a:ext cx="505691" cy="480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p:cNvSpPr/>
          <p:nvPr/>
        </p:nvSpPr>
        <p:spPr>
          <a:xfrm>
            <a:off x="62344" y="1782404"/>
            <a:ext cx="471056" cy="299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p:cNvSpPr/>
          <p:nvPr/>
        </p:nvSpPr>
        <p:spPr>
          <a:xfrm>
            <a:off x="152399" y="2738367"/>
            <a:ext cx="457199"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16" name="Oval 15"/>
          <p:cNvSpPr/>
          <p:nvPr/>
        </p:nvSpPr>
        <p:spPr>
          <a:xfrm>
            <a:off x="90054" y="4044884"/>
            <a:ext cx="457200"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17" name="Oval 16"/>
          <p:cNvSpPr/>
          <p:nvPr/>
        </p:nvSpPr>
        <p:spPr>
          <a:xfrm>
            <a:off x="62344" y="5051433"/>
            <a:ext cx="457200"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18" name="TextBox 17"/>
          <p:cNvSpPr txBox="1"/>
          <p:nvPr/>
        </p:nvSpPr>
        <p:spPr>
          <a:xfrm>
            <a:off x="2313709" y="6026727"/>
            <a:ext cx="5347855"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Cẩu </a:t>
            </a:r>
            <a:r>
              <a:rPr lang="en-US" sz="2400" dirty="0" err="1" smtClean="0">
                <a:solidFill>
                  <a:srgbClr val="FF0000"/>
                </a:solidFill>
                <a:latin typeface="Times New Roman" panose="02020603050405020304" pitchFamily="18" charset="0"/>
                <a:cs typeface="Times New Roman" panose="02020603050405020304" pitchFamily="18" charset="0"/>
              </a:rPr>
              <a:t>Khây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theo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tiếng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Tày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nghĩa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gì</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371600" y="6036025"/>
            <a:ext cx="7204364"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Cẩu </a:t>
            </a:r>
            <a:r>
              <a:rPr lang="en-US" sz="2400" dirty="0" err="1" smtClean="0">
                <a:solidFill>
                  <a:srgbClr val="FF0000"/>
                </a:solidFill>
                <a:latin typeface="Times New Roman" panose="02020603050405020304" pitchFamily="18" charset="0"/>
                <a:cs typeface="Times New Roman" panose="02020603050405020304" pitchFamily="18" charset="0"/>
              </a:rPr>
              <a:t>Khây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theo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tiếng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Tày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nghĩa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chõ</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xôi</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593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animBg="1"/>
      <p:bldP spid="14" grpId="0" animBg="1"/>
      <p:bldP spid="15" grpId="0" animBg="1"/>
      <p:bldP spid="16" grpId="0" animBg="1"/>
      <p:bldP spid="17" grpId="0" animBg="1"/>
      <p:bldP spid="18" grpId="0"/>
      <p:bldP spid="18" grpId="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971" y="206829"/>
            <a:ext cx="11930744" cy="6740307"/>
          </a:xfrm>
          <a:prstGeom prst="rect">
            <a:avLst/>
          </a:prstGeom>
        </p:spPr>
        <p:txBody>
          <a:bodyPr wrap="square">
            <a:spAutoFit/>
          </a:bodyPr>
          <a:lstStyle/>
          <a:p>
            <a:pPr algn="ctr"/>
            <a:r>
              <a:rPr lang="vi-VN" sz="2400" dirty="0">
                <a:solidFill>
                  <a:srgbClr val="000000"/>
                </a:solidFill>
                <a:cs typeface="Arial" panose="020B0604020202020204" pitchFamily="34" charset="0"/>
              </a:rPr>
              <a:t>      </a:t>
            </a:r>
            <a:r>
              <a:rPr lang="vi-VN" sz="2400" dirty="0">
                <a:solidFill>
                  <a:srgbClr val="000000"/>
                </a:solidFill>
              </a:rPr>
              <a:t>  </a:t>
            </a:r>
            <a:r>
              <a:rPr lang="vi-VN" sz="2300" b="1" dirty="0">
                <a:solidFill>
                  <a:srgbClr val="FF0000"/>
                </a:solidFill>
              </a:rPr>
              <a:t>Bốn anh </a:t>
            </a:r>
            <a:r>
              <a:rPr lang="vi-VN" sz="2300" b="1" dirty="0" smtClean="0">
                <a:solidFill>
                  <a:srgbClr val="FF0000"/>
                </a:solidFill>
              </a:rPr>
              <a:t>tài</a:t>
            </a:r>
            <a:r>
              <a:rPr lang="en-US" sz="2300" dirty="0">
                <a:solidFill>
                  <a:srgbClr val="FF0000"/>
                </a:solidFill>
              </a:rPr>
              <a:t> </a:t>
            </a:r>
            <a:r>
              <a:rPr lang="vi-VN" sz="2300" dirty="0" smtClean="0">
                <a:solidFill>
                  <a:srgbClr val="FF0000"/>
                </a:solidFill>
              </a:rPr>
              <a:t>(tiếp </a:t>
            </a:r>
            <a:r>
              <a:rPr lang="vi-VN" sz="2300" dirty="0">
                <a:solidFill>
                  <a:srgbClr val="FF0000"/>
                </a:solidFill>
              </a:rPr>
              <a:t>theo)</a:t>
            </a:r>
          </a:p>
          <a:p>
            <a:r>
              <a:rPr lang="vi-VN" sz="2300" dirty="0"/>
              <a:t>   </a:t>
            </a:r>
            <a:r>
              <a:rPr lang="en-US" sz="2300" dirty="0" smtClean="0"/>
              <a:t>     </a:t>
            </a:r>
            <a:r>
              <a:rPr lang="vi-VN" sz="2400" dirty="0" smtClean="0"/>
              <a:t>Bốn </a:t>
            </a:r>
            <a:r>
              <a:rPr lang="vi-VN" sz="2400" dirty="0"/>
              <a:t>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r>
              <a:rPr lang="en-US" sz="2400" dirty="0" smtClean="0"/>
              <a:t>       </a:t>
            </a:r>
            <a:r>
              <a:rPr lang="vi-VN" sz="2400" dirty="0" smtClean="0"/>
              <a:t>- </a:t>
            </a:r>
            <a:r>
              <a:rPr lang="vi-VN" sz="2400" dirty="0"/>
              <a:t>Bà đừng sợ, anh em chúng cháu đến đây để bắt yêu tinh đấy.</a:t>
            </a:r>
          </a:p>
          <a:p>
            <a:r>
              <a:rPr lang="vi-VN" sz="2400" dirty="0"/>
              <a:t>   </a:t>
            </a:r>
            <a:r>
              <a:rPr lang="en-US" sz="2400" dirty="0" smtClean="0"/>
              <a:t>    </a:t>
            </a:r>
            <a:r>
              <a:rPr lang="vi-VN" sz="2400" dirty="0" smtClean="0"/>
              <a:t>Cẩu </a:t>
            </a:r>
            <a:r>
              <a:rPr lang="vi-VN" sz="2400" dirty="0"/>
              <a:t>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r>
              <a:rPr lang="vi-VN" sz="2400" dirty="0" smtClean="0"/>
              <a:t>.</a:t>
            </a:r>
            <a:r>
              <a:rPr lang="en-US" sz="2400" dirty="0"/>
              <a:t>  </a:t>
            </a:r>
            <a:endParaRPr lang="en-US" sz="2400" dirty="0" smtClean="0"/>
          </a:p>
          <a:p>
            <a:r>
              <a:rPr lang="en-US" sz="2400" dirty="0"/>
              <a:t>  </a:t>
            </a:r>
            <a:r>
              <a:rPr lang="en-US" sz="2400" dirty="0" smtClean="0"/>
              <a:t>     Từ </a:t>
            </a:r>
            <a:r>
              <a:rPr lang="en-US" sz="2400" dirty="0" err="1"/>
              <a:t>đấy</a:t>
            </a:r>
            <a:r>
              <a:rPr lang="en-US" sz="2400" dirty="0"/>
              <a:t>, </a:t>
            </a:r>
            <a:r>
              <a:rPr lang="en-US" sz="2400" dirty="0" err="1"/>
              <a:t>bản</a:t>
            </a:r>
            <a:r>
              <a:rPr lang="en-US" sz="2400" dirty="0"/>
              <a:t> </a:t>
            </a:r>
            <a:r>
              <a:rPr lang="en-US" sz="2400" dirty="0" err="1"/>
              <a:t>làng</a:t>
            </a:r>
            <a:r>
              <a:rPr lang="en-US" sz="2400" dirty="0"/>
              <a:t> </a:t>
            </a:r>
            <a:r>
              <a:rPr lang="en-US" sz="2400" dirty="0" err="1"/>
              <a:t>lại</a:t>
            </a:r>
            <a:r>
              <a:rPr lang="en-US" sz="2400" dirty="0"/>
              <a:t> </a:t>
            </a:r>
            <a:r>
              <a:rPr lang="en-US" sz="2400" dirty="0" err="1"/>
              <a:t>đông</a:t>
            </a:r>
            <a:r>
              <a:rPr lang="en-US" sz="2400" dirty="0"/>
              <a:t> </a:t>
            </a:r>
            <a:r>
              <a:rPr lang="en-US" sz="2400" dirty="0" err="1"/>
              <a:t>vui</a:t>
            </a:r>
            <a:r>
              <a:rPr lang="en-US" sz="2400" dirty="0"/>
              <a:t>.</a:t>
            </a:r>
          </a:p>
          <a:p>
            <a:r>
              <a:rPr lang="en-US" sz="2400" dirty="0" smtClean="0"/>
              <a:t>                                                                                  TRUYỆN </a:t>
            </a:r>
            <a:r>
              <a:rPr lang="en-US" sz="2400" dirty="0"/>
              <a:t>CỔ DÂN TỘC TÀY</a:t>
            </a:r>
          </a:p>
          <a:p>
            <a:endParaRPr lang="vi-VN" sz="2400" dirty="0"/>
          </a:p>
        </p:txBody>
      </p:sp>
      <p:sp>
        <p:nvSpPr>
          <p:cNvPr id="4" name="Oval 3">
            <a:extLst/>
          </p:cNvPr>
          <p:cNvSpPr/>
          <p:nvPr/>
        </p:nvSpPr>
        <p:spPr>
          <a:xfrm>
            <a:off x="293915" y="664028"/>
            <a:ext cx="45720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400" b="1" dirty="0">
                <a:solidFill>
                  <a:srgbClr val="FF0000"/>
                </a:solidFill>
              </a:rPr>
              <a:t>1</a:t>
            </a:r>
          </a:p>
        </p:txBody>
      </p:sp>
      <p:sp>
        <p:nvSpPr>
          <p:cNvPr id="7" name="Oval 6">
            <a:extLst/>
          </p:cNvPr>
          <p:cNvSpPr/>
          <p:nvPr/>
        </p:nvSpPr>
        <p:spPr>
          <a:xfrm>
            <a:off x="293915" y="2862943"/>
            <a:ext cx="45720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400" b="1" dirty="0">
                <a:solidFill>
                  <a:srgbClr val="FF0000"/>
                </a:solidFill>
              </a:rPr>
              <a:t>2</a:t>
            </a:r>
          </a:p>
        </p:txBody>
      </p:sp>
      <p:sp>
        <p:nvSpPr>
          <p:cNvPr id="9" name="TextBox 3"/>
          <p:cNvSpPr txBox="1">
            <a:spLocks noChangeArrowheads="1"/>
          </p:cNvSpPr>
          <p:nvPr/>
        </p:nvSpPr>
        <p:spPr bwMode="auto">
          <a:xfrm>
            <a:off x="751115" y="6128657"/>
            <a:ext cx="399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defTabSz="914400" fontAlgn="base">
              <a:spcBef>
                <a:spcPct val="0"/>
              </a:spcBef>
              <a:spcAft>
                <a:spcPct val="0"/>
              </a:spcAft>
            </a:pPr>
            <a:r>
              <a:rPr lang="en-US" sz="2800" b="1" dirty="0" err="1">
                <a:solidFill>
                  <a:srgbClr val="FF0000"/>
                </a:solidFill>
                <a:cs typeface="Times New Roman" panose="02020603050405020304" pitchFamily="18" charset="0"/>
              </a:rPr>
              <a:t>Bài</a:t>
            </a:r>
            <a:r>
              <a:rPr lang="en-US" sz="2800" b="1" dirty="0">
                <a:solidFill>
                  <a:srgbClr val="FF0000"/>
                </a:solidFill>
                <a:cs typeface="Times New Roman" panose="02020603050405020304" pitchFamily="18" charset="0"/>
              </a:rPr>
              <a:t> chia </a:t>
            </a:r>
            <a:r>
              <a:rPr lang="en-US" sz="2800" b="1" dirty="0" err="1">
                <a:solidFill>
                  <a:srgbClr val="FF0000"/>
                </a:solidFill>
                <a:cs typeface="Times New Roman" panose="02020603050405020304" pitchFamily="18" charset="0"/>
              </a:rPr>
              <a:t>làm</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mấy</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đoạn</a:t>
            </a:r>
            <a:r>
              <a:rPr lang="en-US" sz="2800" b="1"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21224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C09A517C-A1B8-4071-AB88-0D9C4815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20" y="565352"/>
            <a:ext cx="11166764" cy="5223840"/>
          </a:xfrm>
          <a:prstGeom prst="rect">
            <a:avLst/>
          </a:prstGeom>
        </p:spPr>
      </p:pic>
      <p:sp>
        <p:nvSpPr>
          <p:cNvPr id="17" name="Rectangle 16"/>
          <p:cNvSpPr/>
          <p:nvPr/>
        </p:nvSpPr>
        <p:spPr>
          <a:xfrm>
            <a:off x="2563090" y="3477491"/>
            <a:ext cx="8174183" cy="1107996"/>
          </a:xfrm>
          <a:prstGeom prst="rect">
            <a:avLst/>
          </a:prstGeom>
          <a:noFill/>
        </p:spPr>
        <p:txBody>
          <a:bodyPr wrap="square" lIns="91440" tIns="45720" rIns="91440" bIns="45720">
            <a:spAutoFit/>
          </a:bodyPr>
          <a:lstStyle/>
          <a:p>
            <a:pPr algn="ctr"/>
            <a:r>
              <a:rPr lang="en-US" sz="6600" b="1" cap="none" spc="0"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LUYỆN ĐỌC</a:t>
            </a:r>
            <a:endParaRPr lang="en-US" sz="6600" b="1" cap="none" spc="0" dirty="0">
              <a:ln w="1905">
                <a:solidFill>
                  <a:schemeClr val="accent6">
                    <a:lumMod val="75000"/>
                  </a:schemeClr>
                </a:solidFill>
              </a:ln>
              <a:solidFill>
                <a:srgbClr val="FF33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846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Rectangle 4"/>
          <p:cNvSpPr/>
          <p:nvPr/>
        </p:nvSpPr>
        <p:spPr>
          <a:xfrm>
            <a:off x="330974" y="1647817"/>
            <a:ext cx="2582758" cy="646331"/>
          </a:xfrm>
          <a:prstGeom prst="rect">
            <a:avLst/>
          </a:prstGeom>
        </p:spPr>
        <p:txBody>
          <a:bodyPr wrap="none">
            <a:spAutoFit/>
          </a:bodyPr>
          <a:lstStyle/>
          <a:p>
            <a:pPr marL="457200" indent="-457200">
              <a:buFont typeface="Wingdings" pitchFamily="2" charset="2"/>
              <a:buChar char="v"/>
            </a:pPr>
            <a:r>
              <a:rPr lang="nl-NL" sz="3600" b="1" dirty="0">
                <a:solidFill>
                  <a:srgbClr val="C00000"/>
                </a:solidFill>
                <a:latin typeface="Times New Roman" pitchFamily="18" charset="0"/>
                <a:cs typeface="Times New Roman" pitchFamily="18" charset="0"/>
              </a:rPr>
              <a:t>C</a:t>
            </a:r>
            <a:r>
              <a:rPr lang="nl-NL" sz="3600" b="1" dirty="0" smtClean="0">
                <a:solidFill>
                  <a:srgbClr val="C00000"/>
                </a:solidFill>
                <a:latin typeface="Times New Roman" pitchFamily="18" charset="0"/>
                <a:cs typeface="Times New Roman" pitchFamily="18" charset="0"/>
              </a:rPr>
              <a:t>âu dài:  </a:t>
            </a:r>
            <a:endParaRPr lang="en-US" sz="3600" b="1" dirty="0">
              <a:solidFill>
                <a:srgbClr val="C00000"/>
              </a:solidFill>
              <a:latin typeface="Times New Roman" pitchFamily="18" charset="0"/>
              <a:cs typeface="Times New Roman" pitchFamily="18" charset="0"/>
            </a:endParaRPr>
          </a:p>
        </p:txBody>
      </p:sp>
      <p:sp>
        <p:nvSpPr>
          <p:cNvPr id="6" name="Rectangle 3"/>
          <p:cNvSpPr>
            <a:spLocks noChangeArrowheads="1"/>
          </p:cNvSpPr>
          <p:nvPr/>
        </p:nvSpPr>
        <p:spPr bwMode="auto">
          <a:xfrm>
            <a:off x="428951" y="2186337"/>
            <a:ext cx="1150554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sz="3600" b="1" dirty="0" smtClean="0">
                <a:latin typeface="Times New Roman" pitchFamily="18" charset="0"/>
                <a:cs typeface="Times New Roman" pitchFamily="18" charset="0"/>
              </a:rPr>
              <a:t>(1) </a:t>
            </a:r>
            <a:r>
              <a:rPr lang="en-US" sz="3600" b="1" dirty="0" err="1" smtClean="0">
                <a:latin typeface="Times New Roman" pitchFamily="18" charset="0"/>
                <a:cs typeface="Times New Roman" pitchFamily="18" charset="0"/>
              </a:rPr>
              <a:t>Đến</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cạn</a:t>
            </a:r>
            <a:r>
              <a:rPr lang="en-US" sz="3600" b="1" dirty="0">
                <a:latin typeface="Times New Roman" pitchFamily="18" charset="0"/>
                <a:cs typeface="Times New Roman" pitchFamily="18" charset="0"/>
              </a:rPr>
              <a:t>,  Cẩu </a:t>
            </a:r>
            <a:r>
              <a:rPr lang="en-US" sz="3600" b="1" dirty="0" err="1">
                <a:latin typeface="Times New Roman" pitchFamily="18" charset="0"/>
                <a:cs typeface="Times New Roman" pitchFamily="18" charset="0"/>
              </a:rPr>
              <a:t>Khây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vạm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dùng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vồ</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đóng</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cọc</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dẫn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7" name="Rectangle 6"/>
          <p:cNvSpPr/>
          <p:nvPr/>
        </p:nvSpPr>
        <p:spPr>
          <a:xfrm>
            <a:off x="428951" y="4698181"/>
            <a:ext cx="11505545" cy="1754326"/>
          </a:xfrm>
          <a:prstGeom prst="rect">
            <a:avLst/>
          </a:prstGeom>
        </p:spPr>
        <p:txBody>
          <a:bodyPr wrap="square">
            <a:spAutoFit/>
          </a:bodyPr>
          <a:lstStyle/>
          <a:p>
            <a:pPr algn="just">
              <a:lnSpc>
                <a:spcPct val="150000"/>
              </a:lnSpc>
            </a:pPr>
            <a:r>
              <a:rPr lang="en-US" sz="3600" b="1" dirty="0" smtClean="0">
                <a:latin typeface="Times New Roman" pitchFamily="18" charset="0"/>
                <a:cs typeface="Times New Roman" pitchFamily="18" charset="0"/>
              </a:rPr>
              <a:t>(2) </a:t>
            </a:r>
            <a:r>
              <a:rPr lang="en-US" sz="3600" b="1" dirty="0" err="1" smtClean="0">
                <a:latin typeface="Times New Roman" pitchFamily="18" charset="0"/>
                <a:cs typeface="Times New Roman" pitchFamily="18" charset="0"/>
              </a:rPr>
              <a:t>Họ</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ngạc</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nhiên</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vành</a:t>
            </a:r>
            <a:r>
              <a:rPr lang="en-US" sz="3600" b="1" dirty="0">
                <a:latin typeface="Times New Roman" pitchFamily="18" charset="0"/>
                <a:cs typeface="Times New Roman" pitchFamily="18" charset="0"/>
              </a:rPr>
              <a:t> tai </a:t>
            </a:r>
            <a:r>
              <a:rPr lang="en-US" sz="3600" b="1" dirty="0" err="1">
                <a:latin typeface="Times New Roman" pitchFamily="18" charset="0"/>
                <a:cs typeface="Times New Roman" pitchFamily="18" charset="0"/>
              </a:rPr>
              <a:t>tát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suối</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10" name="Rectangle 3"/>
          <p:cNvSpPr>
            <a:spLocks noChangeArrowheads="1"/>
          </p:cNvSpPr>
          <p:nvPr/>
        </p:nvSpPr>
        <p:spPr bwMode="auto">
          <a:xfrm>
            <a:off x="428952" y="2186337"/>
            <a:ext cx="11552840" cy="2485745"/>
          </a:xfrm>
          <a:prstGeom prst="rect">
            <a:avLst/>
          </a:prstGeom>
          <a:solidFill>
            <a:schemeClr val="bg1"/>
          </a:solidFill>
          <a:ln>
            <a:noFill/>
          </a:ln>
        </p:spPr>
        <p:txBody>
          <a:bodyPr wrap="square">
            <a:spAutoFit/>
          </a:bodyPr>
          <a:lstStyle/>
          <a:p>
            <a:pPr algn="just">
              <a:lnSpc>
                <a:spcPct val="150000"/>
              </a:lnSpc>
            </a:pPr>
            <a:r>
              <a:rPr lang="en-US" sz="3600" b="1" dirty="0" smtClean="0">
                <a:latin typeface="Times New Roman" pitchFamily="18" charset="0"/>
                <a:cs typeface="Times New Roman" pitchFamily="18" charset="0"/>
              </a:rPr>
              <a:t>(1) </a:t>
            </a:r>
            <a:r>
              <a:rPr lang="en-US" sz="3600" b="1" dirty="0" err="1" smtClean="0">
                <a:latin typeface="Times New Roman" pitchFamily="18" charset="0"/>
                <a:cs typeface="Times New Roman" pitchFamily="18" charset="0"/>
              </a:rPr>
              <a:t>Đến</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cạn</a:t>
            </a:r>
            <a:r>
              <a:rPr lang="en-US" sz="3600" b="1" dirty="0">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a:t>
            </a:r>
            <a:r>
              <a:rPr lang="en-US" sz="3600" b="1" dirty="0" smtClean="0">
                <a:latin typeface="Times New Roman" pitchFamily="18" charset="0"/>
                <a:cs typeface="Times New Roman" pitchFamily="18" charset="0"/>
              </a:rPr>
              <a:t> </a:t>
            </a:r>
            <a:r>
              <a:rPr lang="en-US" sz="3600" b="1" dirty="0">
                <a:latin typeface="Times New Roman" pitchFamily="18" charset="0"/>
                <a:cs typeface="Times New Roman" pitchFamily="18" charset="0"/>
              </a:rPr>
              <a:t>Cẩu </a:t>
            </a:r>
            <a:r>
              <a:rPr lang="en-US" sz="3600" b="1" dirty="0" err="1">
                <a:latin typeface="Times New Roman" pitchFamily="18" charset="0"/>
                <a:cs typeface="Times New Roman" pitchFamily="18" charset="0"/>
              </a:rPr>
              <a:t>Khây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vạm</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vỡ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dùng</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vồ</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đóng</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cọc</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dẫn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smtClean="0">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1" name="Rectangle 10"/>
          <p:cNvSpPr/>
          <p:nvPr/>
        </p:nvSpPr>
        <p:spPr>
          <a:xfrm>
            <a:off x="428951" y="4698181"/>
            <a:ext cx="11552841" cy="1754326"/>
          </a:xfrm>
          <a:prstGeom prst="rect">
            <a:avLst/>
          </a:prstGeom>
          <a:solidFill>
            <a:schemeClr val="bg1"/>
          </a:solidFill>
        </p:spPr>
        <p:txBody>
          <a:bodyPr wrap="square">
            <a:spAutoFit/>
          </a:bodyPr>
          <a:lstStyle/>
          <a:p>
            <a:pPr algn="just">
              <a:lnSpc>
                <a:spcPct val="150000"/>
              </a:lnSpc>
            </a:pPr>
            <a:r>
              <a:rPr lang="en-US" sz="3600" b="1" dirty="0" smtClean="0">
                <a:latin typeface="Times New Roman" pitchFamily="18" charset="0"/>
                <a:cs typeface="Times New Roman" pitchFamily="18" charset="0"/>
              </a:rPr>
              <a:t>(2) </a:t>
            </a:r>
            <a:r>
              <a:rPr lang="en-US" sz="3600" b="1" dirty="0" err="1" smtClean="0">
                <a:latin typeface="Times New Roman" pitchFamily="18" charset="0"/>
                <a:cs typeface="Times New Roman" pitchFamily="18" charset="0"/>
              </a:rPr>
              <a:t>Họ</a:t>
            </a:r>
            <a:r>
              <a:rPr lang="en-US" sz="3600" b="1" dirty="0" smtClean="0">
                <a:latin typeface="Times New Roman" pitchFamily="18" charset="0"/>
                <a:cs typeface="Times New Roman" pitchFamily="18" charset="0"/>
              </a:rPr>
              <a:t> </a:t>
            </a:r>
            <a:r>
              <a:rPr lang="en-US" sz="3600" b="1" u="sng" dirty="0" err="1">
                <a:latin typeface="Times New Roman" pitchFamily="18" charset="0"/>
                <a:cs typeface="Times New Roman" pitchFamily="18" charset="0"/>
              </a:rPr>
              <a:t>ngạc</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nhiên</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cậu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vành</a:t>
            </a:r>
            <a:r>
              <a:rPr lang="en-US" sz="3600" b="1" dirty="0">
                <a:latin typeface="Times New Roman" pitchFamily="18" charset="0"/>
                <a:cs typeface="Times New Roman" pitchFamily="18" charset="0"/>
              </a:rPr>
              <a:t> tai </a:t>
            </a:r>
            <a:r>
              <a:rPr lang="en-US" sz="3600" b="1" dirty="0" err="1">
                <a:latin typeface="Times New Roman" pitchFamily="18" charset="0"/>
                <a:cs typeface="Times New Roman" pitchFamily="18" charset="0"/>
              </a:rPr>
              <a:t>tát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suối</a:t>
            </a:r>
            <a:r>
              <a:rPr lang="en-US" sz="3600" b="1"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ruộng</a:t>
            </a:r>
            <a:r>
              <a:rPr lang="en-US" sz="3600" b="1"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cao</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bằng</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mái</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nhà</a:t>
            </a:r>
            <a:r>
              <a:rPr lang="en-US" sz="3600" b="1" u="sng" dirty="0" smtClean="0">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62219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386A6767-884F-48DB-991C-BDFB581C2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9934"/>
            <a:ext cx="3938066" cy="3938066"/>
          </a:xfrm>
          <a:prstGeom prst="rect">
            <a:avLst/>
          </a:prstGeom>
        </p:spPr>
      </p:pic>
      <p:grpSp>
        <p:nvGrpSpPr>
          <p:cNvPr id="18" name="Group 17"/>
          <p:cNvGrpSpPr/>
          <p:nvPr/>
        </p:nvGrpSpPr>
        <p:grpSpPr>
          <a:xfrm>
            <a:off x="2036618" y="415636"/>
            <a:ext cx="8921869" cy="2923309"/>
            <a:chOff x="2127733" y="813794"/>
            <a:chExt cx="8041026" cy="2335031"/>
          </a:xfrm>
        </p:grpSpPr>
        <p:sp>
          <p:nvSpPr>
            <p:cNvPr id="17" name="矩形: 圆角 26">
              <a:extLst>
                <a:ext uri="{FF2B5EF4-FFF2-40B4-BE49-F238E27FC236}">
                  <a16:creationId xmlns:a16="http://schemas.microsoft.com/office/drawing/2014/main" id="{3E899BB1-4F04-44EB-8B1D-F7E1E79280E5}"/>
                </a:ext>
              </a:extLst>
            </p:cNvPr>
            <p:cNvSpPr/>
            <p:nvPr/>
          </p:nvSpPr>
          <p:spPr>
            <a:xfrm>
              <a:off x="2127733" y="813794"/>
              <a:ext cx="8041026" cy="2335031"/>
            </a:xfrm>
            <a:prstGeom prst="roundRect">
              <a:avLst>
                <a:gd name="adj" fmla="val 50000"/>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8" name="Rectangle 7"/>
            <p:cNvSpPr/>
            <p:nvPr/>
          </p:nvSpPr>
          <p:spPr>
            <a:xfrm>
              <a:off x="2524593" y="1427311"/>
              <a:ext cx="5965095" cy="1107996"/>
            </a:xfrm>
            <a:prstGeom prst="rect">
              <a:avLst/>
            </a:prstGeom>
            <a:noFill/>
          </p:spPr>
          <p:txBody>
            <a:bodyPr wrap="none" lIns="91440" tIns="45720" rIns="91440" bIns="45720">
              <a:spAutoFit/>
            </a:bodyPr>
            <a:lstStyle/>
            <a:p>
              <a:pPr algn="ctr"/>
              <a:r>
                <a:rPr lang="en-US" sz="66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TÌM HIỂU BÀI</a:t>
              </a:r>
              <a:endParaRPr lang="en-US" sz="6600" b="1" cap="none" spc="0"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6" name="图片 5">
              <a:extLst>
                <a:ext uri="{FF2B5EF4-FFF2-40B4-BE49-F238E27FC236}">
                  <a16:creationId xmlns:a16="http://schemas.microsoft.com/office/drawing/2014/main" id="{71BECEEA-09FC-42BF-B66A-7B68A4206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6737" y="2190445"/>
              <a:ext cx="6070863" cy="785298"/>
            </a:xfrm>
            <a:prstGeom prst="rect">
              <a:avLst/>
            </a:prstGeom>
          </p:spPr>
        </p:pic>
        <p:pic>
          <p:nvPicPr>
            <p:cNvPr id="5" name="图片 4">
              <a:extLst>
                <a:ext uri="{FF2B5EF4-FFF2-40B4-BE49-F238E27FC236}">
                  <a16:creationId xmlns:a16="http://schemas.microsoft.com/office/drawing/2014/main" id="{AB9C9FB6-7A50-4A92-9B30-3286FDE37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752" y="1427311"/>
              <a:ext cx="1264133" cy="1206063"/>
            </a:xfrm>
            <a:prstGeom prst="rect">
              <a:avLst/>
            </a:prstGeom>
          </p:spPr>
        </p:pic>
      </p:grpSp>
    </p:spTree>
    <p:extLst>
      <p:ext uri="{BB962C8B-B14F-4D97-AF65-F5344CB8AC3E}">
        <p14:creationId xmlns:p14="http://schemas.microsoft.com/office/powerpoint/2010/main" val="392343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203200" y="304800"/>
            <a:ext cx="1178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6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Tên truyện </a:t>
            </a:r>
            <a:r>
              <a:rPr kumimoji="0" lang="vi-VN" altLang="en-US" sz="6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Bốn anh tài </a:t>
            </a:r>
            <a:r>
              <a:rPr kumimoji="0" lang="vi-VN" altLang="en-US" sz="6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gợi cho em suy nghĩ gì?</a:t>
            </a:r>
            <a:endParaRPr kumimoji="0" lang="en-US" altLang="en-US" sz="6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a:spLocks noChangeArrowheads="1"/>
          </p:cNvSpPr>
          <p:nvPr/>
        </p:nvSpPr>
        <p:spPr bwMode="auto">
          <a:xfrm>
            <a:off x="711200" y="2895600"/>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Tài năng của bốn thiếu niên.</a:t>
            </a:r>
            <a:endParaRPr kumimoji="0" lang="en-US"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1813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04800" y="61913"/>
            <a:ext cx="11684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a:t>
            </a:r>
            <a:r>
              <a:rPr kumimoji="0" lang="vi-VN" alt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ọc thầm đoạn 1 và trả lời: </a:t>
            </a:r>
            <a:endParaRPr kumimoji="0" lang="en-US" alt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5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Những chi tiết nào nói lên sức khoẻ và tài năng đặc biệt của Cẩu Khây?</a:t>
            </a:r>
            <a:endParaRPr kumimoji="0" lang="en-US" altLang="en-US" sz="5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a:spLocks noChangeArrowheads="1"/>
          </p:cNvSpPr>
          <p:nvPr/>
        </p:nvSpPr>
        <p:spPr bwMode="auto">
          <a:xfrm>
            <a:off x="300038" y="846138"/>
            <a:ext cx="11485562"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Nhỏ người nhưng ăn một lúc hết chín chõ xôi, 10 tuổi sức đã bằng trai 18, 15 tuổi đã tinh thông võ  nghệ.</a:t>
            </a:r>
            <a:endParaRPr kumimoji="0" lang="en-US" altLang="en-US"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a:spLocks noChangeArrowheads="1"/>
          </p:cNvSpPr>
          <p:nvPr/>
        </p:nvSpPr>
        <p:spPr bwMode="auto">
          <a:xfrm>
            <a:off x="609600" y="5334000"/>
            <a:ext cx="105918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 1 nói lên điều gì?</a:t>
            </a:r>
            <a:endPar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a:spLocks noChangeArrowheads="1"/>
          </p:cNvSpPr>
          <p:nvPr/>
        </p:nvSpPr>
        <p:spPr bwMode="auto">
          <a:xfrm>
            <a:off x="300038" y="4629329"/>
            <a:ext cx="11891962"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Ý 1: </a:t>
            </a:r>
            <a:r>
              <a:rPr kumimoji="0" lang="vi-VN" altLang="en-US" sz="6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Sức khoẻ và tài năng đặc biệt của Cẩu Khây.</a:t>
            </a:r>
            <a:endParaRPr kumimoji="0" lang="en-US" altLang="en-US" sz="6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609600" y="3154363"/>
            <a:ext cx="1137919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thấu</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đáo</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khả</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vận</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thạo</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1? </a:t>
            </a:r>
          </a:p>
        </p:txBody>
      </p:sp>
      <p:sp>
        <p:nvSpPr>
          <p:cNvPr id="3" name="TextBox 2"/>
          <p:cNvSpPr txBox="1"/>
          <p:nvPr/>
        </p:nvSpPr>
        <p:spPr>
          <a:xfrm>
            <a:off x="1371600" y="3429000"/>
            <a:ext cx="24384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endPar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131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2" grpId="0"/>
      <p:bldP spid="2" grpId="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06400" y="381000"/>
            <a:ext cx="11785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thầm đoạn 2 và trả lời câu hỏi: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Chuyện gì xảy ra với quê hương của Cẩu Khây? </a:t>
            </a:r>
          </a:p>
        </p:txBody>
      </p:sp>
      <p:sp>
        <p:nvSpPr>
          <p:cNvPr id="5" name="Rectangle 4"/>
          <p:cNvSpPr>
            <a:spLocks noChangeArrowheads="1"/>
          </p:cNvSpPr>
          <p:nvPr/>
        </p:nvSpPr>
        <p:spPr bwMode="auto">
          <a:xfrm>
            <a:off x="252413" y="1085850"/>
            <a:ext cx="11769725"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Quê</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hương</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Cẩu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Khây</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xuất</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1 con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tinh</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bắt</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súc</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làm</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bản</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làng</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tan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hoang</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còn</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ai</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sống</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sót</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a:spLocks noChangeArrowheads="1"/>
          </p:cNvSpPr>
          <p:nvPr/>
        </p:nvSpPr>
        <p:spPr bwMode="auto">
          <a:xfrm>
            <a:off x="406400" y="4377056"/>
            <a:ext cx="11112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Cẩu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Khây</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p:cNvSpPr>
            <a:spLocks noChangeArrowheads="1"/>
          </p:cNvSpPr>
          <p:nvPr/>
        </p:nvSpPr>
        <p:spPr bwMode="auto">
          <a:xfrm>
            <a:off x="406400" y="4299569"/>
            <a:ext cx="11145838"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Quyết chí l</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ên</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diệt</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trừ</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alt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p:cNvSpPr>
            <a:spLocks noChangeArrowheads="1"/>
          </p:cNvSpPr>
          <p:nvPr/>
        </p:nvSpPr>
        <p:spPr bwMode="auto">
          <a:xfrm>
            <a:off x="533400" y="5347753"/>
            <a:ext cx="10313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 2 nói lên điều gì?</a:t>
            </a:r>
            <a:endParaRPr kumimoji="0" lang="en-US" alt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a:spLocks noChangeArrowheads="1"/>
          </p:cNvSpPr>
          <p:nvPr/>
        </p:nvSpPr>
        <p:spPr bwMode="auto">
          <a:xfrm>
            <a:off x="252412" y="5331821"/>
            <a:ext cx="1149350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Ý 2: </a:t>
            </a:r>
            <a:r>
              <a:rPr kumimoji="0" lang="vi-VN"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Ý c</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hí</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diệt</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trừ</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tinh</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Cẩu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Khây</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762000" y="3328872"/>
            <a:ext cx="86868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p:cNvSpPr txBox="1"/>
          <p:nvPr/>
        </p:nvSpPr>
        <p:spPr>
          <a:xfrm>
            <a:off x="252412" y="3209926"/>
            <a:ext cx="11939588"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tưởng</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phép</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đôc</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646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xit" presetSubtype="0" fill="hold" grpId="2" nodeType="clickEffect">
                                  <p:stCondLst>
                                    <p:cond delay="0"/>
                                  </p:stCondLst>
                                  <p:childTnLst>
                                    <p:animEffect transition="out" filter="fade">
                                      <p:cBhvr>
                                        <p:cTn id="53" dur="1000"/>
                                        <p:tgtEl>
                                          <p:spTgt spid="3"/>
                                        </p:tgtEl>
                                      </p:cBhvr>
                                    </p:animEffect>
                                    <p:anim calcmode="lin" valueType="num">
                                      <p:cBhvr>
                                        <p:cTn id="54" dur="1000"/>
                                        <p:tgtEl>
                                          <p:spTgt spid="3"/>
                                        </p:tgtEl>
                                        <p:attrNameLst>
                                          <p:attrName>ppt_x</p:attrName>
                                        </p:attrNameLst>
                                      </p:cBhvr>
                                      <p:tavLst>
                                        <p:tav tm="0">
                                          <p:val>
                                            <p:strVal val="ppt_x"/>
                                          </p:val>
                                        </p:tav>
                                        <p:tav tm="100000">
                                          <p:val>
                                            <p:strVal val="ppt_x"/>
                                          </p:val>
                                        </p:tav>
                                      </p:tavLst>
                                    </p:anim>
                                    <p:anim calcmode="lin" valueType="num">
                                      <p:cBhvr>
                                        <p:cTn id="55" dur="1000"/>
                                        <p:tgtEl>
                                          <p:spTgt spid="3"/>
                                        </p:tgtEl>
                                        <p:attrNameLst>
                                          <p:attrName>ppt_y</p:attrName>
                                        </p:attrNameLst>
                                      </p:cBhvr>
                                      <p:tavLst>
                                        <p:tav tm="0">
                                          <p:val>
                                            <p:strVal val="ppt_y"/>
                                          </p:val>
                                        </p:tav>
                                        <p:tav tm="100000">
                                          <p:val>
                                            <p:strVal val="ppt_y+.1"/>
                                          </p:val>
                                        </p:tav>
                                      </p:tavLst>
                                    </p:anim>
                                    <p:set>
                                      <p:cBhvr>
                                        <p:cTn id="5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2" grpId="0"/>
      <p:bldP spid="2" grpId="1"/>
      <p:bldP spid="3" grpId="0"/>
      <p:bldP spid="3" grpId="1"/>
      <p:bldP spid="3"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70" y="1828299"/>
            <a:ext cx="5061238" cy="4217698"/>
          </a:xfrm>
          <a:prstGeom prst="rect">
            <a:avLst/>
          </a:prstGeom>
        </p:spPr>
      </p:pic>
      <p:sp>
        <p:nvSpPr>
          <p:cNvPr id="6" name="Rectangle 5"/>
          <p:cNvSpPr/>
          <p:nvPr/>
        </p:nvSpPr>
        <p:spPr>
          <a:xfrm>
            <a:off x="2986527" y="665018"/>
            <a:ext cx="7473655" cy="923330"/>
          </a:xfrm>
          <a:prstGeom prst="rect">
            <a:avLst/>
          </a:prstGeom>
        </p:spPr>
        <p:txBody>
          <a:bodyPr wrap="square">
            <a:spAutoFit/>
          </a:bodyPr>
          <a:lstStyle/>
          <a:p>
            <a:pPr lvl="0" algn="ctr" defTabSz="914400" eaLnBrk="0" fontAlgn="base" hangingPunct="0">
              <a:spcBef>
                <a:spcPct val="50000"/>
              </a:spcBef>
              <a:spcAft>
                <a:spcPct val="0"/>
              </a:spcAft>
            </a:pPr>
            <a:r>
              <a:rPr lang="en-US" altLang="en-US" sz="5400" b="1" dirty="0">
                <a:solidFill>
                  <a:srgbClr val="FF0000"/>
                </a:solidFill>
                <a:latin typeface="Times New Roman" panose="02020603050405020304" pitchFamily="18" charset="0"/>
              </a:rPr>
              <a:t>KHỞI ĐỘNG </a:t>
            </a:r>
          </a:p>
        </p:txBody>
      </p:sp>
    </p:spTree>
    <p:extLst>
      <p:ext uri="{BB962C8B-B14F-4D97-AF65-F5344CB8AC3E}">
        <p14:creationId xmlns:p14="http://schemas.microsoft.com/office/powerpoint/2010/main" val="3329834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03200" y="7938"/>
            <a:ext cx="1178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thầm 3 đoạn còn lại, trả lời câu hỏi: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a:t>
            </a:r>
            <a:r>
              <a:rPr kumimoji="0" lang="vi-VN" altLang="en-US" sz="4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ẩu</a:t>
            </a:r>
            <a:r>
              <a:rPr kumimoji="0" lang="en-US" altLang="en-US" sz="4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Khây đi diệt trừ yêu tinh cùng những ai?</a:t>
            </a:r>
            <a:endParaRPr kumimoji="0" lang="en-US"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a:spLocks noChangeArrowheads="1"/>
          </p:cNvSpPr>
          <p:nvPr/>
        </p:nvSpPr>
        <p:spPr bwMode="auto">
          <a:xfrm>
            <a:off x="203200" y="534988"/>
            <a:ext cx="11582400"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Nắm Tay Đóng Cọc, Lấy Tai Tát Nước, Móng Tay Đục Máng.</a:t>
            </a:r>
          </a:p>
        </p:txBody>
      </p:sp>
      <p:sp>
        <p:nvSpPr>
          <p:cNvPr id="6" name="Rectangle 5"/>
          <p:cNvSpPr>
            <a:spLocks noChangeArrowheads="1"/>
          </p:cNvSpPr>
          <p:nvPr/>
        </p:nvSpPr>
        <p:spPr bwMode="auto">
          <a:xfrm>
            <a:off x="203200" y="3048000"/>
            <a:ext cx="111267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Mỗi người bạn của Cẩu Khây có tài năng gì?</a:t>
            </a:r>
            <a:endParaRPr kumimoji="0" lang="en-US"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a:spLocks noChangeArrowheads="1"/>
          </p:cNvSpPr>
          <p:nvPr/>
        </p:nvSpPr>
        <p:spPr bwMode="auto">
          <a:xfrm>
            <a:off x="392113" y="2209800"/>
            <a:ext cx="11799887" cy="317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Nắm Tay Đóng Cọc:</a:t>
            </a:r>
            <a:r>
              <a:rPr kumimoji="0" lang="vi-VN" alt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dùng tay làm vồ đóng cọc, mỗi quả đấm giáng xuống, cọc tre thụt sâu hàng gang tay</a:t>
            </a:r>
            <a:r>
              <a:rPr kumimoji="0" lang="vi-VN" altLang="en-US" sz="4000" b="1" i="1"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Lấy Tai Tát Nước:</a:t>
            </a:r>
            <a:r>
              <a:rPr kumimoji="0" lang="en-US" alt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lấy tai tát nước lên thửa ruộng cao bằng mái nhà. </a:t>
            </a:r>
            <a:r>
              <a:rPr kumimoji="0" lang="en-US" altLang="en-US" sz="4000" b="1" i="1"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Móng Tay Đục Máng: </a:t>
            </a:r>
            <a:r>
              <a:rPr kumimoji="0" lang="en-US" alt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lấy móng tay đục gỗ thành lòng máng để dẫn nước vào ruộng.</a:t>
            </a:r>
          </a:p>
        </p:txBody>
      </p:sp>
    </p:spTree>
    <p:extLst>
      <p:ext uri="{BB962C8B-B14F-4D97-AF65-F5344CB8AC3E}">
        <p14:creationId xmlns:p14="http://schemas.microsoft.com/office/powerpoint/2010/main" val="1560529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376238" y="2362200"/>
            <a:ext cx="11379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Em có nhận xét gì về tên các nhân vật trong truyện?</a:t>
            </a:r>
            <a:endParaRPr kumimoji="0" lang="en-US" altLang="en-US" sz="4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483" name="Rectangle 4"/>
          <p:cNvSpPr>
            <a:spLocks noChangeArrowheads="1"/>
          </p:cNvSpPr>
          <p:nvPr/>
        </p:nvSpPr>
        <p:spPr bwMode="auto">
          <a:xfrm>
            <a:off x="1625600" y="228600"/>
            <a:ext cx="8636000"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Nắm Tay Đóng Cọc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Lấy Tai Tát Nước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Móng Tay Đục Máng.</a:t>
            </a:r>
          </a:p>
        </p:txBody>
      </p:sp>
      <p:sp>
        <p:nvSpPr>
          <p:cNvPr id="6" name="Rectangle 5"/>
          <p:cNvSpPr>
            <a:spLocks noChangeArrowheads="1"/>
          </p:cNvSpPr>
          <p:nvPr/>
        </p:nvSpPr>
        <p:spPr bwMode="auto">
          <a:xfrm>
            <a:off x="376238" y="3995738"/>
            <a:ext cx="11379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Tên các nhân vật chính là tài năng của mỗi người.</a:t>
            </a:r>
            <a:endParaRPr kumimoji="0" lang="en-US"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5209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914400" y="30480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Nội dung chính của đoạn 3, 4, 5 là gì?</a:t>
            </a:r>
            <a:endParaRPr kumimoji="0" lang="en-US" altLang="en-US" sz="4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3"/>
          <p:cNvSpPr>
            <a:spLocks noChangeArrowheads="1"/>
          </p:cNvSpPr>
          <p:nvPr/>
        </p:nvSpPr>
        <p:spPr bwMode="auto">
          <a:xfrm>
            <a:off x="203200" y="304800"/>
            <a:ext cx="11684000" cy="5078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 3: </a:t>
            </a:r>
            <a:r>
              <a:rPr kumimoji="0" lang="vi-VN"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Ca ngợi tài năng của Nắm Tay Đóng Cọc.</a:t>
            </a:r>
            <a:endParaRPr kumimoji="0" lang="en-US"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 4:</a:t>
            </a:r>
            <a:r>
              <a:rPr kumimoji="0" lang="vi-VN"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Ca ngợi tài năng của Lấy Tai Tát Nước. </a:t>
            </a:r>
            <a:endParaRPr kumimoji="0" lang="en-US"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 5:</a:t>
            </a:r>
            <a:r>
              <a:rPr kumimoji="0" lang="en-US" altLang="en-US" sz="5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Ca ngợi tài năng của Móng Tay Đục Máng. </a:t>
            </a:r>
            <a:endParaRPr kumimoji="0" lang="en-US" altLang="en-US" sz="66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69928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522515" y="315685"/>
            <a:ext cx="10940143" cy="1295400"/>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defTabSz="914400">
              <a:spcBef>
                <a:spcPct val="50000"/>
              </a:spcBef>
            </a:pPr>
            <a:r>
              <a:rPr lang="en-US" sz="3500" kern="0" dirty="0" smtClean="0">
                <a:solidFill>
                  <a:prstClr val="black"/>
                </a:solidFill>
                <a:latin typeface="Calibri"/>
                <a:cs typeface="Arial" pitchFamily="34" charset="0"/>
              </a:rPr>
              <a:t>Câu 1 : </a:t>
            </a:r>
            <a:r>
              <a:rPr lang="en-US" sz="3500" kern="0" dirty="0" err="1" smtClean="0">
                <a:solidFill>
                  <a:prstClr val="black"/>
                </a:solidFill>
                <a:latin typeface="Calibri"/>
                <a:cs typeface="Arial" pitchFamily="34" charset="0"/>
              </a:rPr>
              <a:t>Tới</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nơi</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yêu</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tinh</a:t>
            </a:r>
            <a:r>
              <a:rPr lang="en-US" sz="3500" kern="0" dirty="0" smtClean="0">
                <a:solidFill>
                  <a:prstClr val="black"/>
                </a:solidFill>
                <a:latin typeface="Calibri"/>
                <a:cs typeface="Arial" pitchFamily="34" charset="0"/>
              </a:rPr>
              <a:t> ở, anh </a:t>
            </a:r>
            <a:r>
              <a:rPr lang="en-US" sz="3500" kern="0" dirty="0" err="1" smtClean="0">
                <a:solidFill>
                  <a:prstClr val="black"/>
                </a:solidFill>
                <a:latin typeface="Calibri"/>
                <a:cs typeface="Arial" pitchFamily="34" charset="0"/>
              </a:rPr>
              <a:t>em</a:t>
            </a:r>
            <a:r>
              <a:rPr lang="en-US" sz="3500" kern="0" dirty="0" smtClean="0">
                <a:solidFill>
                  <a:prstClr val="black"/>
                </a:solidFill>
                <a:latin typeface="Calibri"/>
                <a:cs typeface="Arial" pitchFamily="34" charset="0"/>
              </a:rPr>
              <a:t> Cẩu </a:t>
            </a:r>
            <a:r>
              <a:rPr lang="en-US" sz="3500" kern="0" dirty="0" err="1" smtClean="0">
                <a:solidFill>
                  <a:prstClr val="black"/>
                </a:solidFill>
                <a:latin typeface="Calibri"/>
                <a:cs typeface="Arial" pitchFamily="34" charset="0"/>
              </a:rPr>
              <a:t>Khây</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gặp</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ai</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và</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đã</a:t>
            </a:r>
            <a:r>
              <a:rPr lang="en-US" sz="3500" kern="0" dirty="0" smtClean="0">
                <a:solidFill>
                  <a:prstClr val="black"/>
                </a:solidFill>
                <a:latin typeface="Calibri"/>
                <a:cs typeface="Arial" pitchFamily="34" charset="0"/>
              </a:rPr>
              <a:t> được </a:t>
            </a:r>
            <a:r>
              <a:rPr lang="en-US" sz="3500" kern="0" dirty="0" err="1" smtClean="0">
                <a:solidFill>
                  <a:prstClr val="black"/>
                </a:solidFill>
                <a:latin typeface="Calibri"/>
                <a:cs typeface="Arial" pitchFamily="34" charset="0"/>
              </a:rPr>
              <a:t>giúp</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đỡ</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như</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thế</a:t>
            </a:r>
            <a:r>
              <a:rPr lang="en-US" sz="3500" kern="0" dirty="0" smtClean="0">
                <a:solidFill>
                  <a:prstClr val="black"/>
                </a:solidFill>
                <a:latin typeface="Calibri"/>
                <a:cs typeface="Arial" pitchFamily="34" charset="0"/>
              </a:rPr>
              <a:t> nào ?</a:t>
            </a:r>
          </a:p>
        </p:txBody>
      </p:sp>
      <p:sp>
        <p:nvSpPr>
          <p:cNvPr id="9" name="Rectangle 8"/>
          <p:cNvSpPr/>
          <p:nvPr/>
        </p:nvSpPr>
        <p:spPr>
          <a:xfrm>
            <a:off x="631371" y="1931037"/>
            <a:ext cx="11092543" cy="1169551"/>
          </a:xfrm>
          <a:prstGeom prst="rect">
            <a:avLst/>
          </a:prstGeom>
        </p:spPr>
        <p:txBody>
          <a:bodyPr wrap="square">
            <a:spAutoFit/>
          </a:bodyPr>
          <a:lstStyle/>
          <a:p>
            <a:pPr defTabSz="914400">
              <a:spcBef>
                <a:spcPct val="50000"/>
              </a:spcBef>
            </a:pPr>
            <a:r>
              <a:rPr lang="en-US" sz="3500" b="1" dirty="0" smtClean="0">
                <a:solidFill>
                  <a:srgbClr val="FF0000"/>
                </a:solidFill>
                <a:cs typeface="Arial" pitchFamily="34" charset="0"/>
              </a:rPr>
              <a:t>Anh </a:t>
            </a:r>
            <a:r>
              <a:rPr lang="en-US" sz="3500" b="1" dirty="0" err="1">
                <a:solidFill>
                  <a:srgbClr val="FF0000"/>
                </a:solidFill>
                <a:cs typeface="Arial" pitchFamily="34" charset="0"/>
              </a:rPr>
              <a:t>em</a:t>
            </a:r>
            <a:r>
              <a:rPr lang="en-US" sz="3500" b="1" dirty="0">
                <a:solidFill>
                  <a:srgbClr val="FF0000"/>
                </a:solidFill>
                <a:cs typeface="Arial" pitchFamily="34" charset="0"/>
              </a:rPr>
              <a:t> Cẩu </a:t>
            </a:r>
            <a:r>
              <a:rPr lang="en-US" sz="3500" b="1" dirty="0" err="1">
                <a:solidFill>
                  <a:srgbClr val="FF0000"/>
                </a:solidFill>
                <a:cs typeface="Arial" pitchFamily="34" charset="0"/>
              </a:rPr>
              <a:t>Khây</a:t>
            </a:r>
            <a:r>
              <a:rPr lang="en-US" sz="3500" b="1" dirty="0">
                <a:solidFill>
                  <a:srgbClr val="FF0000"/>
                </a:solidFill>
                <a:cs typeface="Arial" pitchFamily="34" charset="0"/>
              </a:rPr>
              <a:t> </a:t>
            </a:r>
            <a:r>
              <a:rPr lang="en-US" sz="3500" b="1" dirty="0" err="1">
                <a:solidFill>
                  <a:srgbClr val="FF0000"/>
                </a:solidFill>
                <a:cs typeface="Arial" pitchFamily="34" charset="0"/>
              </a:rPr>
              <a:t>chỉ</a:t>
            </a:r>
            <a:r>
              <a:rPr lang="en-US" sz="3500" b="1" dirty="0">
                <a:solidFill>
                  <a:srgbClr val="FF0000"/>
                </a:solidFill>
                <a:cs typeface="Arial" pitchFamily="34" charset="0"/>
              </a:rPr>
              <a:t> </a:t>
            </a:r>
            <a:r>
              <a:rPr lang="en-US" sz="3500" b="1" dirty="0" err="1">
                <a:solidFill>
                  <a:srgbClr val="FF0000"/>
                </a:solidFill>
                <a:cs typeface="Arial" pitchFamily="34" charset="0"/>
              </a:rPr>
              <a:t>gặp</a:t>
            </a:r>
            <a:r>
              <a:rPr lang="en-US" sz="3500" b="1" dirty="0">
                <a:solidFill>
                  <a:srgbClr val="FF0000"/>
                </a:solidFill>
                <a:cs typeface="Arial" pitchFamily="34" charset="0"/>
              </a:rPr>
              <a:t> </a:t>
            </a:r>
            <a:r>
              <a:rPr lang="en-US" sz="3500" b="1" dirty="0" err="1">
                <a:solidFill>
                  <a:srgbClr val="FF0000"/>
                </a:solidFill>
                <a:cs typeface="Arial" pitchFamily="34" charset="0"/>
              </a:rPr>
              <a:t>một</a:t>
            </a:r>
            <a:r>
              <a:rPr lang="en-US" sz="3500" b="1" dirty="0">
                <a:solidFill>
                  <a:srgbClr val="FF0000"/>
                </a:solidFill>
                <a:cs typeface="Arial" pitchFamily="34" charset="0"/>
              </a:rPr>
              <a:t> </a:t>
            </a:r>
            <a:r>
              <a:rPr lang="en-US" sz="3500" b="1" dirty="0" err="1">
                <a:solidFill>
                  <a:srgbClr val="FF0000"/>
                </a:solidFill>
                <a:cs typeface="Arial" pitchFamily="34" charset="0"/>
              </a:rPr>
              <a:t>bà</a:t>
            </a:r>
            <a:r>
              <a:rPr lang="en-US" sz="3500" b="1" dirty="0">
                <a:solidFill>
                  <a:srgbClr val="FF0000"/>
                </a:solidFill>
                <a:cs typeface="Arial" pitchFamily="34" charset="0"/>
              </a:rPr>
              <a:t> </a:t>
            </a:r>
            <a:r>
              <a:rPr lang="en-US" sz="3500" b="1" dirty="0" err="1">
                <a:solidFill>
                  <a:srgbClr val="FF0000"/>
                </a:solidFill>
                <a:cs typeface="Arial" pitchFamily="34" charset="0"/>
              </a:rPr>
              <a:t>cụ</a:t>
            </a:r>
            <a:r>
              <a:rPr lang="en-US" sz="3500" b="1" dirty="0">
                <a:solidFill>
                  <a:srgbClr val="FF0000"/>
                </a:solidFill>
                <a:cs typeface="Arial" pitchFamily="34" charset="0"/>
              </a:rPr>
              <a:t> </a:t>
            </a:r>
            <a:r>
              <a:rPr lang="en-US" sz="3500" b="1" dirty="0" err="1">
                <a:solidFill>
                  <a:srgbClr val="FF0000"/>
                </a:solidFill>
                <a:cs typeface="Arial" pitchFamily="34" charset="0"/>
              </a:rPr>
              <a:t>còn</a:t>
            </a:r>
            <a:r>
              <a:rPr lang="en-US" sz="3500" b="1" dirty="0">
                <a:solidFill>
                  <a:srgbClr val="FF0000"/>
                </a:solidFill>
                <a:cs typeface="Arial" pitchFamily="34" charset="0"/>
              </a:rPr>
              <a:t> </a:t>
            </a:r>
            <a:r>
              <a:rPr lang="en-US" sz="3500" b="1" dirty="0" err="1">
                <a:solidFill>
                  <a:srgbClr val="FF0000"/>
                </a:solidFill>
                <a:cs typeface="Arial" pitchFamily="34" charset="0"/>
              </a:rPr>
              <a:t>sống</a:t>
            </a:r>
            <a:r>
              <a:rPr lang="en-US" sz="3500" b="1" dirty="0">
                <a:solidFill>
                  <a:srgbClr val="FF0000"/>
                </a:solidFill>
                <a:cs typeface="Arial" pitchFamily="34" charset="0"/>
              </a:rPr>
              <a:t> </a:t>
            </a:r>
            <a:r>
              <a:rPr lang="en-US" sz="3500" b="1" dirty="0" err="1">
                <a:solidFill>
                  <a:srgbClr val="FF0000"/>
                </a:solidFill>
                <a:cs typeface="Arial" pitchFamily="34" charset="0"/>
              </a:rPr>
              <a:t>sót</a:t>
            </a:r>
            <a:r>
              <a:rPr lang="en-US" sz="3500" b="1" dirty="0">
                <a:solidFill>
                  <a:srgbClr val="FF0000"/>
                </a:solidFill>
                <a:cs typeface="Arial" pitchFamily="34" charset="0"/>
              </a:rPr>
              <a:t>. </a:t>
            </a:r>
            <a:r>
              <a:rPr lang="en-US" sz="3500" b="1" dirty="0" err="1">
                <a:solidFill>
                  <a:srgbClr val="FF0000"/>
                </a:solidFill>
                <a:cs typeface="Arial" pitchFamily="34" charset="0"/>
              </a:rPr>
              <a:t>Bà</a:t>
            </a:r>
            <a:r>
              <a:rPr lang="en-US" sz="3500" b="1" dirty="0">
                <a:solidFill>
                  <a:srgbClr val="FF0000"/>
                </a:solidFill>
                <a:cs typeface="Arial" pitchFamily="34" charset="0"/>
              </a:rPr>
              <a:t> </a:t>
            </a:r>
            <a:r>
              <a:rPr lang="en-US" sz="3500" b="1" dirty="0" err="1">
                <a:solidFill>
                  <a:srgbClr val="FF0000"/>
                </a:solidFill>
                <a:cs typeface="Arial" pitchFamily="34" charset="0"/>
              </a:rPr>
              <a:t>cụ</a:t>
            </a:r>
            <a:r>
              <a:rPr lang="en-US" sz="3500" b="1" dirty="0">
                <a:solidFill>
                  <a:srgbClr val="FF0000"/>
                </a:solidFill>
                <a:cs typeface="Arial" pitchFamily="34" charset="0"/>
              </a:rPr>
              <a:t> </a:t>
            </a:r>
            <a:r>
              <a:rPr lang="en-US" sz="3500" b="1" dirty="0" err="1">
                <a:solidFill>
                  <a:srgbClr val="FF0000"/>
                </a:solidFill>
                <a:cs typeface="Arial" pitchFamily="34" charset="0"/>
              </a:rPr>
              <a:t>nấu</a:t>
            </a:r>
            <a:r>
              <a:rPr lang="en-US" sz="3500" b="1" dirty="0">
                <a:solidFill>
                  <a:srgbClr val="FF0000"/>
                </a:solidFill>
                <a:cs typeface="Arial" pitchFamily="34" charset="0"/>
              </a:rPr>
              <a:t> </a:t>
            </a:r>
            <a:r>
              <a:rPr lang="en-US" sz="3500" b="1" dirty="0" err="1">
                <a:solidFill>
                  <a:srgbClr val="FF0000"/>
                </a:solidFill>
                <a:cs typeface="Arial" pitchFamily="34" charset="0"/>
              </a:rPr>
              <a:t>cơm</a:t>
            </a:r>
            <a:r>
              <a:rPr lang="en-US" sz="3500" b="1" dirty="0">
                <a:solidFill>
                  <a:srgbClr val="FF0000"/>
                </a:solidFill>
                <a:cs typeface="Arial" pitchFamily="34" charset="0"/>
              </a:rPr>
              <a:t> </a:t>
            </a:r>
            <a:r>
              <a:rPr lang="en-US" sz="3500" b="1" dirty="0" err="1">
                <a:solidFill>
                  <a:srgbClr val="FF0000"/>
                </a:solidFill>
                <a:cs typeface="Arial" pitchFamily="34" charset="0"/>
              </a:rPr>
              <a:t>cho</a:t>
            </a:r>
            <a:r>
              <a:rPr lang="en-US" sz="3500" b="1" dirty="0">
                <a:solidFill>
                  <a:srgbClr val="FF0000"/>
                </a:solidFill>
                <a:cs typeface="Arial" pitchFamily="34" charset="0"/>
              </a:rPr>
              <a:t> </a:t>
            </a:r>
            <a:r>
              <a:rPr lang="en-US" sz="3500" b="1" dirty="0" err="1">
                <a:solidFill>
                  <a:srgbClr val="FF0000"/>
                </a:solidFill>
                <a:cs typeface="Arial" pitchFamily="34" charset="0"/>
              </a:rPr>
              <a:t>họ</a:t>
            </a:r>
            <a:r>
              <a:rPr lang="en-US" sz="3500" b="1" dirty="0">
                <a:solidFill>
                  <a:srgbClr val="FF0000"/>
                </a:solidFill>
                <a:cs typeface="Arial" pitchFamily="34" charset="0"/>
              </a:rPr>
              <a:t> </a:t>
            </a:r>
            <a:r>
              <a:rPr lang="en-US" sz="3500" b="1" dirty="0" err="1">
                <a:solidFill>
                  <a:srgbClr val="FF0000"/>
                </a:solidFill>
                <a:cs typeface="Arial" pitchFamily="34" charset="0"/>
              </a:rPr>
              <a:t>ăn</a:t>
            </a:r>
            <a:r>
              <a:rPr lang="en-US" sz="3500" b="1" dirty="0">
                <a:solidFill>
                  <a:srgbClr val="FF0000"/>
                </a:solidFill>
                <a:cs typeface="Arial" pitchFamily="34" charset="0"/>
              </a:rPr>
              <a:t> </a:t>
            </a:r>
            <a:r>
              <a:rPr lang="en-US" sz="3500" b="1" dirty="0" err="1">
                <a:solidFill>
                  <a:srgbClr val="FF0000"/>
                </a:solidFill>
                <a:cs typeface="Arial" pitchFamily="34" charset="0"/>
              </a:rPr>
              <a:t>và</a:t>
            </a:r>
            <a:r>
              <a:rPr lang="en-US" sz="3500" b="1" dirty="0">
                <a:solidFill>
                  <a:srgbClr val="FF0000"/>
                </a:solidFill>
                <a:cs typeface="Arial" pitchFamily="34" charset="0"/>
              </a:rPr>
              <a:t> </a:t>
            </a:r>
            <a:r>
              <a:rPr lang="en-US" sz="3500" b="1" dirty="0" err="1">
                <a:solidFill>
                  <a:srgbClr val="FF0000"/>
                </a:solidFill>
                <a:cs typeface="Arial" pitchFamily="34" charset="0"/>
              </a:rPr>
              <a:t>cho</a:t>
            </a:r>
            <a:r>
              <a:rPr lang="en-US" sz="3500" b="1" dirty="0">
                <a:solidFill>
                  <a:srgbClr val="FF0000"/>
                </a:solidFill>
                <a:cs typeface="Arial" pitchFamily="34" charset="0"/>
              </a:rPr>
              <a:t> </a:t>
            </a:r>
            <a:r>
              <a:rPr lang="en-US" sz="3500" b="1" dirty="0" err="1">
                <a:solidFill>
                  <a:srgbClr val="FF0000"/>
                </a:solidFill>
                <a:cs typeface="Arial" pitchFamily="34" charset="0"/>
              </a:rPr>
              <a:t>họ</a:t>
            </a:r>
            <a:r>
              <a:rPr lang="en-US" sz="3500" b="1" dirty="0">
                <a:solidFill>
                  <a:srgbClr val="FF0000"/>
                </a:solidFill>
                <a:cs typeface="Arial" pitchFamily="34" charset="0"/>
              </a:rPr>
              <a:t> </a:t>
            </a:r>
            <a:r>
              <a:rPr lang="en-US" sz="3500" b="1" dirty="0" err="1">
                <a:solidFill>
                  <a:srgbClr val="FF0000"/>
                </a:solidFill>
                <a:cs typeface="Arial" pitchFamily="34" charset="0"/>
              </a:rPr>
              <a:t>ngủ</a:t>
            </a:r>
            <a:r>
              <a:rPr lang="en-US" sz="3500" b="1" dirty="0">
                <a:solidFill>
                  <a:srgbClr val="FF0000"/>
                </a:solidFill>
                <a:cs typeface="Arial" pitchFamily="34" charset="0"/>
              </a:rPr>
              <a:t> </a:t>
            </a:r>
            <a:r>
              <a:rPr lang="en-US" sz="3500" b="1" dirty="0" err="1">
                <a:solidFill>
                  <a:srgbClr val="FF0000"/>
                </a:solidFill>
                <a:cs typeface="Arial" pitchFamily="34" charset="0"/>
              </a:rPr>
              <a:t>nhờ</a:t>
            </a:r>
            <a:r>
              <a:rPr lang="en-US" sz="3500" b="1" dirty="0">
                <a:solidFill>
                  <a:srgbClr val="FF0000"/>
                </a:solidFill>
                <a:cs typeface="Arial" pitchFamily="34" charset="0"/>
              </a:rPr>
              <a:t>.</a:t>
            </a:r>
          </a:p>
        </p:txBody>
      </p:sp>
      <p:pic>
        <p:nvPicPr>
          <p:cNvPr id="2" name="Picture 1"/>
          <p:cNvPicPr>
            <a:picLocks noChangeAspect="1"/>
          </p:cNvPicPr>
          <p:nvPr/>
        </p:nvPicPr>
        <p:blipFill>
          <a:blip r:embed="rId2"/>
          <a:stretch>
            <a:fillRect/>
          </a:stretch>
        </p:blipFill>
        <p:spPr>
          <a:xfrm>
            <a:off x="9919821" y="4808686"/>
            <a:ext cx="2584928" cy="2158171"/>
          </a:xfrm>
          <a:prstGeom prst="rect">
            <a:avLst/>
          </a:prstGeom>
        </p:spPr>
      </p:pic>
      <p:sp>
        <p:nvSpPr>
          <p:cNvPr id="10" name="Flowchart: Alternate Process 9"/>
          <p:cNvSpPr/>
          <p:nvPr/>
        </p:nvSpPr>
        <p:spPr>
          <a:xfrm>
            <a:off x="518539" y="3457387"/>
            <a:ext cx="7830804" cy="901288"/>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defTabSz="914400">
              <a:spcBef>
                <a:spcPct val="50000"/>
              </a:spcBef>
            </a:pPr>
            <a:r>
              <a:rPr lang="en-US" sz="3500" kern="0" dirty="0" smtClean="0">
                <a:solidFill>
                  <a:prstClr val="black"/>
                </a:solidFill>
                <a:latin typeface="Calibri"/>
                <a:cs typeface="Arial" pitchFamily="34" charset="0"/>
              </a:rPr>
              <a:t>Câu 2 : </a:t>
            </a:r>
            <a:r>
              <a:rPr lang="en-US" sz="3500" kern="0" dirty="0" err="1" smtClean="0">
                <a:solidFill>
                  <a:prstClr val="black"/>
                </a:solidFill>
                <a:latin typeface="Calibri"/>
                <a:cs typeface="Arial" pitchFamily="34" charset="0"/>
              </a:rPr>
              <a:t>Thấy</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yêu</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tinh</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về</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bà</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cụ</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đã</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làm</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gì</a:t>
            </a:r>
            <a:r>
              <a:rPr lang="en-US" sz="3500" kern="0" dirty="0" smtClean="0">
                <a:solidFill>
                  <a:prstClr val="black"/>
                </a:solidFill>
                <a:latin typeface="Calibri"/>
                <a:cs typeface="Arial" pitchFamily="34" charset="0"/>
              </a:rPr>
              <a:t> ? </a:t>
            </a:r>
          </a:p>
        </p:txBody>
      </p:sp>
      <p:sp>
        <p:nvSpPr>
          <p:cNvPr id="4" name="Rectangle 3"/>
          <p:cNvSpPr/>
          <p:nvPr/>
        </p:nvSpPr>
        <p:spPr>
          <a:xfrm>
            <a:off x="518539" y="4623629"/>
            <a:ext cx="9822890" cy="1708160"/>
          </a:xfrm>
          <a:prstGeom prst="rect">
            <a:avLst/>
          </a:prstGeom>
        </p:spPr>
        <p:txBody>
          <a:bodyPr wrap="square">
            <a:spAutoFit/>
          </a:bodyPr>
          <a:lstStyle/>
          <a:p>
            <a:pPr lvl="0" defTabSz="914400" eaLnBrk="0" fontAlgn="base" hangingPunct="0">
              <a:spcBef>
                <a:spcPct val="0"/>
              </a:spcBef>
              <a:spcAft>
                <a:spcPct val="0"/>
              </a:spcAft>
            </a:pPr>
            <a:r>
              <a:rPr lang="en-US" altLang="en-US" sz="3500" b="1" dirty="0">
                <a:solidFill>
                  <a:srgbClr val="FF0000"/>
                </a:solidFill>
                <a:latin typeface="+mj-lt"/>
              </a:rPr>
              <a:t>Thấy </a:t>
            </a:r>
            <a:r>
              <a:rPr lang="en-US" altLang="en-US" sz="3500" b="1" dirty="0" err="1">
                <a:solidFill>
                  <a:srgbClr val="FF0000"/>
                </a:solidFill>
                <a:latin typeface="+mj-lt"/>
              </a:rPr>
              <a:t>yêu</a:t>
            </a:r>
            <a:r>
              <a:rPr lang="en-US" altLang="en-US" sz="3500" b="1" dirty="0">
                <a:solidFill>
                  <a:srgbClr val="FF0000"/>
                </a:solidFill>
                <a:latin typeface="+mj-lt"/>
              </a:rPr>
              <a:t> </a:t>
            </a:r>
            <a:r>
              <a:rPr lang="en-US" altLang="en-US" sz="3500" b="1" dirty="0" err="1">
                <a:solidFill>
                  <a:srgbClr val="FF0000"/>
                </a:solidFill>
                <a:latin typeface="+mj-lt"/>
              </a:rPr>
              <a:t>tinh</a:t>
            </a:r>
            <a:r>
              <a:rPr lang="en-US" altLang="en-US" sz="3500" b="1" dirty="0">
                <a:solidFill>
                  <a:srgbClr val="FF0000"/>
                </a:solidFill>
                <a:latin typeface="+mj-lt"/>
              </a:rPr>
              <a:t> </a:t>
            </a:r>
            <a:r>
              <a:rPr lang="en-US" altLang="en-US" sz="3500" b="1" dirty="0" err="1">
                <a:solidFill>
                  <a:srgbClr val="FF0000"/>
                </a:solidFill>
                <a:latin typeface="+mj-lt"/>
              </a:rPr>
              <a:t>về</a:t>
            </a:r>
            <a:r>
              <a:rPr lang="en-US" altLang="en-US" sz="3500" b="1" dirty="0">
                <a:solidFill>
                  <a:srgbClr val="FF0000"/>
                </a:solidFill>
                <a:latin typeface="+mj-lt"/>
              </a:rPr>
              <a:t> </a:t>
            </a:r>
            <a:r>
              <a:rPr lang="en-US" altLang="en-US" sz="3500" b="1" dirty="0" err="1">
                <a:solidFill>
                  <a:srgbClr val="FF0000"/>
                </a:solidFill>
                <a:latin typeface="+mj-lt"/>
              </a:rPr>
              <a:t>và</a:t>
            </a:r>
            <a:r>
              <a:rPr lang="en-US" altLang="en-US" sz="3500" b="1" dirty="0">
                <a:solidFill>
                  <a:srgbClr val="FF0000"/>
                </a:solidFill>
                <a:latin typeface="+mj-lt"/>
              </a:rPr>
              <a:t> </a:t>
            </a:r>
            <a:r>
              <a:rPr lang="en-US" altLang="en-US" sz="3500" b="1" dirty="0" err="1">
                <a:solidFill>
                  <a:srgbClr val="FF0000"/>
                </a:solidFill>
                <a:latin typeface="+mj-lt"/>
              </a:rPr>
              <a:t>đánh</a:t>
            </a:r>
            <a:r>
              <a:rPr lang="en-US" altLang="en-US" sz="3500" b="1" dirty="0">
                <a:solidFill>
                  <a:srgbClr val="FF0000"/>
                </a:solidFill>
                <a:latin typeface="+mj-lt"/>
              </a:rPr>
              <a:t> </a:t>
            </a:r>
            <a:r>
              <a:rPr lang="en-US" altLang="en-US" sz="3500" b="1" dirty="0" err="1">
                <a:solidFill>
                  <a:srgbClr val="FF0000"/>
                </a:solidFill>
                <a:latin typeface="+mj-lt"/>
              </a:rPr>
              <a:t>hơi</a:t>
            </a:r>
            <a:r>
              <a:rPr lang="en-US" altLang="en-US" sz="3500" b="1" dirty="0">
                <a:solidFill>
                  <a:srgbClr val="FF0000"/>
                </a:solidFill>
                <a:latin typeface="+mj-lt"/>
              </a:rPr>
              <a:t> </a:t>
            </a:r>
            <a:r>
              <a:rPr lang="en-US" altLang="en-US" sz="3500" b="1" dirty="0" err="1">
                <a:solidFill>
                  <a:srgbClr val="FF0000"/>
                </a:solidFill>
                <a:latin typeface="+mj-lt"/>
              </a:rPr>
              <a:t>thấy</a:t>
            </a:r>
            <a:r>
              <a:rPr lang="en-US" altLang="en-US" sz="3500" b="1" dirty="0">
                <a:solidFill>
                  <a:srgbClr val="FF0000"/>
                </a:solidFill>
                <a:latin typeface="+mj-lt"/>
              </a:rPr>
              <a:t> </a:t>
            </a:r>
            <a:r>
              <a:rPr lang="en-US" altLang="en-US" sz="3500" b="1" dirty="0" err="1">
                <a:solidFill>
                  <a:srgbClr val="FF0000"/>
                </a:solidFill>
                <a:latin typeface="+mj-lt"/>
              </a:rPr>
              <a:t>mùi</a:t>
            </a:r>
            <a:r>
              <a:rPr lang="en-US" altLang="en-US" sz="3500" b="1" dirty="0">
                <a:solidFill>
                  <a:srgbClr val="FF0000"/>
                </a:solidFill>
                <a:latin typeface="+mj-lt"/>
              </a:rPr>
              <a:t> </a:t>
            </a:r>
            <a:r>
              <a:rPr lang="en-US" altLang="en-US" sz="3500" b="1" dirty="0" err="1">
                <a:solidFill>
                  <a:srgbClr val="FF0000"/>
                </a:solidFill>
                <a:latin typeface="+mj-lt"/>
              </a:rPr>
              <a:t>thịt</a:t>
            </a:r>
            <a:r>
              <a:rPr lang="en-US" altLang="en-US" sz="3500" b="1" dirty="0">
                <a:solidFill>
                  <a:srgbClr val="FF0000"/>
                </a:solidFill>
                <a:latin typeface="+mj-lt"/>
              </a:rPr>
              <a:t> </a:t>
            </a:r>
            <a:r>
              <a:rPr lang="en-US" altLang="en-US" sz="3500" b="1" dirty="0" err="1">
                <a:solidFill>
                  <a:srgbClr val="FF0000"/>
                </a:solidFill>
                <a:latin typeface="+mj-lt"/>
              </a:rPr>
              <a:t>trẻ</a:t>
            </a:r>
            <a:r>
              <a:rPr lang="en-US" altLang="en-US" sz="3500" b="1" dirty="0">
                <a:solidFill>
                  <a:srgbClr val="FF0000"/>
                </a:solidFill>
                <a:latin typeface="+mj-lt"/>
              </a:rPr>
              <a:t> con, </a:t>
            </a:r>
            <a:r>
              <a:rPr lang="en-US" altLang="en-US" sz="3500" b="1" dirty="0" err="1">
                <a:solidFill>
                  <a:srgbClr val="FF0000"/>
                </a:solidFill>
                <a:latin typeface="+mj-lt"/>
              </a:rPr>
              <a:t>bà</a:t>
            </a:r>
            <a:r>
              <a:rPr lang="en-US" altLang="en-US" sz="3500" b="1" dirty="0">
                <a:solidFill>
                  <a:srgbClr val="FF0000"/>
                </a:solidFill>
                <a:latin typeface="+mj-lt"/>
              </a:rPr>
              <a:t> </a:t>
            </a:r>
            <a:r>
              <a:rPr lang="en-US" altLang="en-US" sz="3500" b="1" dirty="0" err="1">
                <a:solidFill>
                  <a:srgbClr val="FF0000"/>
                </a:solidFill>
                <a:latin typeface="+mj-lt"/>
              </a:rPr>
              <a:t>cụ</a:t>
            </a:r>
            <a:r>
              <a:rPr lang="en-US" altLang="en-US" sz="3500" b="1" dirty="0">
                <a:solidFill>
                  <a:srgbClr val="FF0000"/>
                </a:solidFill>
                <a:latin typeface="+mj-lt"/>
              </a:rPr>
              <a:t> </a:t>
            </a:r>
            <a:r>
              <a:rPr lang="en-US" altLang="en-US" sz="3500" b="1" dirty="0" err="1">
                <a:solidFill>
                  <a:srgbClr val="FF0000"/>
                </a:solidFill>
                <a:latin typeface="+mj-lt"/>
              </a:rPr>
              <a:t>liền</a:t>
            </a:r>
            <a:r>
              <a:rPr lang="en-US" altLang="en-US" sz="3500" b="1" dirty="0">
                <a:solidFill>
                  <a:srgbClr val="FF0000"/>
                </a:solidFill>
                <a:latin typeface="+mj-lt"/>
              </a:rPr>
              <a:t> </a:t>
            </a:r>
            <a:r>
              <a:rPr lang="en-US" altLang="en-US" sz="3500" b="1" dirty="0" err="1">
                <a:solidFill>
                  <a:srgbClr val="FF0000"/>
                </a:solidFill>
                <a:latin typeface="+mj-lt"/>
              </a:rPr>
              <a:t>giục</a:t>
            </a:r>
            <a:r>
              <a:rPr lang="en-US" altLang="en-US" sz="3500" b="1" dirty="0">
                <a:solidFill>
                  <a:srgbClr val="FF0000"/>
                </a:solidFill>
                <a:latin typeface="+mj-lt"/>
              </a:rPr>
              <a:t> </a:t>
            </a:r>
            <a:r>
              <a:rPr lang="en-US" altLang="en-US" sz="3500" b="1" dirty="0" err="1">
                <a:solidFill>
                  <a:srgbClr val="FF0000"/>
                </a:solidFill>
                <a:latin typeface="+mj-lt"/>
              </a:rPr>
              <a:t>bốn</a:t>
            </a:r>
            <a:r>
              <a:rPr lang="en-US" altLang="en-US" sz="3500" b="1" dirty="0">
                <a:solidFill>
                  <a:srgbClr val="FF0000"/>
                </a:solidFill>
                <a:latin typeface="+mj-lt"/>
              </a:rPr>
              <a:t> anh </a:t>
            </a:r>
            <a:r>
              <a:rPr lang="en-US" altLang="en-US" sz="3500" b="1" dirty="0" err="1">
                <a:solidFill>
                  <a:srgbClr val="FF0000"/>
                </a:solidFill>
                <a:latin typeface="+mj-lt"/>
              </a:rPr>
              <a:t>em</a:t>
            </a:r>
            <a:r>
              <a:rPr lang="en-US" altLang="en-US" sz="3500" b="1" dirty="0">
                <a:solidFill>
                  <a:srgbClr val="FF0000"/>
                </a:solidFill>
                <a:latin typeface="+mj-lt"/>
              </a:rPr>
              <a:t> Cẩu </a:t>
            </a:r>
            <a:r>
              <a:rPr lang="en-US" altLang="en-US" sz="3500" b="1" dirty="0" err="1">
                <a:solidFill>
                  <a:srgbClr val="FF0000"/>
                </a:solidFill>
                <a:latin typeface="+mj-lt"/>
              </a:rPr>
              <a:t>Khây</a:t>
            </a:r>
            <a:r>
              <a:rPr lang="en-US" altLang="en-US" sz="3500" b="1" dirty="0">
                <a:solidFill>
                  <a:srgbClr val="FF0000"/>
                </a:solidFill>
                <a:latin typeface="+mj-lt"/>
              </a:rPr>
              <a:t> </a:t>
            </a:r>
            <a:r>
              <a:rPr lang="en-US" altLang="en-US" sz="3500" b="1" dirty="0" err="1">
                <a:solidFill>
                  <a:srgbClr val="FF0000"/>
                </a:solidFill>
                <a:latin typeface="+mj-lt"/>
              </a:rPr>
              <a:t>chạy</a:t>
            </a:r>
            <a:r>
              <a:rPr lang="en-US" altLang="en-US" sz="3500" b="1" dirty="0">
                <a:solidFill>
                  <a:srgbClr val="FF0000"/>
                </a:solidFill>
                <a:latin typeface="+mj-lt"/>
              </a:rPr>
              <a:t> </a:t>
            </a:r>
            <a:r>
              <a:rPr lang="en-US" altLang="en-US" sz="3500" b="1" dirty="0" err="1">
                <a:solidFill>
                  <a:srgbClr val="FF0000"/>
                </a:solidFill>
                <a:latin typeface="+mj-lt"/>
              </a:rPr>
              <a:t>trốn</a:t>
            </a:r>
            <a:r>
              <a:rPr lang="en-US" altLang="en-US" sz="3500" b="1" dirty="0">
                <a:solidFill>
                  <a:srgbClr val="FF0000"/>
                </a:solidFill>
                <a:latin typeface="+mj-lt"/>
              </a:rPr>
              <a:t>.</a:t>
            </a:r>
          </a:p>
        </p:txBody>
      </p:sp>
    </p:spTree>
    <p:extLst>
      <p:ext uri="{BB962C8B-B14F-4D97-AF65-F5344CB8AC3E}">
        <p14:creationId xmlns:p14="http://schemas.microsoft.com/office/powerpoint/2010/main" val="22209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168" y="4602041"/>
            <a:ext cx="2506481" cy="2092675"/>
          </a:xfrm>
          <a:prstGeom prst="rect">
            <a:avLst/>
          </a:prstGeom>
        </p:spPr>
      </p:pic>
      <p:sp>
        <p:nvSpPr>
          <p:cNvPr id="3" name="Rounded Rectangle 2"/>
          <p:cNvSpPr/>
          <p:nvPr/>
        </p:nvSpPr>
        <p:spPr bwMode="auto">
          <a:xfrm>
            <a:off x="2944584" y="566056"/>
            <a:ext cx="5856515" cy="936172"/>
          </a:xfrm>
          <a:prstGeom prst="roundRect">
            <a:avLst/>
          </a:prstGeom>
          <a:solidFill>
            <a:srgbClr val="FDEBB0"/>
          </a:soli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defTabSz="914400" eaLnBrk="0" fontAlgn="base" hangingPunct="0">
              <a:spcBef>
                <a:spcPct val="0"/>
              </a:spcBef>
              <a:spcAft>
                <a:spcPct val="0"/>
              </a:spcAft>
            </a:pPr>
            <a:r>
              <a:rPr lang="en-US" altLang="en-US" sz="3500" b="1" dirty="0">
                <a:solidFill>
                  <a:srgbClr val="0070C0"/>
                </a:solidFill>
                <a:latin typeface="Times New Roman" panose="02020603050405020304" pitchFamily="18" charset="0"/>
              </a:rPr>
              <a:t>Đoạn 1 </a:t>
            </a:r>
            <a:r>
              <a:rPr lang="en-US" altLang="en-US" sz="3500" b="1" dirty="0" err="1">
                <a:solidFill>
                  <a:srgbClr val="0070C0"/>
                </a:solidFill>
                <a:latin typeface="Times New Roman" panose="02020603050405020304" pitchFamily="18" charset="0"/>
              </a:rPr>
              <a:t>cho</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em</a:t>
            </a:r>
            <a:r>
              <a:rPr lang="en-US" altLang="en-US" sz="3500" b="1" dirty="0">
                <a:solidFill>
                  <a:srgbClr val="0070C0"/>
                </a:solidFill>
                <a:latin typeface="Times New Roman" panose="02020603050405020304" pitchFamily="18" charset="0"/>
              </a:rPr>
              <a:t> biết </a:t>
            </a:r>
            <a:r>
              <a:rPr lang="en-US" altLang="en-US" sz="3500" b="1" dirty="0" err="1">
                <a:solidFill>
                  <a:srgbClr val="0070C0"/>
                </a:solidFill>
                <a:latin typeface="Times New Roman" panose="02020603050405020304" pitchFamily="18" charset="0"/>
              </a:rPr>
              <a:t>điều</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gì</a:t>
            </a:r>
            <a:r>
              <a:rPr lang="en-US" altLang="en-US" sz="3500" b="1" dirty="0">
                <a:solidFill>
                  <a:srgbClr val="0070C0"/>
                </a:solidFill>
                <a:latin typeface="Times New Roman" panose="02020603050405020304" pitchFamily="18" charset="0"/>
              </a:rPr>
              <a:t>?</a:t>
            </a:r>
          </a:p>
        </p:txBody>
      </p:sp>
      <p:pic>
        <p:nvPicPr>
          <p:cNvPr id="16" name="图片 7">
            <a:extLst>
              <a:ext uri="{FF2B5EF4-FFF2-40B4-BE49-F238E27FC236}">
                <a16:creationId xmlns:a16="http://schemas.microsoft.com/office/drawing/2014/main"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71" y="4027715"/>
            <a:ext cx="2797629" cy="2882448"/>
          </a:xfrm>
          <a:prstGeom prst="rect">
            <a:avLst/>
          </a:prstGeom>
        </p:spPr>
      </p:pic>
      <p:sp>
        <p:nvSpPr>
          <p:cNvPr id="17" name="Cloud Callout 16"/>
          <p:cNvSpPr/>
          <p:nvPr/>
        </p:nvSpPr>
        <p:spPr bwMode="auto">
          <a:xfrm>
            <a:off x="1754201" y="2351314"/>
            <a:ext cx="8237282" cy="2471057"/>
          </a:xfrm>
          <a:prstGeom prst="cloudCallout">
            <a:avLst>
              <a:gd name="adj1" fmla="val -49218"/>
              <a:gd name="adj2" fmla="val 54639"/>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defTabSz="914400" eaLnBrk="0" fontAlgn="base" hangingPunct="0">
              <a:spcBef>
                <a:spcPct val="0"/>
              </a:spcBef>
              <a:spcAft>
                <a:spcPct val="0"/>
              </a:spcAft>
            </a:pPr>
            <a:endParaRPr lang="en-US" altLang="en-US" sz="3500" b="1" dirty="0" smtClean="0">
              <a:solidFill>
                <a:srgbClr val="FF0000"/>
              </a:solidFill>
              <a:latin typeface="Times New Roman" panose="02020603050405020304" pitchFamily="18" charset="0"/>
            </a:endParaRPr>
          </a:p>
          <a:p>
            <a:pPr lvl="0" defTabSz="914400" eaLnBrk="0" fontAlgn="base" hangingPunct="0">
              <a:spcBef>
                <a:spcPct val="0"/>
              </a:spcBef>
              <a:spcAft>
                <a:spcPct val="0"/>
              </a:spcAft>
            </a:pPr>
            <a:r>
              <a:rPr lang="en-US" altLang="en-US" sz="3300" b="1" dirty="0" smtClean="0">
                <a:solidFill>
                  <a:srgbClr val="FF0000"/>
                </a:solidFill>
                <a:latin typeface="Times New Roman" panose="02020603050405020304" pitchFamily="18" charset="0"/>
              </a:rPr>
              <a:t>Bốn </a:t>
            </a:r>
            <a:r>
              <a:rPr lang="en-US" altLang="en-US" sz="3300" b="1" dirty="0">
                <a:solidFill>
                  <a:srgbClr val="FF0000"/>
                </a:solidFill>
                <a:latin typeface="Times New Roman" panose="02020603050405020304" pitchFamily="18" charset="0"/>
              </a:rPr>
              <a:t>anh </a:t>
            </a:r>
            <a:r>
              <a:rPr lang="en-US" altLang="en-US" sz="3300" b="1" dirty="0" err="1">
                <a:solidFill>
                  <a:srgbClr val="FF0000"/>
                </a:solidFill>
                <a:latin typeface="Times New Roman" panose="02020603050405020304" pitchFamily="18" charset="0"/>
              </a:rPr>
              <a:t>em</a:t>
            </a:r>
            <a:r>
              <a:rPr lang="en-US" altLang="en-US" sz="3300" b="1" dirty="0">
                <a:solidFill>
                  <a:srgbClr val="FF0000"/>
                </a:solidFill>
                <a:latin typeface="Times New Roman" panose="02020603050405020304" pitchFamily="18" charset="0"/>
              </a:rPr>
              <a:t> Cẩu </a:t>
            </a:r>
            <a:r>
              <a:rPr lang="en-US" altLang="en-US" sz="3300" b="1" dirty="0" err="1">
                <a:solidFill>
                  <a:srgbClr val="FF0000"/>
                </a:solidFill>
                <a:latin typeface="Times New Roman" panose="02020603050405020304" pitchFamily="18" charset="0"/>
              </a:rPr>
              <a:t>Khây</a:t>
            </a:r>
            <a:r>
              <a:rPr lang="en-US" altLang="en-US" sz="3300" b="1" dirty="0">
                <a:solidFill>
                  <a:srgbClr val="FF0000"/>
                </a:solidFill>
                <a:latin typeface="Times New Roman" panose="02020603050405020304" pitchFamily="18" charset="0"/>
              </a:rPr>
              <a:t> </a:t>
            </a:r>
            <a:r>
              <a:rPr lang="en-US" altLang="en-US" sz="3300" b="1" dirty="0" err="1" smtClean="0">
                <a:solidFill>
                  <a:srgbClr val="FF0000"/>
                </a:solidFill>
                <a:latin typeface="Times New Roman" panose="02020603050405020304" pitchFamily="18" charset="0"/>
              </a:rPr>
              <a:t>đến</a:t>
            </a:r>
            <a:r>
              <a:rPr lang="en-US" altLang="en-US" sz="3300" b="1" dirty="0" smtClean="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nơi</a:t>
            </a:r>
            <a:r>
              <a:rPr lang="en-US" altLang="en-US" sz="3300" b="1" dirty="0">
                <a:solidFill>
                  <a:srgbClr val="FF0000"/>
                </a:solidFill>
                <a:latin typeface="Times New Roman" panose="02020603050405020304" pitchFamily="18" charset="0"/>
              </a:rPr>
              <a:t> ở </a:t>
            </a:r>
            <a:endParaRPr lang="en-US" altLang="en-US" sz="3300" b="1" dirty="0" smtClean="0">
              <a:solidFill>
                <a:srgbClr val="FF0000"/>
              </a:solidFill>
              <a:latin typeface="Times New Roman" panose="02020603050405020304" pitchFamily="18" charset="0"/>
            </a:endParaRPr>
          </a:p>
          <a:p>
            <a:pPr lvl="0" defTabSz="914400" eaLnBrk="0" fontAlgn="base" hangingPunct="0">
              <a:spcBef>
                <a:spcPct val="0"/>
              </a:spcBef>
              <a:spcAft>
                <a:spcPct val="0"/>
              </a:spcAft>
            </a:pPr>
            <a:r>
              <a:rPr lang="en-US" altLang="en-US" sz="3300" b="1" dirty="0" err="1" smtClean="0">
                <a:solidFill>
                  <a:srgbClr val="FF0000"/>
                </a:solidFill>
                <a:latin typeface="Times New Roman" panose="02020603050405020304" pitchFamily="18" charset="0"/>
              </a:rPr>
              <a:t>của</a:t>
            </a:r>
            <a:r>
              <a:rPr lang="en-US" altLang="en-US" sz="3300" b="1" dirty="0" smtClean="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yêu</a:t>
            </a:r>
            <a:r>
              <a:rPr lang="en-US" altLang="en-US" sz="3300" b="1" dirty="0">
                <a:solidFill>
                  <a:srgbClr val="FF0000"/>
                </a:solidFill>
                <a:latin typeface="Times New Roman" panose="02020603050405020304" pitchFamily="18" charset="0"/>
              </a:rPr>
              <a:t> </a:t>
            </a:r>
            <a:r>
              <a:rPr lang="en-US" altLang="en-US" sz="3300" b="1" dirty="0" err="1" smtClean="0">
                <a:solidFill>
                  <a:srgbClr val="FF0000"/>
                </a:solidFill>
                <a:latin typeface="Times New Roman" panose="02020603050405020304" pitchFamily="18" charset="0"/>
              </a:rPr>
              <a:t>tinh</a:t>
            </a:r>
            <a:r>
              <a:rPr lang="en-US" altLang="en-US" sz="3300" b="1" dirty="0">
                <a:solidFill>
                  <a:srgbClr val="FF0000"/>
                </a:solidFill>
                <a:latin typeface="Times New Roman" panose="02020603050405020304" pitchFamily="18" charset="0"/>
              </a:rPr>
              <a:t> </a:t>
            </a:r>
            <a:r>
              <a:rPr lang="en-US" altLang="en-US" sz="3300" b="1" dirty="0" err="1" smtClean="0">
                <a:solidFill>
                  <a:srgbClr val="FF0000"/>
                </a:solidFill>
                <a:latin typeface="Times New Roman" panose="02020603050405020304" pitchFamily="18" charset="0"/>
              </a:rPr>
              <a:t>và</a:t>
            </a:r>
            <a:r>
              <a:rPr lang="en-US" altLang="en-US" sz="3300" b="1" dirty="0" smtClean="0">
                <a:solidFill>
                  <a:srgbClr val="FF0000"/>
                </a:solidFill>
                <a:latin typeface="Times New Roman" panose="02020603050405020304" pitchFamily="18" charset="0"/>
              </a:rPr>
              <a:t> được </a:t>
            </a:r>
            <a:r>
              <a:rPr lang="en-US" altLang="en-US" sz="3300" b="1" dirty="0" err="1">
                <a:solidFill>
                  <a:srgbClr val="FF0000"/>
                </a:solidFill>
                <a:latin typeface="Times New Roman" panose="02020603050405020304" pitchFamily="18" charset="0"/>
              </a:rPr>
              <a:t>bà</a:t>
            </a:r>
            <a:r>
              <a:rPr lang="en-US" altLang="en-US" sz="3300" b="1" dirty="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cụ</a:t>
            </a:r>
            <a:r>
              <a:rPr lang="en-US" altLang="en-US" sz="3300" b="1" dirty="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giúp</a:t>
            </a:r>
            <a:r>
              <a:rPr lang="en-US" altLang="en-US" sz="3300" b="1" dirty="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đỡ</a:t>
            </a:r>
            <a:r>
              <a:rPr lang="en-US" altLang="en-US" sz="3300" b="1" dirty="0">
                <a:solidFill>
                  <a:srgbClr val="FF0000"/>
                </a:solidFill>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3300" b="0" i="0" u="none" strike="noStrike" kern="0" cap="none" spc="0" normalizeH="0" baseline="0" noProof="0" dirty="0" smtClean="0">
              <a:ln>
                <a:noFill/>
              </a:ln>
              <a:solidFill>
                <a:srgbClr val="0000FF"/>
              </a:solidFill>
              <a:effectLst/>
              <a:uLnTx/>
              <a:uFillTx/>
              <a:latin typeface="Times New Roman" pitchFamily="18" charset="0"/>
            </a:endParaRPr>
          </a:p>
        </p:txBody>
      </p:sp>
    </p:spTree>
    <p:extLst>
      <p:ext uri="{BB962C8B-B14F-4D97-AF65-F5344CB8AC3E}">
        <p14:creationId xmlns:p14="http://schemas.microsoft.com/office/powerpoint/2010/main" val="27320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54428" y="70228"/>
            <a:ext cx="12028714" cy="1066801"/>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a:spcBef>
                <a:spcPct val="50000"/>
              </a:spcBef>
            </a:pPr>
            <a:r>
              <a:rPr lang="en-US" sz="3200" b="1" dirty="0">
                <a:solidFill>
                  <a:srgbClr val="C00000"/>
                </a:solidFill>
                <a:latin typeface="Arial" pitchFamily="34" charset="0"/>
                <a:cs typeface="Arial" pitchFamily="34" charset="0"/>
              </a:rPr>
              <a:t>Câu </a:t>
            </a:r>
            <a:r>
              <a:rPr lang="en-US" sz="3200" b="1" dirty="0" smtClean="0">
                <a:solidFill>
                  <a:srgbClr val="C00000"/>
                </a:solidFill>
                <a:latin typeface="Arial" pitchFamily="34" charset="0"/>
                <a:cs typeface="Arial" pitchFamily="34" charset="0"/>
              </a:rPr>
              <a:t>3: </a:t>
            </a:r>
            <a:r>
              <a:rPr lang="pt-BR" sz="3200" b="1" dirty="0">
                <a:solidFill>
                  <a:srgbClr val="C00000"/>
                </a:solidFill>
                <a:latin typeface="Arial" pitchFamily="34" charset="0"/>
                <a:cs typeface="Arial" pitchFamily="34" charset="0"/>
              </a:rPr>
              <a:t>Thuật lại cuộc chiến đấu của bốn anh em chống yêu tinh</a:t>
            </a:r>
            <a:r>
              <a:rPr lang="en-US" sz="3200" b="1" dirty="0">
                <a:solidFill>
                  <a:srgbClr val="C00000"/>
                </a:solidFill>
                <a:latin typeface="Arial" pitchFamily="34" charset="0"/>
                <a:cs typeface="Arial" pitchFamily="34" charset="0"/>
              </a:rPr>
              <a:t>?</a:t>
            </a:r>
          </a:p>
        </p:txBody>
      </p:sp>
      <p:sp>
        <p:nvSpPr>
          <p:cNvPr id="9" name="Rectangle 8"/>
          <p:cNvSpPr/>
          <p:nvPr/>
        </p:nvSpPr>
        <p:spPr>
          <a:xfrm>
            <a:off x="152399" y="1345553"/>
            <a:ext cx="11756572" cy="4228850"/>
          </a:xfrm>
          <a:prstGeom prst="rect">
            <a:avLst/>
          </a:prstGeom>
        </p:spPr>
        <p:txBody>
          <a:bodyPr wrap="square">
            <a:spAutoFit/>
          </a:bodyPr>
          <a:lstStyle/>
          <a:p>
            <a:pPr marL="457200" indent="-457200" algn="just">
              <a:spcBef>
                <a:spcPct val="20000"/>
              </a:spcBef>
              <a:buFontTx/>
              <a:buChar char="-"/>
            </a:pPr>
            <a:r>
              <a:rPr lang="en-US" altLang="en-US" sz="2800" b="1" dirty="0" smtClean="0">
                <a:latin typeface="Arial" pitchFamily="34" charset="0"/>
                <a:ea typeface="HP001 4H" panose="020B0603050302020204" pitchFamily="34" charset="-127"/>
                <a:cs typeface="Arial" pitchFamily="34" charset="0"/>
              </a:rPr>
              <a:t>Cẩu </a:t>
            </a:r>
            <a:r>
              <a:rPr lang="en-US" altLang="en-US" sz="2800" b="1" dirty="0" err="1" smtClean="0">
                <a:latin typeface="Arial" pitchFamily="34" charset="0"/>
                <a:ea typeface="HP001 4H" panose="020B0603050302020204" pitchFamily="34" charset="-127"/>
                <a:cs typeface="Arial" pitchFamily="34" charset="0"/>
              </a:rPr>
              <a:t>Khây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hé</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cửa</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thò</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đầu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vào</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lè</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lưỡi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trợn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mắt</a:t>
            </a:r>
            <a:r>
              <a:rPr lang="en-US" altLang="en-US" sz="2800" b="1" dirty="0" smtClean="0">
                <a:latin typeface="Arial" pitchFamily="34" charset="0"/>
                <a:ea typeface="HP001 4H" panose="020B0603050302020204" pitchFamily="34" charset="-127"/>
                <a:cs typeface="Arial" pitchFamily="34" charset="0"/>
              </a:rPr>
              <a:t>.</a:t>
            </a:r>
          </a:p>
          <a:p>
            <a:pPr marL="285750" indent="-285750" algn="just">
              <a:spcBef>
                <a:spcPct val="20000"/>
              </a:spcBef>
              <a:buFontTx/>
              <a:buChar char="-"/>
            </a:pPr>
            <a:r>
              <a:rPr lang="en-US" altLang="en-US" sz="2800" b="1" dirty="0" err="1" smtClean="0">
                <a:latin typeface="Arial" pitchFamily="34" charset="0"/>
                <a:ea typeface="HP001 4H" panose="020B0603050302020204" pitchFamily="34" charset="-127"/>
                <a:cs typeface="Arial" pitchFamily="34" charset="0"/>
              </a:rPr>
              <a:t>Nắm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Tay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Đóng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Cọc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đấm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gãy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gần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hết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hàm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răng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bỏ</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chạy</a:t>
            </a:r>
            <a:r>
              <a:rPr lang="en-US" altLang="en-US" sz="2800" b="1" dirty="0" smtClean="0">
                <a:latin typeface="Arial" pitchFamily="34" charset="0"/>
                <a:ea typeface="HP001 4H" panose="020B0603050302020204" pitchFamily="34" charset="-127"/>
                <a:cs typeface="Arial" pitchFamily="34" charset="0"/>
              </a:rPr>
              <a:t>.</a:t>
            </a:r>
          </a:p>
          <a:p>
            <a:pPr marL="285750" indent="-285750" algn="just">
              <a:spcBef>
                <a:spcPct val="20000"/>
              </a:spcBef>
              <a:buFontTx/>
              <a:buChar char="-"/>
            </a:pPr>
            <a:r>
              <a:rPr lang="en-US" altLang="en-US" sz="2800" b="1" dirty="0" smtClean="0">
                <a:latin typeface="Arial" pitchFamily="34" charset="0"/>
                <a:ea typeface="HP001 4H" panose="020B0603050302020204" pitchFamily="34" charset="-127"/>
                <a:cs typeface="Arial" pitchFamily="34" charset="0"/>
              </a:rPr>
              <a:t>Bốn anh </a:t>
            </a:r>
            <a:r>
              <a:rPr lang="en-US" altLang="en-US" sz="2800" b="1" dirty="0" err="1" smtClean="0">
                <a:latin typeface="Arial" pitchFamily="34" charset="0"/>
                <a:ea typeface="HP001 4H" panose="020B0603050302020204" pitchFamily="34" charset="-127"/>
                <a:cs typeface="Arial" pitchFamily="34" charset="0"/>
              </a:rPr>
              <a:t>em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đuổi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theo.</a:t>
            </a:r>
            <a:r>
              <a:rPr lang="en-US" altLang="en-US" sz="2800" b="1" dirty="0" smtClean="0">
                <a:latin typeface="Arial" pitchFamily="34" charset="0"/>
                <a:ea typeface="HP001 4H" panose="020B0603050302020204" pitchFamily="34" charset="-127"/>
                <a:cs typeface="Arial" pitchFamily="34" charset="0"/>
              </a:rPr>
              <a:t> Cẩu </a:t>
            </a:r>
            <a:r>
              <a:rPr lang="en-US" altLang="en-US" sz="2800" b="1" dirty="0" err="1" smtClean="0">
                <a:latin typeface="Arial" pitchFamily="34" charset="0"/>
                <a:ea typeface="HP001 4H" panose="020B0603050302020204" pitchFamily="34" charset="-127"/>
                <a:cs typeface="Arial" pitchFamily="34" charset="0"/>
              </a:rPr>
              <a:t>Khây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nhổ</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đánh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hét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lên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gió</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bão</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ầm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ầm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đất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trời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tối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lại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Đến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thung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lũng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phun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như</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mưa</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dâng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ngập</a:t>
            </a:r>
            <a:r>
              <a:rPr lang="en-US" altLang="en-US" sz="2800" b="1" dirty="0" smtClean="0">
                <a:latin typeface="Arial" pitchFamily="34" charset="0"/>
                <a:ea typeface="HP001 4H" panose="020B0603050302020204" pitchFamily="34" charset="-127"/>
                <a:cs typeface="Arial" pitchFamily="34" charset="0"/>
              </a:rPr>
              <a:t> cả </a:t>
            </a:r>
            <a:r>
              <a:rPr lang="en-US" altLang="en-US" sz="2800" b="1" dirty="0" err="1" smtClean="0">
                <a:latin typeface="Arial" pitchFamily="34" charset="0"/>
                <a:ea typeface="HP001 4H" panose="020B0603050302020204" pitchFamily="34" charset="-127"/>
                <a:cs typeface="Arial" pitchFamily="34" charset="0"/>
              </a:rPr>
              <a:t>cánh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đồng</a:t>
            </a:r>
            <a:r>
              <a:rPr lang="en-US" altLang="en-US" sz="2800" b="1" dirty="0" smtClean="0">
                <a:latin typeface="Arial" pitchFamily="34" charset="0"/>
                <a:ea typeface="HP001 4H" panose="020B0603050302020204" pitchFamily="34" charset="-127"/>
                <a:cs typeface="Arial" pitchFamily="34" charset="0"/>
              </a:rPr>
              <a:t>.</a:t>
            </a:r>
            <a:endParaRPr lang="en-US" altLang="en-US" sz="2800" b="1" dirty="0">
              <a:latin typeface="Arial" pitchFamily="34" charset="0"/>
              <a:ea typeface="HP001 4H" panose="020B0603050302020204" pitchFamily="34" charset="-127"/>
              <a:cs typeface="Arial" pitchFamily="34" charset="0"/>
            </a:endParaRPr>
          </a:p>
          <a:p>
            <a:pPr marL="285750" indent="-285750" algn="just">
              <a:spcBef>
                <a:spcPct val="20000"/>
              </a:spcBef>
              <a:buFontTx/>
              <a:buChar char="-"/>
            </a:pPr>
            <a:r>
              <a:rPr lang="en-US" altLang="en-US" sz="2800" b="1" dirty="0" err="1" smtClean="0">
                <a:latin typeface="Arial" pitchFamily="34" charset="0"/>
                <a:ea typeface="HP001 4H" panose="020B0603050302020204" pitchFamily="34" charset="-127"/>
                <a:cs typeface="Arial" pitchFamily="34" charset="0"/>
              </a:rPr>
              <a:t>Nắm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Tay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Đóng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Cọc</a:t>
            </a:r>
            <a:r>
              <a:rPr lang="en-US" altLang="en-US" sz="2800" b="1" dirty="0" smtClean="0">
                <a:latin typeface="Arial" pitchFamily="34" charset="0"/>
                <a:ea typeface="HP001 4H" panose="020B0603050302020204" pitchFamily="34" charset="-127"/>
                <a:cs typeface="Arial" pitchFamily="34" charset="0"/>
              </a:rPr>
              <a:t> be </a:t>
            </a:r>
            <a:r>
              <a:rPr lang="en-US" altLang="en-US" sz="2800" b="1" dirty="0" err="1" smtClean="0">
                <a:latin typeface="Arial" pitchFamily="34" charset="0"/>
                <a:ea typeface="HP001 4H" panose="020B0603050302020204" pitchFamily="34" charset="-127"/>
                <a:cs typeface="Arial" pitchFamily="34" charset="0"/>
              </a:rPr>
              <a:t>bờ</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ngăn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Lấy</a:t>
            </a:r>
            <a:r>
              <a:rPr lang="en-US" altLang="en-US" sz="2800" b="1" dirty="0" smtClean="0">
                <a:latin typeface="Arial" pitchFamily="34" charset="0"/>
                <a:ea typeface="HP001 4H" panose="020B0603050302020204" pitchFamily="34" charset="-127"/>
                <a:cs typeface="Arial" pitchFamily="34" charset="0"/>
              </a:rPr>
              <a:t> Tai </a:t>
            </a:r>
            <a:r>
              <a:rPr lang="en-US" altLang="en-US" sz="2800" b="1" dirty="0" err="1" smtClean="0">
                <a:latin typeface="Arial" pitchFamily="34" charset="0"/>
                <a:ea typeface="HP001 4H" panose="020B0603050302020204" pitchFamily="34" charset="-127"/>
                <a:cs typeface="Arial" pitchFamily="34" charset="0"/>
              </a:rPr>
              <a:t>Tát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tát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qua </a:t>
            </a:r>
            <a:r>
              <a:rPr lang="en-US" altLang="en-US" sz="2800" b="1" dirty="0" err="1" smtClean="0">
                <a:latin typeface="Arial" pitchFamily="34" charset="0"/>
                <a:ea typeface="HP001 4H" panose="020B0603050302020204" pitchFamily="34" charset="-127"/>
                <a:cs typeface="Arial" pitchFamily="34" charset="0"/>
              </a:rPr>
              <a:t>núi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cao</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Móng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Tay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Đục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Máng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ngả</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khoét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máng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khơi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dòng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chảy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Mặt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đất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khô</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cạn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núng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thế</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đành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quy</a:t>
            </a:r>
            <a:r>
              <a:rPr lang="en-US" altLang="en-US" sz="2800" b="1" dirty="0" smtClean="0">
                <a:latin typeface="Arial" pitchFamily="34" charset="0"/>
                <a:ea typeface="HP001 4H" panose="020B0603050302020204" pitchFamily="34" charset="-127"/>
                <a:cs typeface="Arial" pitchFamily="34" charset="0"/>
              </a:rPr>
              <a:t> hàng.</a:t>
            </a:r>
            <a:endParaRPr lang="en-US" altLang="en-US" sz="2800" b="1" dirty="0">
              <a:latin typeface="Arial" pitchFamily="34" charset="0"/>
              <a:ea typeface="HP001 4H" panose="020B0603050302020204" pitchFamily="34" charset="-127"/>
              <a:cs typeface="Arial" pitchFamily="34" charset="0"/>
            </a:endParaRPr>
          </a:p>
        </p:txBody>
      </p:sp>
      <p:sp>
        <p:nvSpPr>
          <p:cNvPr id="7" name="Flowchart: Alternate Process 6"/>
          <p:cNvSpPr/>
          <p:nvPr/>
        </p:nvSpPr>
        <p:spPr>
          <a:xfrm>
            <a:off x="272143" y="5880121"/>
            <a:ext cx="6161313" cy="687636"/>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a:spcBef>
                <a:spcPct val="50000"/>
              </a:spcBef>
            </a:pPr>
            <a:r>
              <a:rPr lang="en-US" sz="3000" b="1" dirty="0" smtClean="0">
                <a:solidFill>
                  <a:srgbClr val="C00000"/>
                </a:solidFill>
                <a:latin typeface="Arial" pitchFamily="34" charset="0"/>
                <a:cs typeface="Arial" pitchFamily="34" charset="0"/>
              </a:rPr>
              <a:t>Con </a:t>
            </a:r>
            <a:r>
              <a:rPr lang="en-US" sz="3000" b="1" dirty="0" err="1" smtClean="0">
                <a:solidFill>
                  <a:srgbClr val="C00000"/>
                </a:solidFill>
                <a:latin typeface="Arial" pitchFamily="34" charset="0"/>
                <a:cs typeface="Arial" pitchFamily="34" charset="0"/>
              </a:rPr>
              <a:t>hiểu</a:t>
            </a:r>
            <a:r>
              <a:rPr lang="en-US" sz="3000" b="1" dirty="0" smtClean="0">
                <a:solidFill>
                  <a:srgbClr val="C00000"/>
                </a:solidFill>
                <a:latin typeface="Arial" pitchFamily="34" charset="0"/>
                <a:cs typeface="Arial" pitchFamily="34" charset="0"/>
              </a:rPr>
              <a:t> </a:t>
            </a:r>
            <a:r>
              <a:rPr lang="en-US" sz="3000" b="1" dirty="0" err="1" smtClean="0">
                <a:solidFill>
                  <a:srgbClr val="C00000"/>
                </a:solidFill>
                <a:latin typeface="Arial" pitchFamily="34" charset="0"/>
                <a:cs typeface="Arial" pitchFamily="34" charset="0"/>
              </a:rPr>
              <a:t>thế</a:t>
            </a:r>
            <a:r>
              <a:rPr lang="en-US" sz="3000" b="1" dirty="0" smtClean="0">
                <a:solidFill>
                  <a:srgbClr val="C00000"/>
                </a:solidFill>
                <a:latin typeface="Arial" pitchFamily="34" charset="0"/>
                <a:cs typeface="Arial" pitchFamily="34" charset="0"/>
              </a:rPr>
              <a:t> nào là : </a:t>
            </a:r>
            <a:r>
              <a:rPr lang="en-US" sz="3000" b="1" dirty="0" err="1" smtClean="0">
                <a:solidFill>
                  <a:srgbClr val="C00000"/>
                </a:solidFill>
                <a:latin typeface="Arial" pitchFamily="34" charset="0"/>
                <a:cs typeface="Arial" pitchFamily="34" charset="0"/>
              </a:rPr>
              <a:t>quy</a:t>
            </a:r>
            <a:r>
              <a:rPr lang="en-US" sz="3000" b="1" dirty="0" smtClean="0">
                <a:solidFill>
                  <a:srgbClr val="C00000"/>
                </a:solidFill>
                <a:latin typeface="Arial" pitchFamily="34" charset="0"/>
                <a:cs typeface="Arial" pitchFamily="34" charset="0"/>
              </a:rPr>
              <a:t> hàng ? </a:t>
            </a:r>
            <a:endParaRPr lang="en-US" sz="3000" b="1" dirty="0">
              <a:solidFill>
                <a:srgbClr val="C00000"/>
              </a:solidFill>
              <a:latin typeface="Arial" pitchFamily="34" charset="0"/>
              <a:cs typeface="Arial" pitchFamily="34" charset="0"/>
            </a:endParaRPr>
          </a:p>
        </p:txBody>
      </p:sp>
      <p:sp>
        <p:nvSpPr>
          <p:cNvPr id="3" name="Right Arrow 2"/>
          <p:cNvSpPr/>
          <p:nvPr/>
        </p:nvSpPr>
        <p:spPr bwMode="auto">
          <a:xfrm>
            <a:off x="6656614" y="6022553"/>
            <a:ext cx="587828" cy="40277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7717971" y="5782927"/>
            <a:ext cx="2813591" cy="784830"/>
          </a:xfrm>
          <a:prstGeom prst="rect">
            <a:avLst/>
          </a:prstGeom>
          <a:noFill/>
        </p:spPr>
        <p:txBody>
          <a:bodyPr wrap="none" rtlCol="0">
            <a:spAutoFit/>
          </a:bodyPr>
          <a:lstStyle/>
          <a:p>
            <a:r>
              <a:rPr lang="en-US" sz="4500" b="1"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Chịu</a:t>
            </a:r>
            <a:r>
              <a:rPr lang="en-US" sz="4500"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500" b="1"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a:t>
            </a:r>
            <a:r>
              <a:rPr lang="en-US" sz="4500"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5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7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1" descr="06">
            <a:hlinkClick r:id="rId2" action="ppaction://hlinksldjump"/>
          </p:cNvPr>
          <p:cNvPicPr>
            <a:picLocks noChangeAspect="1" noChangeArrowheads="1"/>
          </p:cNvPicPr>
          <p:nvPr/>
        </p:nvPicPr>
        <p:blipFill>
          <a:blip r:embed="rId3"/>
          <a:srcRect/>
          <a:stretch>
            <a:fillRect/>
          </a:stretch>
        </p:blipFill>
        <p:spPr bwMode="auto">
          <a:xfrm>
            <a:off x="0" y="0"/>
            <a:ext cx="12191999" cy="6850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5" name="Text Box 11"/>
          <p:cNvSpPr txBox="1">
            <a:spLocks noChangeArrowheads="1"/>
          </p:cNvSpPr>
          <p:nvPr/>
        </p:nvSpPr>
        <p:spPr bwMode="auto">
          <a:xfrm>
            <a:off x="4376057" y="6156299"/>
            <a:ext cx="2830286" cy="707886"/>
          </a:xfrm>
          <a:prstGeom prst="rect">
            <a:avLst/>
          </a:prstGeom>
          <a:solidFill>
            <a:srgbClr val="FFFFCC">
              <a:lumMod val="90000"/>
            </a:srgbClr>
          </a:solidFill>
          <a:ln>
            <a:noFill/>
          </a:ln>
          <a:effectLs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sz="4000" b="1" kern="0" dirty="0" err="1">
                <a:solidFill>
                  <a:srgbClr val="C00000"/>
                </a:solidFill>
              </a:rPr>
              <a:t>T</a:t>
            </a:r>
            <a:r>
              <a:rPr kumimoji="0" lang="en-US" sz="4000" b="1" i="0" u="none" strike="noStrike" kern="0" cap="none" spc="0" normalizeH="0" baseline="0" noProof="0" dirty="0" smtClean="0">
                <a:ln>
                  <a:noFill/>
                </a:ln>
                <a:solidFill>
                  <a:srgbClr val="C00000"/>
                </a:solidFill>
                <a:effectLst/>
                <a:uLnTx/>
                <a:uFillTx/>
                <a:latin typeface="Times New Roman" pitchFamily="18" charset="0"/>
              </a:rPr>
              <a:t>hung </a:t>
            </a:r>
            <a:r>
              <a:rPr kumimoji="0" lang="en-US" sz="4000" b="1" i="0" u="none" strike="noStrike" kern="0" cap="none" spc="0" normalizeH="0" baseline="0" noProof="0" dirty="0" err="1" smtClean="0">
                <a:ln>
                  <a:noFill/>
                </a:ln>
                <a:solidFill>
                  <a:srgbClr val="C00000"/>
                </a:solidFill>
                <a:effectLst/>
                <a:uLnTx/>
                <a:uFillTx/>
                <a:latin typeface="Times New Roman" pitchFamily="18" charset="0"/>
              </a:rPr>
              <a:t>lũng</a:t>
            </a:r>
            <a:endParaRPr kumimoji="0" lang="en-US" sz="4000" b="1" i="0" u="none" strike="noStrike" kern="0" cap="none" spc="0" normalizeH="0" baseline="0" noProof="0" dirty="0" smtClean="0">
              <a:ln>
                <a:noFill/>
              </a:ln>
              <a:solidFill>
                <a:srgbClr val="C00000"/>
              </a:solidFill>
              <a:effectLst/>
              <a:uLnTx/>
              <a:uFillTx/>
              <a:latin typeface="Times New Roman" pitchFamily="18" charset="0"/>
            </a:endParaRPr>
          </a:p>
        </p:txBody>
      </p:sp>
    </p:spTree>
    <p:extLst>
      <p:ext uri="{BB962C8B-B14F-4D97-AF65-F5344CB8AC3E}">
        <p14:creationId xmlns:p14="http://schemas.microsoft.com/office/powerpoint/2010/main" val="49208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277294" y="2580384"/>
            <a:ext cx="9759335" cy="856160"/>
          </a:xfrm>
          <a:prstGeom prst="flowChartAlternateProcess">
            <a:avLst/>
          </a:prstGeom>
          <a:solidFill>
            <a:schemeClr val="accent2">
              <a:lumMod val="20000"/>
              <a:lumOff val="80000"/>
            </a:schemeClr>
          </a:solidFill>
          <a:ln w="12700" cap="flat" cmpd="sng" algn="ctr">
            <a:solidFill>
              <a:srgbClr val="1F497D">
                <a:lumMod val="40000"/>
                <a:lumOff val="60000"/>
              </a:srgbClr>
            </a:solidFill>
            <a:prstDash val="solid"/>
            <a:miter lim="800000"/>
          </a:ln>
          <a:effectLst/>
        </p:spPr>
        <p:txBody>
          <a:bodyPr rtlCol="0" anchor="ctr"/>
          <a:lstStyle/>
          <a:p>
            <a:pPr>
              <a:spcBef>
                <a:spcPct val="0"/>
              </a:spcBef>
              <a:buFontTx/>
              <a:buNone/>
            </a:pPr>
            <a:r>
              <a:rPr lang="en-US" altLang="en-US" sz="3300" b="1" dirty="0" smtClean="0">
                <a:latin typeface="Times New Roman" panose="02020603050405020304" pitchFamily="18" charset="0"/>
              </a:rPr>
              <a:t>Vì </a:t>
            </a:r>
            <a:r>
              <a:rPr lang="en-US" altLang="en-US" sz="3300" b="1" dirty="0" err="1">
                <a:latin typeface="Times New Roman" panose="02020603050405020304" pitchFamily="18" charset="0"/>
              </a:rPr>
              <a:t>sao</a:t>
            </a:r>
            <a:r>
              <a:rPr lang="en-US" altLang="en-US" sz="3300" b="1" dirty="0">
                <a:latin typeface="Times New Roman" panose="02020603050405020304" pitchFamily="18" charset="0"/>
              </a:rPr>
              <a:t> anh </a:t>
            </a:r>
            <a:r>
              <a:rPr lang="en-US" altLang="en-US" sz="3300" b="1" dirty="0" err="1">
                <a:latin typeface="Times New Roman" panose="02020603050405020304" pitchFamily="18" charset="0"/>
              </a:rPr>
              <a:t>em</a:t>
            </a:r>
            <a:r>
              <a:rPr lang="en-US" altLang="en-US" sz="3300" b="1" dirty="0">
                <a:latin typeface="Times New Roman" panose="02020603050405020304" pitchFamily="18" charset="0"/>
              </a:rPr>
              <a:t> Cẩu </a:t>
            </a:r>
            <a:r>
              <a:rPr lang="en-US" altLang="en-US" sz="3300" b="1" dirty="0" err="1">
                <a:latin typeface="Times New Roman" panose="02020603050405020304" pitchFamily="18" charset="0"/>
              </a:rPr>
              <a:t>Khây</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chiến</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thắng</a:t>
            </a:r>
            <a:r>
              <a:rPr lang="en-US" altLang="en-US" sz="3300" b="1" dirty="0">
                <a:latin typeface="Times New Roman" panose="02020603050405020304" pitchFamily="18" charset="0"/>
              </a:rPr>
              <a:t> được </a:t>
            </a:r>
            <a:r>
              <a:rPr lang="en-US" altLang="en-US" sz="3300" b="1" dirty="0" err="1">
                <a:latin typeface="Times New Roman" panose="02020603050405020304" pitchFamily="18" charset="0"/>
              </a:rPr>
              <a:t>yêu</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tinh</a:t>
            </a:r>
            <a:r>
              <a:rPr lang="en-US" altLang="en-US" sz="3300" b="1" dirty="0">
                <a:latin typeface="Times New Roman" panose="02020603050405020304" pitchFamily="18" charset="0"/>
              </a:rPr>
              <a:t>?</a:t>
            </a:r>
          </a:p>
        </p:txBody>
      </p:sp>
      <p:sp>
        <p:nvSpPr>
          <p:cNvPr id="9" name="Rectangle 8"/>
          <p:cNvSpPr/>
          <p:nvPr/>
        </p:nvSpPr>
        <p:spPr>
          <a:xfrm>
            <a:off x="631371" y="1931037"/>
            <a:ext cx="11092543" cy="630942"/>
          </a:xfrm>
          <a:prstGeom prst="rect">
            <a:avLst/>
          </a:prstGeom>
        </p:spPr>
        <p:txBody>
          <a:bodyPr wrap="square">
            <a:spAutoFit/>
          </a:bodyPr>
          <a:lstStyle/>
          <a:p>
            <a:pPr defTabSz="914400">
              <a:spcBef>
                <a:spcPct val="50000"/>
              </a:spcBef>
            </a:pPr>
            <a:endParaRPr lang="en-US" sz="3500" b="1" dirty="0">
              <a:solidFill>
                <a:srgbClr val="FF0000"/>
              </a:solidFill>
              <a:cs typeface="Arial" pitchFamily="34" charset="0"/>
            </a:endParaRPr>
          </a:p>
        </p:txBody>
      </p:sp>
      <p:pic>
        <p:nvPicPr>
          <p:cNvPr id="2" name="Picture 1"/>
          <p:cNvPicPr>
            <a:picLocks noChangeAspect="1"/>
          </p:cNvPicPr>
          <p:nvPr/>
        </p:nvPicPr>
        <p:blipFill>
          <a:blip r:embed="rId2"/>
          <a:stretch>
            <a:fillRect/>
          </a:stretch>
        </p:blipFill>
        <p:spPr>
          <a:xfrm>
            <a:off x="9919821" y="4808686"/>
            <a:ext cx="2584928" cy="2158171"/>
          </a:xfrm>
          <a:prstGeom prst="rect">
            <a:avLst/>
          </a:prstGeom>
        </p:spPr>
      </p:pic>
      <p:sp>
        <p:nvSpPr>
          <p:cNvPr id="10" name="Flowchart: Alternate Process 9"/>
          <p:cNvSpPr/>
          <p:nvPr/>
        </p:nvSpPr>
        <p:spPr>
          <a:xfrm>
            <a:off x="348116" y="4877057"/>
            <a:ext cx="10015084" cy="1066882"/>
          </a:xfrm>
          <a:prstGeom prst="flowChartAlternateProcess">
            <a:avLst/>
          </a:prstGeom>
          <a:solidFill>
            <a:schemeClr val="accent5">
              <a:lumMod val="90000"/>
            </a:schemeClr>
          </a:solidFill>
          <a:ln w="12700" cap="flat" cmpd="sng" algn="ctr">
            <a:solidFill>
              <a:srgbClr val="1F497D">
                <a:lumMod val="40000"/>
                <a:lumOff val="60000"/>
              </a:srgbClr>
            </a:solidFill>
            <a:prstDash val="solid"/>
            <a:miter lim="800000"/>
          </a:ln>
          <a:effectLst/>
        </p:spPr>
        <p:txBody>
          <a:bodyPr rtlCol="0" anchor="ctr"/>
          <a:lstStyle/>
          <a:p>
            <a:pPr>
              <a:spcBef>
                <a:spcPct val="0"/>
              </a:spcBef>
              <a:buFontTx/>
              <a:buNone/>
            </a:pPr>
            <a:r>
              <a:rPr lang="en-US" altLang="en-US" sz="3300" b="1" dirty="0">
                <a:latin typeface="Times New Roman" panose="02020603050405020304" pitchFamily="18" charset="0"/>
              </a:rPr>
              <a:t>Nếu </a:t>
            </a:r>
            <a:r>
              <a:rPr lang="en-US" altLang="en-US" sz="3300" b="1" dirty="0" err="1">
                <a:latin typeface="Times New Roman" panose="02020603050405020304" pitchFamily="18" charset="0"/>
              </a:rPr>
              <a:t>để</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một</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mình</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thì</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ai</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trong</a:t>
            </a:r>
            <a:r>
              <a:rPr lang="en-US" altLang="en-US" sz="3300" b="1" dirty="0">
                <a:latin typeface="Times New Roman" panose="02020603050405020304" pitchFamily="18" charset="0"/>
              </a:rPr>
              <a:t> số </a:t>
            </a:r>
            <a:r>
              <a:rPr lang="en-US" altLang="en-US" sz="3300" b="1" dirty="0" err="1">
                <a:latin typeface="Times New Roman" panose="02020603050405020304" pitchFamily="18" charset="0"/>
              </a:rPr>
              <a:t>bốn</a:t>
            </a:r>
            <a:r>
              <a:rPr lang="en-US" altLang="en-US" sz="3300" b="1" dirty="0">
                <a:latin typeface="Times New Roman" panose="02020603050405020304" pitchFamily="18" charset="0"/>
              </a:rPr>
              <a:t> anh </a:t>
            </a:r>
            <a:r>
              <a:rPr lang="en-US" altLang="en-US" sz="3300" b="1" dirty="0" err="1">
                <a:latin typeface="Times New Roman" panose="02020603050405020304" pitchFamily="18" charset="0"/>
              </a:rPr>
              <a:t>em</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sẽ</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thắng</a:t>
            </a:r>
            <a:r>
              <a:rPr lang="en-US" altLang="en-US" sz="3300" b="1" dirty="0">
                <a:latin typeface="Times New Roman" panose="02020603050405020304" pitchFamily="18" charset="0"/>
              </a:rPr>
              <a:t> được </a:t>
            </a:r>
            <a:r>
              <a:rPr lang="en-US" altLang="en-US" sz="3300" b="1" dirty="0" err="1">
                <a:latin typeface="Times New Roman" panose="02020603050405020304" pitchFamily="18" charset="0"/>
              </a:rPr>
              <a:t>yêu</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tinh</a:t>
            </a:r>
            <a:r>
              <a:rPr lang="en-US" altLang="en-US" sz="3300" b="1" dirty="0">
                <a:latin typeface="Times New Roman" panose="02020603050405020304" pitchFamily="18" charset="0"/>
              </a:rPr>
              <a:t>?</a:t>
            </a:r>
          </a:p>
        </p:txBody>
      </p:sp>
      <p:sp>
        <p:nvSpPr>
          <p:cNvPr id="4" name="Rectangle 3"/>
          <p:cNvSpPr/>
          <p:nvPr/>
        </p:nvSpPr>
        <p:spPr>
          <a:xfrm>
            <a:off x="0" y="6086858"/>
            <a:ext cx="9822890" cy="646331"/>
          </a:xfrm>
          <a:prstGeom prst="rect">
            <a:avLst/>
          </a:prstGeom>
        </p:spPr>
        <p:txBody>
          <a:bodyPr wrap="square">
            <a:spAutoFit/>
          </a:bodyPr>
          <a:lstStyle/>
          <a:p>
            <a:pPr algn="ctr">
              <a:spcBef>
                <a:spcPct val="0"/>
              </a:spcBef>
              <a:buFontTx/>
              <a:buNone/>
            </a:pPr>
            <a:r>
              <a:rPr lang="en-US" altLang="en-US" sz="3600" b="1" dirty="0">
                <a:solidFill>
                  <a:srgbClr val="FF0000"/>
                </a:solidFill>
                <a:latin typeface="Times New Roman" panose="02020603050405020304" pitchFamily="18" charset="0"/>
              </a:rPr>
              <a:t>Không </a:t>
            </a:r>
            <a:r>
              <a:rPr lang="en-US" altLang="en-US" sz="3600" b="1" dirty="0" err="1">
                <a:solidFill>
                  <a:srgbClr val="FF0000"/>
                </a:solidFill>
                <a:latin typeface="Times New Roman" panose="02020603050405020304" pitchFamily="18" charset="0"/>
              </a:rPr>
              <a:t>ai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thắng</a:t>
            </a:r>
            <a:r>
              <a:rPr lang="en-US" altLang="en-US" sz="3600" b="1" dirty="0">
                <a:solidFill>
                  <a:srgbClr val="FF0000"/>
                </a:solidFill>
                <a:latin typeface="Times New Roman" panose="02020603050405020304" pitchFamily="18" charset="0"/>
              </a:rPr>
              <a:t> được </a:t>
            </a:r>
            <a:r>
              <a:rPr lang="en-US" altLang="en-US" sz="3600" b="1" dirty="0" err="1">
                <a:solidFill>
                  <a:srgbClr val="FF0000"/>
                </a:solidFill>
                <a:latin typeface="Times New Roman" panose="02020603050405020304" pitchFamily="18" charset="0"/>
              </a:rPr>
              <a:t>yêu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tinh</a:t>
            </a:r>
            <a:endParaRPr lang="en-US" altLang="en-US" sz="3600" b="1" dirty="0">
              <a:solidFill>
                <a:srgbClr val="FF0000"/>
              </a:solidFill>
              <a:latin typeface="Times New Roman" panose="02020603050405020304" pitchFamily="18" charset="0"/>
            </a:endParaRPr>
          </a:p>
        </p:txBody>
      </p:sp>
      <p:sp>
        <p:nvSpPr>
          <p:cNvPr id="11" name="TextBox 10"/>
          <p:cNvSpPr txBox="1">
            <a:spLocks noChangeArrowheads="1"/>
          </p:cNvSpPr>
          <p:nvPr/>
        </p:nvSpPr>
        <p:spPr bwMode="auto">
          <a:xfrm>
            <a:off x="348116" y="3563187"/>
            <a:ext cx="957170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Char char="-"/>
            </a:pPr>
            <a:r>
              <a:rPr lang="en-US" altLang="en-US" sz="3600" b="1" dirty="0">
                <a:solidFill>
                  <a:srgbClr val="FF0000"/>
                </a:solidFill>
                <a:latin typeface="Times New Roman" panose="02020603050405020304" pitchFamily="18" charset="0"/>
              </a:rPr>
              <a:t> </a:t>
            </a:r>
            <a:r>
              <a:rPr lang="en-US" altLang="en-US" sz="3400" b="1" dirty="0">
                <a:solidFill>
                  <a:srgbClr val="FF0000"/>
                </a:solidFill>
                <a:latin typeface="Times New Roman" panose="02020603050405020304" pitchFamily="18" charset="0"/>
              </a:rPr>
              <a:t>Bốn anh </a:t>
            </a:r>
            <a:r>
              <a:rPr lang="en-US" altLang="en-US" sz="3400" b="1" dirty="0" err="1">
                <a:solidFill>
                  <a:srgbClr val="FF0000"/>
                </a:solidFill>
                <a:latin typeface="Times New Roman" panose="02020603050405020304" pitchFamily="18" charset="0"/>
              </a:rPr>
              <a:t>em</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có</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sức</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khoẻ</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và</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tài</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năng</a:t>
            </a:r>
            <a:r>
              <a:rPr lang="en-US" altLang="en-US" sz="3400" b="1" dirty="0">
                <a:solidFill>
                  <a:srgbClr val="FF0000"/>
                </a:solidFill>
                <a:latin typeface="Times New Roman" panose="02020603050405020304" pitchFamily="18" charset="0"/>
              </a:rPr>
              <a:t> phi </a:t>
            </a:r>
            <a:r>
              <a:rPr lang="en-US" altLang="en-US" sz="3400" b="1" dirty="0" err="1">
                <a:solidFill>
                  <a:srgbClr val="FF0000"/>
                </a:solidFill>
                <a:latin typeface="Times New Roman" panose="02020603050405020304" pitchFamily="18" charset="0"/>
              </a:rPr>
              <a:t>thường</a:t>
            </a:r>
            <a:r>
              <a:rPr lang="en-US" altLang="en-US" sz="3400" b="1" dirty="0">
                <a:solidFill>
                  <a:srgbClr val="FF0000"/>
                </a:solidFill>
                <a:latin typeface="Times New Roman" panose="02020603050405020304" pitchFamily="18" charset="0"/>
              </a:rPr>
              <a:t>.</a:t>
            </a:r>
          </a:p>
          <a:p>
            <a:pPr algn="just">
              <a:spcBef>
                <a:spcPct val="0"/>
              </a:spcBef>
              <a:buFontTx/>
              <a:buChar char="-"/>
            </a:pPr>
            <a:r>
              <a:rPr lang="en-US" altLang="en-US" sz="3400" b="1" dirty="0">
                <a:solidFill>
                  <a:srgbClr val="FF0000"/>
                </a:solidFill>
                <a:latin typeface="Times New Roman" panose="02020603050405020304" pitchFamily="18" charset="0"/>
              </a:rPr>
              <a:t> Vì </a:t>
            </a:r>
            <a:r>
              <a:rPr lang="en-US" altLang="en-US" sz="3400" b="1" dirty="0" err="1">
                <a:solidFill>
                  <a:srgbClr val="FF0000"/>
                </a:solidFill>
                <a:latin typeface="Times New Roman" panose="02020603050405020304" pitchFamily="18" charset="0"/>
              </a:rPr>
              <a:t>bốn</a:t>
            </a:r>
            <a:r>
              <a:rPr lang="en-US" altLang="en-US" sz="3400" b="1" dirty="0">
                <a:solidFill>
                  <a:srgbClr val="FF0000"/>
                </a:solidFill>
                <a:latin typeface="Times New Roman" panose="02020603050405020304" pitchFamily="18" charset="0"/>
              </a:rPr>
              <a:t> anh </a:t>
            </a:r>
            <a:r>
              <a:rPr lang="en-US" altLang="en-US" sz="3400" b="1" dirty="0" err="1">
                <a:solidFill>
                  <a:srgbClr val="FF0000"/>
                </a:solidFill>
                <a:latin typeface="Times New Roman" panose="02020603050405020304" pitchFamily="18" charset="0"/>
              </a:rPr>
              <a:t>em</a:t>
            </a:r>
            <a:r>
              <a:rPr lang="en-US" altLang="en-US" sz="3400" b="1" dirty="0">
                <a:solidFill>
                  <a:srgbClr val="FF0000"/>
                </a:solidFill>
                <a:latin typeface="Times New Roman" panose="02020603050405020304" pitchFamily="18" charset="0"/>
              </a:rPr>
              <a:t> biết </a:t>
            </a:r>
            <a:r>
              <a:rPr lang="en-US" altLang="en-US" sz="3400" b="1" dirty="0" err="1">
                <a:solidFill>
                  <a:srgbClr val="FF0000"/>
                </a:solidFill>
                <a:latin typeface="Times New Roman" panose="02020603050405020304" pitchFamily="18" charset="0"/>
              </a:rPr>
              <a:t>đoàn</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kết</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đồng</a:t>
            </a:r>
            <a:r>
              <a:rPr lang="en-US" altLang="en-US" sz="3400" b="1" dirty="0">
                <a:solidFill>
                  <a:srgbClr val="FF0000"/>
                </a:solidFill>
                <a:latin typeface="Times New Roman" panose="02020603050405020304" pitchFamily="18" charset="0"/>
              </a:rPr>
              <a:t> tập </a:t>
            </a:r>
            <a:r>
              <a:rPr lang="en-US" altLang="en-US" sz="3400" b="1" dirty="0" err="1">
                <a:solidFill>
                  <a:srgbClr val="FF0000"/>
                </a:solidFill>
                <a:latin typeface="Times New Roman" panose="02020603050405020304" pitchFamily="18" charset="0"/>
              </a:rPr>
              <a:t>hợp</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lực</a:t>
            </a:r>
            <a:r>
              <a:rPr lang="en-US" altLang="en-US" sz="3400" b="1" dirty="0">
                <a:solidFill>
                  <a:srgbClr val="FF0000"/>
                </a:solidFill>
                <a:latin typeface="Times New Roman" panose="02020603050405020304" pitchFamily="18" charset="0"/>
              </a:rPr>
              <a:t>.</a:t>
            </a:r>
          </a:p>
        </p:txBody>
      </p:sp>
      <p:sp>
        <p:nvSpPr>
          <p:cNvPr id="12" name="Right Arrow 11"/>
          <p:cNvSpPr/>
          <p:nvPr/>
        </p:nvSpPr>
        <p:spPr bwMode="auto">
          <a:xfrm>
            <a:off x="631371" y="6254012"/>
            <a:ext cx="587828" cy="40277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Flowchart: Alternate Process 12"/>
          <p:cNvSpPr/>
          <p:nvPr/>
        </p:nvSpPr>
        <p:spPr>
          <a:xfrm>
            <a:off x="277294" y="294872"/>
            <a:ext cx="7919649" cy="782275"/>
          </a:xfrm>
          <a:prstGeom prst="flowChartAlternateProcess">
            <a:avLst/>
          </a:prstGeom>
          <a:solidFill>
            <a:schemeClr val="bg1">
              <a:lumMod val="95000"/>
            </a:schemeClr>
          </a:solidFill>
          <a:ln w="12700" cap="flat" cmpd="sng" algn="ctr">
            <a:solidFill>
              <a:srgbClr val="1F497D">
                <a:lumMod val="40000"/>
                <a:lumOff val="60000"/>
              </a:srgbClr>
            </a:solidFill>
            <a:prstDash val="solid"/>
            <a:miter lim="800000"/>
          </a:ln>
          <a:effectLst/>
        </p:spPr>
        <p:txBody>
          <a:bodyPr rtlCol="0" anchor="ctr"/>
          <a:lstStyle/>
          <a:p>
            <a:pPr>
              <a:spcBef>
                <a:spcPct val="0"/>
              </a:spcBef>
            </a:pPr>
            <a:endParaRPr lang="en-US" altLang="en-US" sz="3300" b="1" dirty="0" smtClean="0">
              <a:latin typeface="Times New Roman" panose="02020603050405020304" pitchFamily="18" charset="0"/>
            </a:endParaRPr>
          </a:p>
          <a:p>
            <a:pPr>
              <a:spcBef>
                <a:spcPct val="0"/>
              </a:spcBef>
            </a:pPr>
            <a:r>
              <a:rPr lang="en-US" altLang="en-US" sz="3300" b="1" dirty="0" smtClean="0">
                <a:latin typeface="Times New Roman" panose="02020603050405020304" pitchFamily="18" charset="0"/>
              </a:rPr>
              <a:t>Câu 4: </a:t>
            </a:r>
            <a:r>
              <a:rPr lang="en-US" altLang="en-US" sz="3300" b="1" dirty="0">
                <a:latin typeface="Times New Roman" panose="02020603050405020304" pitchFamily="18" charset="0"/>
              </a:rPr>
              <a:t>Yêu </a:t>
            </a:r>
            <a:r>
              <a:rPr lang="en-US" altLang="en-US" sz="3300" b="1" dirty="0" err="1">
                <a:latin typeface="Times New Roman" panose="02020603050405020304" pitchFamily="18" charset="0"/>
              </a:rPr>
              <a:t>tinh</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có</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phép</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thuật</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gì</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đặc</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biệt</a:t>
            </a:r>
            <a:r>
              <a:rPr lang="en-US" altLang="en-US" sz="3300" b="1" dirty="0">
                <a:latin typeface="Times New Roman" panose="02020603050405020304" pitchFamily="18" charset="0"/>
              </a:rPr>
              <a:t>?</a:t>
            </a:r>
          </a:p>
          <a:p>
            <a:pPr>
              <a:spcBef>
                <a:spcPct val="0"/>
              </a:spcBef>
              <a:buFontTx/>
              <a:buNone/>
            </a:pPr>
            <a:endParaRPr lang="en-US" altLang="en-US" sz="3300" b="1" dirty="0">
              <a:latin typeface="Times New Roman" panose="02020603050405020304" pitchFamily="18" charset="0"/>
            </a:endParaRPr>
          </a:p>
        </p:txBody>
      </p:sp>
      <p:sp>
        <p:nvSpPr>
          <p:cNvPr id="5" name="Rectangle 4"/>
          <p:cNvSpPr/>
          <p:nvPr/>
        </p:nvSpPr>
        <p:spPr>
          <a:xfrm>
            <a:off x="184473" y="1204010"/>
            <a:ext cx="12007527" cy="1138773"/>
          </a:xfrm>
          <a:prstGeom prst="rect">
            <a:avLst/>
          </a:prstGeom>
        </p:spPr>
        <p:txBody>
          <a:bodyPr wrap="square">
            <a:spAutoFit/>
          </a:bodyPr>
          <a:lstStyle/>
          <a:p>
            <a:pPr lvl="0" defTabSz="914400" eaLnBrk="0" fontAlgn="base" hangingPunct="0">
              <a:spcBef>
                <a:spcPct val="0"/>
              </a:spcBef>
              <a:spcAft>
                <a:spcPct val="0"/>
              </a:spcAft>
            </a:pPr>
            <a:r>
              <a:rPr lang="en-US" altLang="en-US" sz="3400" b="1" dirty="0">
                <a:solidFill>
                  <a:srgbClr val="FF0000"/>
                </a:solidFill>
                <a:latin typeface="Times New Roman" panose="02020603050405020304" pitchFamily="18" charset="0"/>
              </a:rPr>
              <a:t>Yêu </a:t>
            </a:r>
            <a:r>
              <a:rPr lang="en-US" altLang="en-US" sz="3400" b="1" dirty="0" err="1">
                <a:solidFill>
                  <a:srgbClr val="FF0000"/>
                </a:solidFill>
                <a:latin typeface="Times New Roman" panose="02020603050405020304" pitchFamily="18" charset="0"/>
              </a:rPr>
              <a:t>tinh</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có</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thể</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phun</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nước</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như</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mưa</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làm</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ngập</a:t>
            </a:r>
            <a:r>
              <a:rPr lang="en-US" altLang="en-US" sz="3400" b="1" dirty="0">
                <a:solidFill>
                  <a:srgbClr val="FF0000"/>
                </a:solidFill>
                <a:latin typeface="Times New Roman" panose="02020603050405020304" pitchFamily="18" charset="0"/>
              </a:rPr>
              <a:t> cả </a:t>
            </a:r>
            <a:r>
              <a:rPr lang="en-US" altLang="en-US" sz="3400" b="1" dirty="0" err="1">
                <a:solidFill>
                  <a:srgbClr val="FF0000"/>
                </a:solidFill>
                <a:latin typeface="Times New Roman" panose="02020603050405020304" pitchFamily="18" charset="0"/>
              </a:rPr>
              <a:t>cánh</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đồng</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làng</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mạc</a:t>
            </a:r>
            <a:r>
              <a:rPr lang="en-US" altLang="en-US" sz="34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11165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ppt_x</p:attrName>
                                        </p:attrNameLst>
                                      </p:cBhvr>
                                      <p:tavLst>
                                        <p:tav tm="0">
                                          <p:val>
                                            <p:strVal val="#ppt_x-.2"/>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nodePh="1">
                                  <p:stCondLst>
                                    <p:cond delay="0"/>
                                  </p:stCondLst>
                                  <p:endCondLst>
                                    <p:cond evt="begin" delay="0">
                                      <p:tn val="48"/>
                                    </p:cond>
                                  </p:end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P spid="11" grpId="0"/>
      <p:bldP spid="12" grpId="0" animBg="1"/>
      <p:bldP spid="13"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168" y="4602041"/>
            <a:ext cx="2506481" cy="2092675"/>
          </a:xfrm>
          <a:prstGeom prst="rect">
            <a:avLst/>
          </a:prstGeom>
        </p:spPr>
      </p:pic>
      <p:sp>
        <p:nvSpPr>
          <p:cNvPr id="3" name="Rounded Rectangle 2"/>
          <p:cNvSpPr/>
          <p:nvPr/>
        </p:nvSpPr>
        <p:spPr bwMode="auto">
          <a:xfrm>
            <a:off x="2944584" y="566056"/>
            <a:ext cx="5856515" cy="936172"/>
          </a:xfrm>
          <a:prstGeom prst="roundRect">
            <a:avLst/>
          </a:prstGeom>
          <a:solidFill>
            <a:srgbClr val="FDEBB0"/>
          </a:soli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altLang="en-US" sz="3500" b="1" dirty="0">
                <a:solidFill>
                  <a:srgbClr val="0070C0"/>
                </a:solidFill>
                <a:latin typeface="Times New Roman" panose="02020603050405020304" pitchFamily="18" charset="0"/>
              </a:rPr>
              <a:t>Đoạn </a:t>
            </a:r>
            <a:r>
              <a:rPr lang="en-US" altLang="en-US" sz="3500" b="1" dirty="0" smtClean="0">
                <a:solidFill>
                  <a:srgbClr val="0070C0"/>
                </a:solidFill>
                <a:latin typeface="Times New Roman" panose="02020603050405020304" pitchFamily="18" charset="0"/>
              </a:rPr>
              <a:t>2 </a:t>
            </a:r>
            <a:r>
              <a:rPr lang="en-US" altLang="en-US" sz="3500" b="1" dirty="0" err="1">
                <a:solidFill>
                  <a:srgbClr val="0070C0"/>
                </a:solidFill>
                <a:latin typeface="Times New Roman" panose="02020603050405020304" pitchFamily="18" charset="0"/>
              </a:rPr>
              <a:t>cho</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em</a:t>
            </a:r>
            <a:r>
              <a:rPr lang="en-US" altLang="en-US" sz="3500" b="1" dirty="0">
                <a:solidFill>
                  <a:srgbClr val="0070C0"/>
                </a:solidFill>
                <a:latin typeface="Times New Roman" panose="02020603050405020304" pitchFamily="18" charset="0"/>
              </a:rPr>
              <a:t> biết </a:t>
            </a:r>
            <a:r>
              <a:rPr lang="en-US" altLang="en-US" sz="3500" b="1" dirty="0" err="1">
                <a:solidFill>
                  <a:srgbClr val="0070C0"/>
                </a:solidFill>
                <a:latin typeface="Times New Roman" panose="02020603050405020304" pitchFamily="18" charset="0"/>
              </a:rPr>
              <a:t>điều</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gì</a:t>
            </a:r>
            <a:r>
              <a:rPr lang="en-US" altLang="en-US" sz="3500" b="1" dirty="0">
                <a:solidFill>
                  <a:srgbClr val="0070C0"/>
                </a:solidFill>
                <a:latin typeface="Times New Roman" panose="02020603050405020304" pitchFamily="18" charset="0"/>
              </a:rPr>
              <a:t>?</a:t>
            </a:r>
          </a:p>
        </p:txBody>
      </p:sp>
      <p:pic>
        <p:nvPicPr>
          <p:cNvPr id="16" name="图片 7">
            <a:extLst>
              <a:ext uri="{FF2B5EF4-FFF2-40B4-BE49-F238E27FC236}">
                <a16:creationId xmlns:a16="http://schemas.microsoft.com/office/drawing/2014/main"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71" y="4027715"/>
            <a:ext cx="2797629" cy="2882448"/>
          </a:xfrm>
          <a:prstGeom prst="rect">
            <a:avLst/>
          </a:prstGeom>
        </p:spPr>
      </p:pic>
      <p:sp>
        <p:nvSpPr>
          <p:cNvPr id="17" name="Cloud Callout 16"/>
          <p:cNvSpPr/>
          <p:nvPr/>
        </p:nvSpPr>
        <p:spPr bwMode="auto">
          <a:xfrm>
            <a:off x="1754201" y="2275114"/>
            <a:ext cx="8237282" cy="2601686"/>
          </a:xfrm>
          <a:prstGeom prst="cloudCallout">
            <a:avLst>
              <a:gd name="adj1" fmla="val -49218"/>
              <a:gd name="adj2" fmla="val 54639"/>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altLang="en-US" sz="3500" b="1" dirty="0" smtClean="0">
              <a:solidFill>
                <a:srgbClr val="FF0000"/>
              </a:solidFill>
              <a:latin typeface="Times New Roman" panose="02020603050405020304" pitchFamily="18" charset="0"/>
            </a:endParaRPr>
          </a:p>
          <a:p>
            <a:pPr>
              <a:spcBef>
                <a:spcPct val="0"/>
              </a:spcBef>
              <a:buFontTx/>
              <a:buNone/>
            </a:pPr>
            <a:r>
              <a:rPr lang="en-US" altLang="en-US" sz="3000" b="1" dirty="0">
                <a:solidFill>
                  <a:srgbClr val="FF0000"/>
                </a:solidFill>
                <a:latin typeface="Times New Roman" panose="02020603050405020304" pitchFamily="18" charset="0"/>
              </a:rPr>
              <a:t>Anh </a:t>
            </a:r>
            <a:r>
              <a:rPr lang="en-US" altLang="en-US" sz="3000" b="1" dirty="0" err="1">
                <a:solidFill>
                  <a:srgbClr val="FF0000"/>
                </a:solidFill>
                <a:latin typeface="Times New Roman" panose="02020603050405020304" pitchFamily="18" charset="0"/>
              </a:rPr>
              <a:t>em</a:t>
            </a:r>
            <a:r>
              <a:rPr lang="en-US" altLang="en-US" sz="3000" b="1" dirty="0">
                <a:solidFill>
                  <a:srgbClr val="FF0000"/>
                </a:solidFill>
                <a:latin typeface="Times New Roman" panose="02020603050405020304" pitchFamily="18" charset="0"/>
              </a:rPr>
              <a:t> Cẩu </a:t>
            </a:r>
            <a:r>
              <a:rPr lang="en-US" altLang="en-US" sz="3000" b="1" dirty="0" err="1">
                <a:solidFill>
                  <a:srgbClr val="FF0000"/>
                </a:solidFill>
                <a:latin typeface="Times New Roman" panose="02020603050405020304" pitchFamily="18" charset="0"/>
              </a:rPr>
              <a:t>Khây</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chiến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thắng</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yêu</a:t>
            </a:r>
            <a:r>
              <a:rPr lang="en-US" altLang="en-US" sz="3000" b="1" dirty="0">
                <a:solidFill>
                  <a:srgbClr val="FF0000"/>
                </a:solidFill>
                <a:latin typeface="Times New Roman" panose="02020603050405020304" pitchFamily="18" charset="0"/>
              </a:rPr>
              <a:t> </a:t>
            </a:r>
            <a:r>
              <a:rPr lang="en-US" altLang="en-US" sz="3000" b="1" dirty="0" err="1" smtClean="0">
                <a:solidFill>
                  <a:srgbClr val="FF0000"/>
                </a:solidFill>
                <a:latin typeface="Times New Roman" panose="02020603050405020304" pitchFamily="18" charset="0"/>
              </a:rPr>
              <a:t>tinh</a:t>
            </a:r>
            <a:endParaRPr lang="en-US" altLang="en-US" sz="3000" b="1" dirty="0" smtClean="0">
              <a:solidFill>
                <a:srgbClr val="FF0000"/>
              </a:solidFill>
              <a:latin typeface="Times New Roman" panose="02020603050405020304" pitchFamily="18" charset="0"/>
            </a:endParaRPr>
          </a:p>
          <a:p>
            <a:pPr>
              <a:spcBef>
                <a:spcPct val="0"/>
              </a:spcBef>
              <a:buFontTx/>
              <a:buNone/>
            </a:pPr>
            <a:r>
              <a:rPr lang="en-US" altLang="en-US" sz="3000" b="1" dirty="0" smtClean="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nhờ</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có</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sức</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mạnh</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và</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tinh</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thần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đoàn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kết</a:t>
            </a:r>
            <a:r>
              <a:rPr lang="en-US" altLang="en-US" sz="3000" b="1" dirty="0">
                <a:solidFill>
                  <a:srgbClr val="FF0000"/>
                </a:solidFill>
                <a:latin typeface="Times New Roman" panose="02020603050405020304" pitchFamily="18" charset="0"/>
              </a:rPr>
              <a:t>, </a:t>
            </a:r>
            <a:endParaRPr lang="en-US" altLang="en-US" sz="3000" b="1" dirty="0" smtClean="0">
              <a:solidFill>
                <a:srgbClr val="FF0000"/>
              </a:solidFill>
              <a:latin typeface="Times New Roman" panose="02020603050405020304" pitchFamily="18" charset="0"/>
            </a:endParaRPr>
          </a:p>
          <a:p>
            <a:pPr>
              <a:spcBef>
                <a:spcPct val="0"/>
              </a:spcBef>
              <a:buFontTx/>
              <a:buNone/>
            </a:pPr>
            <a:r>
              <a:rPr lang="en-US" altLang="en-US" sz="3000" b="1" dirty="0" err="1" smtClean="0">
                <a:solidFill>
                  <a:srgbClr val="FF0000"/>
                </a:solidFill>
                <a:latin typeface="Times New Roman" panose="02020603050405020304" pitchFamily="18" charset="0"/>
              </a:rPr>
              <a:t>hiệp</a:t>
            </a:r>
            <a:r>
              <a:rPr lang="en-US" altLang="en-US" sz="3000" b="1" dirty="0" smtClean="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lực</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trong</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chiến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đấu</a:t>
            </a:r>
            <a:r>
              <a:rPr lang="en-US" altLang="en-US" sz="3000" b="1" dirty="0">
                <a:solidFill>
                  <a:srgbClr val="FF0000"/>
                </a:solidFill>
                <a:latin typeface="Times New Roman" panose="02020603050405020304" pitchFamily="18" charset="0"/>
              </a:rPr>
              <a:t>.</a:t>
            </a:r>
          </a:p>
          <a:p>
            <a:pPr defTabSz="914400" fontAlgn="base">
              <a:spcBef>
                <a:spcPct val="0"/>
              </a:spcBef>
              <a:spcAft>
                <a:spcPct val="0"/>
              </a:spcAft>
            </a:pPr>
            <a:endParaRPr lang="en-US" sz="3300" kern="0" dirty="0" smtClean="0">
              <a:solidFill>
                <a:srgbClr val="0000FF"/>
              </a:solidFill>
              <a:latin typeface="Times New Roman" pitchFamily="18" charset="0"/>
            </a:endParaRPr>
          </a:p>
        </p:txBody>
      </p:sp>
    </p:spTree>
    <p:extLst>
      <p:ext uri="{BB962C8B-B14F-4D97-AF65-F5344CB8AC3E}">
        <p14:creationId xmlns:p14="http://schemas.microsoft.com/office/powerpoint/2010/main" val="27079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119D9BB-CCDF-46B7-A553-AAD0D54E5977}"/>
              </a:ext>
            </a:extLst>
          </p:cNvPr>
          <p:cNvGrpSpPr/>
          <p:nvPr/>
        </p:nvGrpSpPr>
        <p:grpSpPr>
          <a:xfrm>
            <a:off x="0" y="0"/>
            <a:ext cx="12191999" cy="6858000"/>
            <a:chOff x="0" y="0"/>
            <a:chExt cx="12191999" cy="6858000"/>
          </a:xfrm>
        </p:grpSpPr>
        <p:pic>
          <p:nvPicPr>
            <p:cNvPr id="2" name="图片 1">
              <a:extLst>
                <a:ext uri="{FF2B5EF4-FFF2-40B4-BE49-F238E27FC236}">
                  <a16:creationId xmlns:a16="http://schemas.microsoft.com/office/drawing/2014/main"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a16="http://schemas.microsoft.com/office/drawing/2014/main"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97" y="4210790"/>
            <a:ext cx="3578771" cy="2662219"/>
          </a:xfrm>
          <a:prstGeom prst="rect">
            <a:avLst/>
          </a:prstGeom>
        </p:spPr>
      </p:pic>
      <p:sp>
        <p:nvSpPr>
          <p:cNvPr id="14" name="Cloud Callout 13"/>
          <p:cNvSpPr/>
          <p:nvPr/>
        </p:nvSpPr>
        <p:spPr>
          <a:xfrm>
            <a:off x="3769835" y="2033752"/>
            <a:ext cx="6808827" cy="2727434"/>
          </a:xfrm>
          <a:prstGeom prst="cloudCallout">
            <a:avLst>
              <a:gd name="adj1" fmla="val -46424"/>
              <a:gd name="adj2" fmla="val 59235"/>
            </a:avLst>
          </a:prstGeom>
          <a:solidFill>
            <a:srgbClr val="FDEBB0"/>
          </a:solidFill>
          <a:ln>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i="1" dirty="0">
                <a:solidFill>
                  <a:schemeClr val="tx1"/>
                </a:solidFill>
                <a:latin typeface="Times New Roman" pitchFamily="18" charset="0"/>
                <a:cs typeface="Times New Roman" pitchFamily="18" charset="0"/>
              </a:rPr>
              <a:t>Câu chuyện ca ngợi điều gì</a:t>
            </a:r>
            <a:r>
              <a:rPr lang="nl-NL" sz="4000" b="1" i="1" dirty="0" smtClean="0">
                <a:solidFill>
                  <a:schemeClr val="tx1"/>
                </a:solidFill>
                <a:latin typeface="Times New Roman" pitchFamily="18" charset="0"/>
                <a:cs typeface="Times New Roman" pitchFamily="18" charset="0"/>
              </a:rPr>
              <a:t>?</a:t>
            </a:r>
            <a:endParaRPr lang="en-US" sz="4000" b="1" dirty="0">
              <a:solidFill>
                <a:schemeClr val="tx1"/>
              </a:solidFill>
              <a:latin typeface="Times New Roman" pitchFamily="18" charset="0"/>
              <a:cs typeface="Times New Roman" pitchFamily="18" charset="0"/>
            </a:endParaRPr>
          </a:p>
        </p:txBody>
      </p:sp>
      <p:grpSp>
        <p:nvGrpSpPr>
          <p:cNvPr id="19" name="Group 18"/>
          <p:cNvGrpSpPr/>
          <p:nvPr/>
        </p:nvGrpSpPr>
        <p:grpSpPr>
          <a:xfrm>
            <a:off x="504497" y="1529609"/>
            <a:ext cx="11477296" cy="2616723"/>
            <a:chOff x="2076659" y="1186369"/>
            <a:chExt cx="9763244" cy="4593106"/>
          </a:xfrm>
        </p:grpSpPr>
        <p:pic>
          <p:nvPicPr>
            <p:cNvPr id="20" name="图片 34">
              <a:extLst>
                <a:ext uri="{FF2B5EF4-FFF2-40B4-BE49-F238E27FC236}">
                  <a16:creationId xmlns:a16="http://schemas.microsoft.com/office/drawing/2014/main" id="{3E124B97-17B7-4D90-8C6A-885B06F1D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659" y="1186369"/>
              <a:ext cx="9763244" cy="4593106"/>
            </a:xfrm>
            <a:prstGeom prst="rect">
              <a:avLst/>
            </a:prstGeom>
          </p:spPr>
        </p:pic>
        <p:sp>
          <p:nvSpPr>
            <p:cNvPr id="21" name="Rectangle 20"/>
            <p:cNvSpPr/>
            <p:nvPr/>
          </p:nvSpPr>
          <p:spPr>
            <a:xfrm>
              <a:off x="2122874" y="3194062"/>
              <a:ext cx="9374217" cy="1873757"/>
            </a:xfrm>
            <a:prstGeom prst="rect">
              <a:avLst/>
            </a:prstGeom>
          </p:spPr>
          <p:txBody>
            <a:bodyPr wrap="square">
              <a:spAutoFit/>
            </a:bodyPr>
            <a:lstStyle/>
            <a:p>
              <a:pPr indent="630238" algn="just"/>
              <a:r>
                <a:rPr lang="nl-NL" sz="3600" b="1" dirty="0">
                  <a:latin typeface="Times New Roman" pitchFamily="18" charset="0"/>
                  <a:cs typeface="Times New Roman" pitchFamily="18" charset="0"/>
                </a:rPr>
                <a:t>Câu chuyện ca ngợi </a:t>
              </a:r>
              <a:r>
                <a:rPr lang="nl-NL" sz="3600" b="1" dirty="0" smtClean="0">
                  <a:latin typeface="Times New Roman" pitchFamily="18" charset="0"/>
                  <a:cs typeface="Times New Roman" pitchFamily="18" charset="0"/>
                </a:rPr>
                <a:t>sức khỏe, </a:t>
              </a:r>
              <a:r>
                <a:rPr lang="nl-NL" sz="3600" b="1" dirty="0">
                  <a:latin typeface="Times New Roman" pitchFamily="18" charset="0"/>
                  <a:cs typeface="Times New Roman" pitchFamily="18" charset="0"/>
                </a:rPr>
                <a:t>tài năng và lòng nhiệt thành làm việc nghĩa của </a:t>
              </a:r>
              <a:r>
                <a:rPr lang="nl-NL" sz="3600" b="1" dirty="0" smtClean="0">
                  <a:latin typeface="Times New Roman" pitchFamily="18" charset="0"/>
                  <a:cs typeface="Times New Roman" pitchFamily="18" charset="0"/>
                </a:rPr>
                <a:t>bốn </a:t>
              </a:r>
              <a:r>
                <a:rPr lang="nl-NL" sz="3600" b="1" dirty="0">
                  <a:latin typeface="Times New Roman" pitchFamily="18" charset="0"/>
                  <a:cs typeface="Times New Roman" pitchFamily="18" charset="0"/>
                </a:rPr>
                <a:t>anh em Cẩu Khây.</a:t>
              </a:r>
              <a:endParaRPr lang="en-US" sz="3600" b="1" dirty="0">
                <a:latin typeface="Times New Roman" pitchFamily="18" charset="0"/>
                <a:cs typeface="Times New Roman" pitchFamily="18" charset="0"/>
              </a:endParaRPr>
            </a:p>
          </p:txBody>
        </p:sp>
        <p:sp>
          <p:nvSpPr>
            <p:cNvPr id="22" name="TextBox 21"/>
            <p:cNvSpPr txBox="1"/>
            <p:nvPr/>
          </p:nvSpPr>
          <p:spPr>
            <a:xfrm>
              <a:off x="4548302" y="1880965"/>
              <a:ext cx="4369323" cy="1149611"/>
            </a:xfrm>
            <a:prstGeom prst="rect">
              <a:avLst/>
            </a:prstGeom>
            <a:noFill/>
          </p:spPr>
          <p:txBody>
            <a:bodyPr wrap="square" rtlCol="0">
              <a:spAutoFit/>
            </a:bodyPr>
            <a:lstStyle/>
            <a:p>
              <a:pPr algn="ctr"/>
              <a:r>
                <a:rPr lang="nl-NL" sz="3600" b="1" dirty="0" smtClean="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NỘI DUNG</a:t>
              </a:r>
              <a:endParaRPr lang="en-US" sz="3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235319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8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800"/>
                                        <p:tgtEl>
                                          <p:spTgt spid="14"/>
                                        </p:tgtEl>
                                      </p:cBhvr>
                                    </p:animEffect>
                                    <p:set>
                                      <p:cBhvr>
                                        <p:cTn id="12" dur="1" fill="hold">
                                          <p:stCondLst>
                                            <p:cond delay="7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1"/>
          <p:cNvSpPr>
            <a:spLocks noChangeArrowheads="1"/>
          </p:cNvSpPr>
          <p:nvPr/>
        </p:nvSpPr>
        <p:spPr bwMode="auto">
          <a:xfrm>
            <a:off x="1025236" y="2119744"/>
            <a:ext cx="104555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0" fontAlgn="base" hangingPunct="0">
              <a:spcBef>
                <a:spcPct val="0"/>
              </a:spcBef>
              <a:spcAft>
                <a:spcPct val="0"/>
              </a:spcAft>
            </a:pPr>
            <a:r>
              <a:rPr lang="en-US" altLang="en-US" sz="6000" b="1" dirty="0" err="1" smtClean="0">
                <a:solidFill>
                  <a:srgbClr val="0000FF"/>
                </a:solidFill>
                <a:latin typeface="Times New Roman" panose="02020603050405020304" pitchFamily="18" charset="0"/>
                <a:cs typeface="Times New Roman" panose="02020603050405020304" pitchFamily="18" charset="0"/>
              </a:rPr>
              <a:t>Hãy</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kể</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tên</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các</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chủ</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điểm</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mà</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em</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đã</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học</a:t>
            </a:r>
            <a:r>
              <a:rPr lang="en-US" altLang="en-US" sz="6000" b="1" dirty="0" smtClean="0">
                <a:solidFill>
                  <a:srgbClr val="0000FF"/>
                </a:solidFill>
                <a:latin typeface="Times New Roman" panose="02020603050405020304" pitchFamily="18" charset="0"/>
                <a:cs typeface="Times New Roman" panose="02020603050405020304" pitchFamily="18" charset="0"/>
              </a:rPr>
              <a:t> ở </a:t>
            </a:r>
            <a:r>
              <a:rPr lang="en-US" altLang="en-US" sz="6000" b="1" dirty="0" err="1" smtClean="0">
                <a:solidFill>
                  <a:srgbClr val="0000FF"/>
                </a:solidFill>
                <a:latin typeface="Times New Roman" panose="02020603050405020304" pitchFamily="18" charset="0"/>
                <a:cs typeface="Times New Roman" panose="02020603050405020304" pitchFamily="18" charset="0"/>
              </a:rPr>
              <a:t>kì</a:t>
            </a:r>
            <a:r>
              <a:rPr lang="en-US" altLang="en-US" sz="6000" b="1" dirty="0" smtClean="0">
                <a:solidFill>
                  <a:srgbClr val="0000FF"/>
                </a:solidFill>
                <a:latin typeface="Times New Roman" panose="02020603050405020304" pitchFamily="18" charset="0"/>
                <a:cs typeface="Times New Roman" panose="02020603050405020304" pitchFamily="18" charset="0"/>
              </a:rPr>
              <a:t> I.</a:t>
            </a:r>
          </a:p>
        </p:txBody>
      </p:sp>
    </p:spTree>
    <p:extLst>
      <p:ext uri="{BB962C8B-B14F-4D97-AF65-F5344CB8AC3E}">
        <p14:creationId xmlns:p14="http://schemas.microsoft.com/office/powerpoint/2010/main" val="4271744974"/>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0463" y="971550"/>
            <a:ext cx="81915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401763"/>
            <a:ext cx="531495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5272">
            <a:off x="-115888" y="-385763"/>
            <a:ext cx="1593851" cy="159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Terminator 1"/>
          <p:cNvSpPr/>
          <p:nvPr/>
        </p:nvSpPr>
        <p:spPr>
          <a:xfrm>
            <a:off x="958850" y="168275"/>
            <a:ext cx="6740525" cy="803275"/>
          </a:xfrm>
          <a:prstGeom prst="flowChartTerminator">
            <a:avLst/>
          </a:prstGeom>
          <a:solidFill>
            <a:srgbClr val="FAEED8"/>
          </a:solidFill>
          <a:ln>
            <a:solidFill>
              <a:srgbClr val="FFF9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NÊU GIỌNG ĐỌC TOÀN </a:t>
            </a:r>
            <a:r>
              <a:rPr kumimoji="0" lang="en-US" sz="2800" b="1" i="0" u="none" strike="noStrike" kern="1200" cap="none" spc="0" normalizeH="0" baseline="0" noProof="0" dirty="0" smtClean="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BÀI.</a:t>
            </a:r>
            <a:endParaRPr kumimoji="0" 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a:spLocks noChangeArrowheads="1"/>
          </p:cNvSpPr>
          <p:nvPr/>
        </p:nvSpPr>
        <p:spPr bwMode="auto">
          <a:xfrm>
            <a:off x="4613563" y="1749425"/>
            <a:ext cx="674716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giọng</a:t>
            </a:r>
            <a:r>
              <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hơi</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lang="en-US" altLang="en-US" sz="4000" dirty="0">
                <a:solidFill>
                  <a:srgbClr val="FF0000"/>
                </a:solidFill>
                <a:latin typeface="Times New Roman" panose="02020603050405020304" pitchFamily="18" charset="0"/>
                <a:cs typeface="Times New Roman" panose="02020603050405020304" pitchFamily="18" charset="0"/>
              </a:rPr>
              <a:t> </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căng</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thẳng</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giận</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tinh</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quyết</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tâm</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trừ</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ẩu</a:t>
            </a:r>
            <a:r>
              <a:rPr kumimoji="0" lang="en-US" alt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Khây</a:t>
            </a:r>
            <a:r>
              <a:rPr kumimoji="0" lang="en-US" alt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925988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1"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BEB065AE-C2F0-4F19-87FF-5C32D4BD7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73" y="1516678"/>
            <a:ext cx="3141738" cy="4840941"/>
          </a:xfrm>
          <a:prstGeom prst="rect">
            <a:avLst/>
          </a:prstGeom>
        </p:spPr>
      </p:pic>
      <p:grpSp>
        <p:nvGrpSpPr>
          <p:cNvPr id="44" name="Group 43"/>
          <p:cNvGrpSpPr/>
          <p:nvPr/>
        </p:nvGrpSpPr>
        <p:grpSpPr>
          <a:xfrm>
            <a:off x="3391269" y="2089417"/>
            <a:ext cx="8041026" cy="2335031"/>
            <a:chOff x="2127733" y="813794"/>
            <a:chExt cx="8041026" cy="2335031"/>
          </a:xfrm>
        </p:grpSpPr>
        <p:sp>
          <p:nvSpPr>
            <p:cNvPr id="45" name="矩形: 圆角 26">
              <a:extLst>
                <a:ext uri="{FF2B5EF4-FFF2-40B4-BE49-F238E27FC236}">
                  <a16:creationId xmlns:a16="http://schemas.microsoft.com/office/drawing/2014/main" id="{3E899BB1-4F04-44EB-8B1D-F7E1E79280E5}"/>
                </a:ext>
              </a:extLst>
            </p:cNvPr>
            <p:cNvSpPr/>
            <p:nvPr/>
          </p:nvSpPr>
          <p:spPr>
            <a:xfrm>
              <a:off x="2127733" y="813794"/>
              <a:ext cx="8041026" cy="2335031"/>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46" name="Rectangle 45"/>
            <p:cNvSpPr/>
            <p:nvPr/>
          </p:nvSpPr>
          <p:spPr>
            <a:xfrm>
              <a:off x="3426993" y="981719"/>
              <a:ext cx="5237332" cy="2123658"/>
            </a:xfrm>
            <a:prstGeom prst="rect">
              <a:avLst/>
            </a:prstGeom>
            <a:noFill/>
          </p:spPr>
          <p:txBody>
            <a:bodyPr wrap="none" lIns="91440" tIns="45720" rIns="91440" bIns="45720">
              <a:spAutoFit/>
            </a:bodyPr>
            <a:lstStyle/>
            <a:p>
              <a:pPr algn="ctr"/>
              <a:r>
                <a:rPr lang="en-US" sz="66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LUYỆN ĐỌC</a:t>
              </a:r>
            </a:p>
            <a:p>
              <a:pPr algn="ctr"/>
              <a:r>
                <a:rPr lang="en-US" sz="66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DIỄN CẢM</a:t>
              </a:r>
              <a:endParaRPr lang="en-US" sz="6600" b="1" cap="none" spc="0"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endParaRPr>
            </a:p>
          </p:txBody>
        </p:sp>
      </p:grpSp>
      <p:pic>
        <p:nvPicPr>
          <p:cNvPr id="49" name="图片 17">
            <a:extLst>
              <a:ext uri="{FF2B5EF4-FFF2-40B4-BE49-F238E27FC236}">
                <a16:creationId xmlns:a16="http://schemas.microsoft.com/office/drawing/2014/main" id="{D90856D4-4CC1-4194-9322-4F8413E8A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192" y="1001486"/>
            <a:ext cx="4114808" cy="2221997"/>
          </a:xfrm>
          <a:prstGeom prst="rect">
            <a:avLst/>
          </a:prstGeom>
        </p:spPr>
      </p:pic>
    </p:spTree>
    <p:extLst>
      <p:ext uri="{BB962C8B-B14F-4D97-AF65-F5344CB8AC3E}">
        <p14:creationId xmlns:p14="http://schemas.microsoft.com/office/powerpoint/2010/main" val="3566875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out)">
                                      <p:cBhvr>
                                        <p:cTn id="7" dur="1500"/>
                                        <p:tgtEl>
                                          <p:spTgt spid="44"/>
                                        </p:tgtEl>
                                      </p:cBhvr>
                                    </p:animEffect>
                                  </p:childTnLst>
                                </p:cTn>
                              </p:par>
                              <p:par>
                                <p:cTn id="8" presetID="42"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anim calcmode="lin" valueType="num">
                                      <p:cBhvr>
                                        <p:cTn id="11" dur="1000" fill="hold"/>
                                        <p:tgtEl>
                                          <p:spTgt spid="49"/>
                                        </p:tgtEl>
                                        <p:attrNameLst>
                                          <p:attrName>ppt_x</p:attrName>
                                        </p:attrNameLst>
                                      </p:cBhvr>
                                      <p:tavLst>
                                        <p:tav tm="0">
                                          <p:val>
                                            <p:strVal val="#ppt_x"/>
                                          </p:val>
                                        </p:tav>
                                        <p:tav tm="100000">
                                          <p:val>
                                            <p:strVal val="#ppt_x"/>
                                          </p:val>
                                        </p:tav>
                                      </p:tavLst>
                                    </p:anim>
                                    <p:anim calcmode="lin" valueType="num">
                                      <p:cBhvr>
                                        <p:cTn id="1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3149" y="623456"/>
            <a:ext cx="11610196" cy="4524315"/>
          </a:xfrm>
          <a:prstGeom prst="rect">
            <a:avLst/>
          </a:prstGeom>
        </p:spPr>
        <p:txBody>
          <a:bodyPr wrap="square">
            <a:spAutoFit/>
          </a:bodyPr>
          <a:lstStyle/>
          <a:p>
            <a:pPr algn="just"/>
            <a:r>
              <a:rPr lang="nl-NL" sz="3600" dirty="0" smtClean="0">
                <a:latin typeface="Times New Roman" pitchFamily="18" charset="0"/>
                <a:cs typeface="Times New Roman" pitchFamily="18" charset="0"/>
              </a:rPr>
              <a:t>	Ngày </a:t>
            </a:r>
            <a:r>
              <a:rPr lang="nl-NL" sz="3600" dirty="0">
                <a:latin typeface="Times New Roman" pitchFamily="18" charset="0"/>
                <a:cs typeface="Times New Roman" pitchFamily="18" charset="0"/>
              </a:rPr>
              <a:t>xưa</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ở bản </a:t>
            </a:r>
            <a:r>
              <a:rPr lang="nl-NL" sz="3600" dirty="0" smtClean="0">
                <a:latin typeface="Times New Roman" pitchFamily="18" charset="0"/>
                <a:cs typeface="Times New Roman" pitchFamily="18" charset="0"/>
              </a:rPr>
              <a:t>kia </a:t>
            </a:r>
            <a:r>
              <a:rPr lang="nl-NL" sz="3600" dirty="0">
                <a:latin typeface="Times New Roman" pitchFamily="18" charset="0"/>
                <a:cs typeface="Times New Roman" pitchFamily="18" charset="0"/>
              </a:rPr>
              <a:t>có một chú bé tuy nhỏ người nhưng ăn một lúc hết chín chõ xôi</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Dân bản đặt tên cho chú là Cẩu Khây. Cẩu Khây lên mười tuổi</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sức đã bằng trai mười tám</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mười lăm tuổi đã tinh thông võ nghệ</a:t>
            </a:r>
            <a:r>
              <a:rPr lang="nl-NL"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algn="just"/>
            <a:r>
              <a:rPr lang="nl-NL" sz="3600" dirty="0">
                <a:latin typeface="Times New Roman" pitchFamily="18" charset="0"/>
                <a:cs typeface="Times New Roman" pitchFamily="18" charset="0"/>
              </a:rPr>
              <a:t>	</a:t>
            </a:r>
            <a:r>
              <a:rPr lang="nl-NL" sz="3600" dirty="0" smtClean="0">
                <a:latin typeface="Times New Roman" pitchFamily="18" charset="0"/>
                <a:cs typeface="Times New Roman" pitchFamily="18" charset="0"/>
              </a:rPr>
              <a:t>Hồi </a:t>
            </a:r>
            <a:r>
              <a:rPr lang="nl-NL" sz="3600" dirty="0">
                <a:latin typeface="Times New Roman" pitchFamily="18" charset="0"/>
                <a:cs typeface="Times New Roman" pitchFamily="18" charset="0"/>
              </a:rPr>
              <a:t>ấy</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trong vùng xuất hiện một con yêu </a:t>
            </a:r>
            <a:r>
              <a:rPr lang="nl-NL" sz="3600" dirty="0" smtClean="0">
                <a:latin typeface="Times New Roman" pitchFamily="18" charset="0"/>
                <a:cs typeface="Times New Roman" pitchFamily="18" charset="0"/>
              </a:rPr>
              <a:t>tinh </a:t>
            </a:r>
            <a:r>
              <a:rPr lang="nl-NL" sz="3600" dirty="0">
                <a:latin typeface="Times New Roman" pitchFamily="18" charset="0"/>
                <a:cs typeface="Times New Roman" pitchFamily="18" charset="0"/>
              </a:rPr>
              <a:t>chuyên bắt người và súc vật</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Chẳng mấy chốc</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làng bản tan hoang</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nhiều nơi không còn ai sống sót</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Thương dân </a:t>
            </a:r>
            <a:r>
              <a:rPr lang="nl-NL" sz="3600" dirty="0" smtClean="0">
                <a:latin typeface="Times New Roman" pitchFamily="18" charset="0"/>
                <a:cs typeface="Times New Roman" pitchFamily="18" charset="0"/>
              </a:rPr>
              <a:t>bản, Cẩu </a:t>
            </a:r>
            <a:r>
              <a:rPr lang="nl-NL" sz="3600" dirty="0">
                <a:latin typeface="Times New Roman" pitchFamily="18" charset="0"/>
                <a:cs typeface="Times New Roman" pitchFamily="18" charset="0"/>
              </a:rPr>
              <a:t>Khây quyết chí lên đường diệt trừ yêu tinh</a:t>
            </a:r>
            <a:r>
              <a:rPr lang="nl-NL"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6" name="Rectangle 5"/>
          <p:cNvSpPr/>
          <p:nvPr/>
        </p:nvSpPr>
        <p:spPr>
          <a:xfrm>
            <a:off x="263149" y="623456"/>
            <a:ext cx="11477296" cy="4524315"/>
          </a:xfrm>
          <a:prstGeom prst="rect">
            <a:avLst/>
          </a:prstGeom>
          <a:solidFill>
            <a:schemeClr val="bg1"/>
          </a:solidFill>
        </p:spPr>
        <p:txBody>
          <a:bodyPr wrap="square">
            <a:spAutoFit/>
          </a:bodyPr>
          <a:lstStyle/>
          <a:p>
            <a:pPr algn="just"/>
            <a:r>
              <a:rPr lang="nl-NL" sz="3600" dirty="0" smtClean="0">
                <a:latin typeface="Times New Roman" pitchFamily="18" charset="0"/>
                <a:cs typeface="Times New Roman" pitchFamily="18" charset="0"/>
              </a:rPr>
              <a:t>	Ngày </a:t>
            </a:r>
            <a:r>
              <a:rPr lang="nl-NL" sz="3600" dirty="0">
                <a:latin typeface="Times New Roman" pitchFamily="18" charset="0"/>
                <a:cs typeface="Times New Roman" pitchFamily="18" charset="0"/>
              </a:rPr>
              <a:t>xưa,</a:t>
            </a:r>
            <a:r>
              <a:rPr lang="nl-NL" sz="3600" b="1" dirty="0">
                <a:solidFill>
                  <a:srgbClr val="FF0000"/>
                </a:solidFill>
                <a:latin typeface="Times New Roman" pitchFamily="18" charset="0"/>
                <a:cs typeface="Times New Roman" pitchFamily="18" charset="0"/>
              </a:rPr>
              <a:t>/ </a:t>
            </a:r>
            <a:r>
              <a:rPr lang="nl-NL" sz="3600" dirty="0">
                <a:latin typeface="Times New Roman" pitchFamily="18" charset="0"/>
                <a:cs typeface="Times New Roman" pitchFamily="18" charset="0"/>
              </a:rPr>
              <a:t>ở bản kia</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có một chú bé tuy </a:t>
            </a:r>
            <a:r>
              <a:rPr lang="nl-NL" sz="3600" b="1" u="sng" dirty="0">
                <a:latin typeface="Times New Roman" pitchFamily="18" charset="0"/>
                <a:cs typeface="Times New Roman" pitchFamily="18" charset="0"/>
              </a:rPr>
              <a:t>nhỏ người</a:t>
            </a:r>
            <a:r>
              <a:rPr lang="nl-NL" sz="3600" b="1" dirty="0">
                <a:latin typeface="Times New Roman" pitchFamily="18" charset="0"/>
                <a:cs typeface="Times New Roman" pitchFamily="18" charset="0"/>
              </a:rPr>
              <a:t> </a:t>
            </a:r>
            <a:r>
              <a:rPr lang="nl-NL" sz="3600" dirty="0">
                <a:latin typeface="Times New Roman" pitchFamily="18" charset="0"/>
                <a:cs typeface="Times New Roman" pitchFamily="18" charset="0"/>
              </a:rPr>
              <a:t>nhưng ăn một lúc hết </a:t>
            </a:r>
            <a:r>
              <a:rPr lang="nl-NL" sz="3600" b="1" u="sng" dirty="0">
                <a:latin typeface="Times New Roman" pitchFamily="18" charset="0"/>
                <a:cs typeface="Times New Roman" pitchFamily="18" charset="0"/>
              </a:rPr>
              <a:t>chín chõ xôi</a:t>
            </a:r>
            <a:r>
              <a:rPr lang="nl-NL" sz="3600" dirty="0">
                <a:latin typeface="Times New Roman" pitchFamily="18" charset="0"/>
                <a:cs typeface="Times New Roman" pitchFamily="18" charset="0"/>
              </a:rPr>
              <a:t>.</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Dân bản đặt tên cho chú là Cẩu Khây</a:t>
            </a:r>
            <a:r>
              <a:rPr lang="nl-NL" sz="3600" dirty="0" smtClean="0">
                <a:latin typeface="Times New Roman" pitchFamily="18" charset="0"/>
                <a:cs typeface="Times New Roman" pitchFamily="18" charset="0"/>
              </a:rPr>
              <a:t>.</a:t>
            </a:r>
            <a:r>
              <a:rPr lang="nl-NL" sz="3600" b="1" dirty="0" smtClean="0">
                <a:solidFill>
                  <a:srgbClr val="FF0000"/>
                </a:solidFill>
                <a:latin typeface="Times New Roman" pitchFamily="18" charset="0"/>
                <a:cs typeface="Times New Roman" pitchFamily="18" charset="0"/>
              </a:rPr>
              <a:t>//</a:t>
            </a:r>
            <a:r>
              <a:rPr lang="nl-NL" sz="3600" dirty="0" smtClean="0">
                <a:latin typeface="Times New Roman" pitchFamily="18" charset="0"/>
                <a:cs typeface="Times New Roman" pitchFamily="18" charset="0"/>
              </a:rPr>
              <a:t> </a:t>
            </a:r>
            <a:r>
              <a:rPr lang="nl-NL" sz="3600" dirty="0">
                <a:latin typeface="Times New Roman" pitchFamily="18" charset="0"/>
                <a:cs typeface="Times New Roman" pitchFamily="18" charset="0"/>
              </a:rPr>
              <a:t>Cẩu Khây </a:t>
            </a:r>
            <a:r>
              <a:rPr lang="nl-NL" sz="3600" b="1" u="sng" dirty="0">
                <a:latin typeface="Times New Roman" pitchFamily="18" charset="0"/>
                <a:cs typeface="Times New Roman" pitchFamily="18" charset="0"/>
              </a:rPr>
              <a:t>lên mười tuổi</a:t>
            </a:r>
            <a:r>
              <a:rPr lang="nl-NL" sz="3600" dirty="0">
                <a:latin typeface="Times New Roman" pitchFamily="18" charset="0"/>
                <a:cs typeface="Times New Roman" pitchFamily="18" charset="0"/>
              </a:rPr>
              <a:t>,</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sức đã bằng trai mười tám,</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a:t>
            </a:r>
            <a:r>
              <a:rPr lang="nl-NL" sz="3600" b="1" u="sng" dirty="0">
                <a:latin typeface="Times New Roman" pitchFamily="18" charset="0"/>
                <a:cs typeface="Times New Roman" pitchFamily="18" charset="0"/>
              </a:rPr>
              <a:t>mười lăm tuổi</a:t>
            </a:r>
            <a:r>
              <a:rPr lang="nl-NL" sz="3600" b="1" dirty="0">
                <a:latin typeface="Times New Roman" pitchFamily="18" charset="0"/>
                <a:cs typeface="Times New Roman" pitchFamily="18" charset="0"/>
              </a:rPr>
              <a:t> </a:t>
            </a:r>
            <a:r>
              <a:rPr lang="nl-NL" sz="3600" dirty="0">
                <a:latin typeface="Times New Roman" pitchFamily="18" charset="0"/>
                <a:cs typeface="Times New Roman" pitchFamily="18" charset="0"/>
              </a:rPr>
              <a:t>đã </a:t>
            </a:r>
            <a:r>
              <a:rPr lang="nl-NL" sz="3600" b="1" u="sng" dirty="0">
                <a:latin typeface="Times New Roman" pitchFamily="18" charset="0"/>
                <a:cs typeface="Times New Roman" pitchFamily="18" charset="0"/>
              </a:rPr>
              <a:t>tinh thông võ nghệ</a:t>
            </a:r>
            <a:r>
              <a:rPr lang="nl-NL" sz="3600" u="sng" dirty="0">
                <a:latin typeface="Times New Roman" pitchFamily="18" charset="0"/>
                <a:cs typeface="Times New Roman" pitchFamily="18" charset="0"/>
              </a:rPr>
              <a:t>.</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a:p>
            <a:pPr algn="just"/>
            <a:r>
              <a:rPr lang="nl-NL" sz="3600" dirty="0">
                <a:latin typeface="Times New Roman" pitchFamily="18" charset="0"/>
                <a:cs typeface="Times New Roman" pitchFamily="18" charset="0"/>
              </a:rPr>
              <a:t>	</a:t>
            </a:r>
            <a:r>
              <a:rPr lang="nl-NL" sz="3600" dirty="0" smtClean="0">
                <a:latin typeface="Times New Roman" pitchFamily="18" charset="0"/>
                <a:cs typeface="Times New Roman" pitchFamily="18" charset="0"/>
              </a:rPr>
              <a:t>Hồi </a:t>
            </a:r>
            <a:r>
              <a:rPr lang="nl-NL" sz="3600" dirty="0">
                <a:latin typeface="Times New Roman" pitchFamily="18" charset="0"/>
                <a:cs typeface="Times New Roman" pitchFamily="18" charset="0"/>
              </a:rPr>
              <a:t>ấy,</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trong vùng xuất hiện một con yêu tinh</a:t>
            </a:r>
            <a:r>
              <a:rPr lang="nl-NL" sz="3600" b="1" dirty="0">
                <a:solidFill>
                  <a:srgbClr val="FF0000"/>
                </a:solidFill>
                <a:latin typeface="Times New Roman" pitchFamily="18" charset="0"/>
                <a:cs typeface="Times New Roman" pitchFamily="18" charset="0"/>
              </a:rPr>
              <a:t>/ </a:t>
            </a:r>
            <a:r>
              <a:rPr lang="nl-NL" sz="3600" b="1" u="sng" dirty="0">
                <a:latin typeface="Times New Roman" pitchFamily="18" charset="0"/>
                <a:cs typeface="Times New Roman" pitchFamily="18" charset="0"/>
              </a:rPr>
              <a:t>chuyên</a:t>
            </a:r>
            <a:r>
              <a:rPr lang="nl-NL" sz="3600" dirty="0">
                <a:latin typeface="Times New Roman" pitchFamily="18" charset="0"/>
                <a:cs typeface="Times New Roman" pitchFamily="18" charset="0"/>
              </a:rPr>
              <a:t> bắt người và súc vật.</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Chẳng mấy chốc,</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làng bản </a:t>
            </a:r>
            <a:r>
              <a:rPr lang="nl-NL" sz="3600" b="1" u="sng" dirty="0">
                <a:latin typeface="Times New Roman" pitchFamily="18" charset="0"/>
                <a:cs typeface="Times New Roman" pitchFamily="18" charset="0"/>
              </a:rPr>
              <a:t>tan hoang</a:t>
            </a:r>
            <a:r>
              <a:rPr lang="nl-NL" sz="3600" dirty="0">
                <a:latin typeface="Times New Roman" pitchFamily="18" charset="0"/>
                <a:cs typeface="Times New Roman" pitchFamily="18" charset="0"/>
              </a:rPr>
              <a:t>,</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nhiều nơi </a:t>
            </a:r>
            <a:r>
              <a:rPr lang="nl-NL" sz="3600" b="1" u="sng" dirty="0">
                <a:latin typeface="Times New Roman" pitchFamily="18" charset="0"/>
                <a:cs typeface="Times New Roman" pitchFamily="18" charset="0"/>
              </a:rPr>
              <a:t>không còn ai</a:t>
            </a:r>
            <a:r>
              <a:rPr lang="nl-NL" sz="3600" b="1" dirty="0">
                <a:latin typeface="Times New Roman" pitchFamily="18" charset="0"/>
                <a:cs typeface="Times New Roman" pitchFamily="18" charset="0"/>
              </a:rPr>
              <a:t> </a:t>
            </a:r>
            <a:r>
              <a:rPr lang="nl-NL" sz="3600" dirty="0">
                <a:latin typeface="Times New Roman" pitchFamily="18" charset="0"/>
                <a:cs typeface="Times New Roman" pitchFamily="18" charset="0"/>
              </a:rPr>
              <a:t>sống sót.</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Thương dân bản,</a:t>
            </a:r>
            <a:r>
              <a:rPr lang="nl-NL" sz="3600" b="1" dirty="0">
                <a:solidFill>
                  <a:srgbClr val="FF0000"/>
                </a:solidFill>
                <a:latin typeface="Times New Roman" pitchFamily="18" charset="0"/>
                <a:cs typeface="Times New Roman" pitchFamily="18" charset="0"/>
              </a:rPr>
              <a:t>/</a:t>
            </a:r>
            <a:r>
              <a:rPr lang="nl-NL" sz="3600" dirty="0">
                <a:latin typeface="Times New Roman" pitchFamily="18" charset="0"/>
                <a:cs typeface="Times New Roman" pitchFamily="18" charset="0"/>
              </a:rPr>
              <a:t> Cẩu Khây </a:t>
            </a:r>
            <a:r>
              <a:rPr lang="nl-NL" sz="3600" b="1" u="sng" dirty="0">
                <a:latin typeface="Times New Roman" pitchFamily="18" charset="0"/>
                <a:cs typeface="Times New Roman" pitchFamily="18" charset="0"/>
              </a:rPr>
              <a:t>quyết chí </a:t>
            </a:r>
            <a:r>
              <a:rPr lang="nl-NL" sz="3600" dirty="0">
                <a:latin typeface="Times New Roman" pitchFamily="18" charset="0"/>
                <a:cs typeface="Times New Roman" pitchFamily="18" charset="0"/>
              </a:rPr>
              <a:t>lên đường diệt trừ yêu tinh</a:t>
            </a:r>
            <a:r>
              <a:rPr lang="nl-NL" sz="3600" b="1" dirty="0">
                <a:latin typeface="Times New Roman" pitchFamily="18" charset="0"/>
                <a:cs typeface="Times New Roman" pitchFamily="18" charset="0"/>
              </a:rPr>
              <a:t>.</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11040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orizontal Scroll 11"/>
          <p:cNvSpPr>
            <a:spLocks noChangeArrowheads="1"/>
          </p:cNvSpPr>
          <p:nvPr/>
        </p:nvSpPr>
        <p:spPr bwMode="auto">
          <a:xfrm>
            <a:off x="108857" y="1"/>
            <a:ext cx="12083143" cy="6858000"/>
          </a:xfrm>
          <a:prstGeom prst="horizontalScroll">
            <a:avLst>
              <a:gd name="adj" fmla="val 12500"/>
            </a:avLst>
          </a:prstGeom>
          <a:solidFill>
            <a:schemeClr val="bg2"/>
          </a:solidFill>
          <a:ln w="9525" algn="ctr">
            <a:solidFill>
              <a:schemeClr val="tx1"/>
            </a:solidFill>
            <a:round/>
            <a:headEnd/>
            <a:tailEnd/>
          </a:ln>
        </p:spPr>
        <p:txBody>
          <a:bodyPr anchor="ct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lvl="0" algn="just" defTabSz="914400" eaLnBrk="0" fontAlgn="base" hangingPunct="0">
              <a:spcBef>
                <a:spcPct val="50000"/>
              </a:spcBef>
              <a:spcAft>
                <a:spcPct val="0"/>
              </a:spcAft>
              <a:buNone/>
            </a:pPr>
            <a:r>
              <a:rPr lang="en-US" altLang="en-US" sz="4000" dirty="0">
                <a:solidFill>
                  <a:srgbClr val="000000"/>
                </a:solidFill>
                <a:latin typeface="Times New Roman" panose="02020603050405020304" pitchFamily="18" charset="0"/>
              </a:rPr>
              <a:t>Cẩu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cửa</a:t>
            </a:r>
            <a:r>
              <a:rPr lang="en-US" altLang="en-US" sz="4000" dirty="0">
                <a:solidFill>
                  <a:srgbClr val="FF3399"/>
                </a:solidFill>
                <a:latin typeface="Times New Roman" panose="02020603050405020304" pitchFamily="18" charset="0"/>
              </a:rPr>
              <a:t>. </a:t>
            </a:r>
            <a:r>
              <a:rPr lang="en-US" altLang="en-US" sz="4000" dirty="0">
                <a:solidFill>
                  <a:srgbClr val="000000"/>
                </a:solidFill>
                <a:latin typeface="Times New Roman" panose="02020603050405020304" pitchFamily="18" charset="0"/>
              </a:rPr>
              <a:t>Yêu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thò</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đầu</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vào</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lưỡi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dài</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như</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quả</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núc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nác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trợn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mắt</a:t>
            </a:r>
            <a:r>
              <a:rPr lang="en-US" altLang="en-US" sz="4000" dirty="0">
                <a:solidFill>
                  <a:srgbClr val="000000"/>
                </a:solidFill>
                <a:latin typeface="Times New Roman" panose="02020603050405020304" pitchFamily="18" charset="0"/>
              </a:rPr>
              <a:t> </a:t>
            </a:r>
            <a:r>
              <a:rPr lang="en-US" altLang="en-US" sz="4000" b="1" dirty="0">
                <a:solidFill>
                  <a:srgbClr val="C00000"/>
                </a:solidFill>
                <a:latin typeface="Times New Roman" panose="02020603050405020304" pitchFamily="18" charset="0"/>
              </a:rPr>
              <a:t>xanh </a:t>
            </a:r>
            <a:r>
              <a:rPr lang="en-US" altLang="en-US" sz="4000" b="1" dirty="0" err="1">
                <a:solidFill>
                  <a:srgbClr val="C00000"/>
                </a:solidFill>
                <a:latin typeface="Times New Roman" panose="02020603050405020304" pitchFamily="18" charset="0"/>
              </a:rPr>
              <a:t>lè</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Nắm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Tay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Đóng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Cọc</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đấm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một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gãy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gần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hết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răng</a:t>
            </a:r>
            <a:r>
              <a:rPr lang="en-US" altLang="en-US" sz="4000" dirty="0">
                <a:solidFill>
                  <a:srgbClr val="000000"/>
                </a:solidFill>
                <a:latin typeface="Times New Roman" panose="02020603050405020304" pitchFamily="18" charset="0"/>
              </a:rPr>
              <a:t>. Yêu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bỏ</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chạy</a:t>
            </a:r>
            <a:r>
              <a:rPr lang="en-US" altLang="en-US" sz="4000" dirty="0">
                <a:solidFill>
                  <a:srgbClr val="000000"/>
                </a:solidFill>
                <a:latin typeface="Times New Roman" panose="02020603050405020304" pitchFamily="18" charset="0"/>
              </a:rPr>
              <a:t>. Bốn anh </a:t>
            </a:r>
            <a:r>
              <a:rPr lang="en-US" altLang="en-US" sz="4000" dirty="0" err="1">
                <a:solidFill>
                  <a:srgbClr val="000000"/>
                </a:solidFill>
                <a:latin typeface="Times New Roman" panose="02020603050405020304" pitchFamily="18" charset="0"/>
              </a:rPr>
              <a:t>em</a:t>
            </a:r>
            <a:r>
              <a:rPr lang="en-US" altLang="en-US" sz="4000" dirty="0">
                <a:solidFill>
                  <a:srgbClr val="000000"/>
                </a:solidFill>
                <a:latin typeface="Times New Roman" panose="02020603050405020304" pitchFamily="18" charset="0"/>
              </a:rPr>
              <a:t> Cẩu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liền</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đuổi</a:t>
            </a:r>
            <a:r>
              <a:rPr lang="en-US" altLang="en-US" sz="4000" b="1" dirty="0">
                <a:solidFill>
                  <a:srgbClr val="C00000"/>
                </a:solidFill>
                <a:latin typeface="Times New Roman" panose="02020603050405020304" pitchFamily="18" charset="0"/>
              </a:rPr>
              <a:t> theo</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Cẩu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nhổ</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bên</a:t>
            </a:r>
            <a:r>
              <a:rPr lang="en-US" altLang="en-US" sz="4000" dirty="0">
                <a:solidFill>
                  <a:srgbClr val="000000"/>
                </a:solidFill>
                <a:latin typeface="Times New Roman" panose="02020603050405020304" pitchFamily="18" charset="0"/>
              </a:rPr>
              <a:t> đường </a:t>
            </a:r>
            <a:r>
              <a:rPr lang="en-US" altLang="en-US" sz="4000" b="1" dirty="0" err="1">
                <a:solidFill>
                  <a:srgbClr val="C00000"/>
                </a:solidFill>
                <a:latin typeface="Times New Roman" panose="02020603050405020304" pitchFamily="18" charset="0"/>
              </a:rPr>
              <a:t>quật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túi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bụi</a:t>
            </a:r>
            <a:r>
              <a:rPr lang="en-US" altLang="en-US" sz="4000" dirty="0">
                <a:solidFill>
                  <a:srgbClr val="C00000"/>
                </a:solidFill>
                <a:latin typeface="Times New Roman" panose="02020603050405020304" pitchFamily="18" charset="0"/>
              </a:rPr>
              <a:t>. </a:t>
            </a:r>
            <a:r>
              <a:rPr lang="en-US" altLang="en-US" sz="4000" dirty="0">
                <a:solidFill>
                  <a:srgbClr val="000000"/>
                </a:solidFill>
                <a:latin typeface="Times New Roman" panose="02020603050405020304" pitchFamily="18" charset="0"/>
              </a:rPr>
              <a:t>Yêu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đau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quá</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gió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bão</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nổi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đất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trời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tối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sầm</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lại</a:t>
            </a:r>
            <a:r>
              <a:rPr lang="en-US" altLang="en-US" sz="4000" dirty="0">
                <a:solidFill>
                  <a:srgbClr val="000000"/>
                </a:solidFill>
                <a:latin typeface="Times New Roman" panose="02020603050405020304" pitchFamily="18" charset="0"/>
              </a:rPr>
              <a:t>.</a:t>
            </a:r>
            <a:endParaRPr lang="en-US" altLang="en-US" sz="40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4280153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plus(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3579813"/>
            <a:ext cx="29813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063" y="815975"/>
            <a:ext cx="72532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p:cNvPr>
          <p:cNvSpPr/>
          <p:nvPr/>
        </p:nvSpPr>
        <p:spPr>
          <a:xfrm>
            <a:off x="1599104" y="2463377"/>
            <a:ext cx="3762375" cy="83099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6600">
                  <a:solidFill>
                    <a:srgbClr val="333399"/>
                  </a:solidFill>
                  <a:prstDash val="solid"/>
                </a:ln>
                <a:solidFill>
                  <a:srgbClr val="FFFFFF"/>
                </a:solidFill>
                <a:effectLst>
                  <a:glow rad="228600">
                    <a:srgbClr val="333399">
                      <a:satMod val="175000"/>
                      <a:alpha val="40000"/>
                    </a:srgbClr>
                  </a:glow>
                  <a:outerShdw dist="38100" dir="2700000" algn="tl" rotWithShape="0">
                    <a:srgbClr val="333399"/>
                  </a:outerShdw>
                </a:effectLst>
                <a:uLnTx/>
                <a:uFillTx/>
                <a:latin typeface="Arial" panose="020B0604020202020204" pitchFamily="34" charset="0"/>
                <a:ea typeface="+mn-ea"/>
                <a:cs typeface="+mn-cs"/>
              </a:rPr>
              <a:t>VẬN DỤNG</a:t>
            </a:r>
          </a:p>
        </p:txBody>
      </p:sp>
      <p:sp>
        <p:nvSpPr>
          <p:cNvPr id="165894" name="Content Placeholder 2"/>
          <p:cNvSpPr txBox="1">
            <a:spLocks/>
          </p:cNvSpPr>
          <p:nvPr/>
        </p:nvSpPr>
        <p:spPr bwMode="auto">
          <a:xfrm>
            <a:off x="6477000" y="1982788"/>
            <a:ext cx="5391150"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Arial" panose="020B0604020202020204" pitchFamily="34" charset="0"/>
              <a:buNone/>
              <a:tabLst/>
              <a:defRPr/>
            </a:pP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Con </a:t>
            </a:r>
            <a:r>
              <a:rPr lang="en-US" altLang="en-US" sz="4800" b="1" noProof="0" dirty="0" err="1" smtClean="0">
                <a:solidFill>
                  <a:srgbClr val="C00000"/>
                </a:solidFill>
              </a:rPr>
              <a:t>thích</a:t>
            </a:r>
            <a:r>
              <a:rPr lang="en-US" altLang="en-US" sz="4800" b="1" noProof="0" dirty="0" smtClean="0">
                <a:solidFill>
                  <a:srgbClr val="C00000"/>
                </a:solidFill>
              </a:rPr>
              <a:t> </a:t>
            </a:r>
            <a:r>
              <a:rPr lang="en-US" altLang="en-US" sz="4800" b="1" noProof="0" dirty="0" err="1" smtClean="0">
                <a:solidFill>
                  <a:srgbClr val="C00000"/>
                </a:solidFill>
              </a:rPr>
              <a:t>tài</a:t>
            </a:r>
            <a:r>
              <a:rPr lang="en-US" altLang="en-US" sz="4800" b="1" noProof="0" dirty="0" smtClean="0">
                <a:solidFill>
                  <a:srgbClr val="C00000"/>
                </a:solidFill>
              </a:rPr>
              <a:t> </a:t>
            </a:r>
            <a:r>
              <a:rPr lang="en-US" altLang="en-US" sz="4800" b="1" noProof="0" dirty="0" err="1" smtClean="0">
                <a:solidFill>
                  <a:srgbClr val="C00000"/>
                </a:solidFill>
              </a:rPr>
              <a:t>năng</a:t>
            </a:r>
            <a:r>
              <a:rPr lang="en-US" altLang="en-US" sz="4800" b="1" noProof="0" dirty="0" smtClean="0">
                <a:solidFill>
                  <a:srgbClr val="C00000"/>
                </a:solidFill>
              </a:rPr>
              <a:t> </a:t>
            </a:r>
            <a:r>
              <a:rPr lang="en-US" altLang="en-US" sz="4800" b="1" noProof="0" dirty="0" err="1" smtClean="0">
                <a:solidFill>
                  <a:srgbClr val="C00000"/>
                </a:solidFill>
              </a:rPr>
              <a:t>của</a:t>
            </a:r>
            <a:r>
              <a:rPr lang="en-US" altLang="en-US" sz="4800" b="1" dirty="0" smtClean="0">
                <a:solidFill>
                  <a:srgbClr val="C00000"/>
                </a:solidFill>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nhân</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vật</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nào</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trong</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truyện</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Vì</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altLang="en-US" sz="4800" b="1"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sao</a:t>
            </a:r>
            <a:r>
              <a:rPr kumimoji="0" lang="en-US" altLang="en-US" sz="48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a:t>
            </a:r>
            <a:endParaRPr kumimoji="0" lang="en-US" altLang="en-US" sz="4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27298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704114" cy="6857999"/>
          </a:xfrm>
          <a:prstGeom prst="rect">
            <a:avLst/>
          </a:prstGeom>
        </p:spPr>
      </p:pic>
      <p:sp>
        <p:nvSpPr>
          <p:cNvPr id="3" name="Rectangle 2"/>
          <p:cNvSpPr/>
          <p:nvPr/>
        </p:nvSpPr>
        <p:spPr>
          <a:xfrm>
            <a:off x="5932714" y="305068"/>
            <a:ext cx="6096000" cy="6247864"/>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000" kern="0" dirty="0" smtClean="0">
                <a:solidFill>
                  <a:prstClr val="black"/>
                </a:solidFill>
              </a:rPr>
              <a:t>Bốn</a:t>
            </a:r>
            <a:r>
              <a:rPr kumimoji="0" lang="nl-NL" sz="4000" b="0" i="0" u="none" strike="noStrike" kern="0" cap="none" spc="0" normalizeH="0" baseline="0" noProof="0" dirty="0" smtClean="0">
                <a:ln>
                  <a:noFill/>
                </a:ln>
                <a:solidFill>
                  <a:prstClr val="black"/>
                </a:solidFill>
                <a:effectLst/>
                <a:uLnTx/>
                <a:uFillTx/>
              </a:rPr>
              <a:t> anh em Cẩu Khây, mỗi người có tài năng riêng và sử dụng tài năng của mình đúng lúc để diệt trừ yêu tinh. Mỗi các em </a:t>
            </a:r>
            <a:r>
              <a:rPr lang="nl-NL" sz="4000" kern="0" dirty="0" smtClean="0">
                <a:solidFill>
                  <a:prstClr val="black"/>
                </a:solidFill>
              </a:rPr>
              <a:t>cũng</a:t>
            </a:r>
            <a:r>
              <a:rPr lang="nl-NL" sz="4000" kern="0" dirty="0">
                <a:solidFill>
                  <a:prstClr val="black"/>
                </a:solidFill>
              </a:rPr>
              <a:t> </a:t>
            </a:r>
            <a:r>
              <a:rPr kumimoji="0" lang="nl-NL" sz="4000" b="0" i="0" u="none" strike="noStrike" kern="0" cap="none" spc="0" normalizeH="0" baseline="0" noProof="0" dirty="0" smtClean="0">
                <a:ln>
                  <a:noFill/>
                </a:ln>
                <a:solidFill>
                  <a:prstClr val="black"/>
                </a:solidFill>
                <a:effectLst/>
                <a:uLnTx/>
                <a:uFillTx/>
              </a:rPr>
              <a:t>đều có năng lực riêng nên khi làm việc tập thể cần chọn những công việc phù hợp năng lực của mình để đạt được hiệu quả cao</a:t>
            </a:r>
            <a:r>
              <a:rPr kumimoji="0" lang="nl-NL" sz="4000" b="1" i="0" u="none" strike="noStrike" kern="0" cap="none" spc="0" normalizeH="0" baseline="0" noProof="0" dirty="0" smtClean="0">
                <a:ln>
                  <a:noFill/>
                </a:ln>
                <a:solidFill>
                  <a:prstClr val="black"/>
                </a:solidFill>
                <a:effectLst/>
                <a:uLnTx/>
                <a:uFillTx/>
              </a:rPr>
              <a:t>.</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984202"/>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1" y="-195969"/>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25" name="图片 24">
            <a:extLst>
              <a:ext uri="{FF2B5EF4-FFF2-40B4-BE49-F238E27FC236}">
                <a16:creationId xmlns:a16="http://schemas.microsoft.com/office/drawing/2014/main" id="{5E7ADDA7-8395-4E5C-BFEF-B13FD6A69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4259" y="5097637"/>
            <a:ext cx="7538057" cy="1760363"/>
          </a:xfrm>
          <a:prstGeom prst="rect">
            <a:avLst/>
          </a:prstGeom>
        </p:spPr>
      </p:pic>
      <p:pic>
        <p:nvPicPr>
          <p:cNvPr id="24" name="图片 8">
            <a:extLst>
              <a:ext uri="{FF2B5EF4-FFF2-40B4-BE49-F238E27FC236}">
                <a16:creationId xmlns:a16="http://schemas.microsoft.com/office/drawing/2014/main" id="{32EE7991-94C5-42A6-B7B7-11C25B178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98" y="2490953"/>
            <a:ext cx="3532977" cy="3130845"/>
          </a:xfrm>
          <a:prstGeom prst="rect">
            <a:avLst/>
          </a:prstGeom>
        </p:spPr>
      </p:pic>
      <p:sp>
        <p:nvSpPr>
          <p:cNvPr id="26" name="Rectangle 25"/>
          <p:cNvSpPr/>
          <p:nvPr/>
        </p:nvSpPr>
        <p:spPr>
          <a:xfrm>
            <a:off x="835572" y="924707"/>
            <a:ext cx="10704787" cy="2308324"/>
          </a:xfrm>
          <a:prstGeom prst="rect">
            <a:avLst/>
          </a:prstGeom>
          <a:noFill/>
        </p:spPr>
        <p:txBody>
          <a:bodyPr wrap="square" lIns="91440" tIns="45720" rIns="91440" bIns="45720">
            <a:spAutoFit/>
          </a:bodyPr>
          <a:lstStyle/>
          <a:p>
            <a:pPr algn="ctr"/>
            <a:r>
              <a:rPr lang="en-US" sz="7200" b="1" cap="none" spc="0" dirty="0" smtClean="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CHÚC CÁC EM CHĂM NGOAN, HỌC GIỎI!</a:t>
            </a:r>
            <a:endParaRPr lang="en-US" sz="7200" b="1" cap="none" spc="0" dirty="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endParaRPr>
          </a:p>
        </p:txBody>
      </p:sp>
    </p:spTree>
    <p:extLst>
      <p:ext uri="{BB962C8B-B14F-4D97-AF65-F5344CB8AC3E}">
        <p14:creationId xmlns:p14="http://schemas.microsoft.com/office/powerpoint/2010/main" val="1724022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12" dur="400" accel="50000" decel="50000" autoRev="1" fill="hold">
                                          <p:stCondLst>
                                            <p:cond delay="0"/>
                                          </p:stCondLst>
                                        </p:cTn>
                                        <p:tgtEl>
                                          <p:spTgt spid="26"/>
                                        </p:tgtEl>
                                        <p:attrNameLst>
                                          <p:attrName>ppt_x</p:attrName>
                                          <p:attrName>ppt_y</p:attrName>
                                        </p:attrNameLst>
                                      </p:cBhvr>
                                    </p:animMotion>
                                    <p:animRot by="1500000">
                                      <p:cBhvr>
                                        <p:cTn id="13" dur="200" fill="hold">
                                          <p:stCondLst>
                                            <p:cond delay="0"/>
                                          </p:stCondLst>
                                        </p:cTn>
                                        <p:tgtEl>
                                          <p:spTgt spid="26"/>
                                        </p:tgtEl>
                                        <p:attrNameLst>
                                          <p:attrName>r</p:attrName>
                                        </p:attrNameLst>
                                      </p:cBhvr>
                                    </p:animRot>
                                    <p:animRot by="-1500000">
                                      <p:cBhvr>
                                        <p:cTn id="14" dur="200" fill="hold">
                                          <p:stCondLst>
                                            <p:cond delay="200"/>
                                          </p:stCondLst>
                                        </p:cTn>
                                        <p:tgtEl>
                                          <p:spTgt spid="26"/>
                                        </p:tgtEl>
                                        <p:attrNameLst>
                                          <p:attrName>r</p:attrName>
                                        </p:attrNameLst>
                                      </p:cBhvr>
                                    </p:animRot>
                                    <p:animRot by="-1500000">
                                      <p:cBhvr>
                                        <p:cTn id="15" dur="200" fill="hold">
                                          <p:stCondLst>
                                            <p:cond delay="400"/>
                                          </p:stCondLst>
                                        </p:cTn>
                                        <p:tgtEl>
                                          <p:spTgt spid="26"/>
                                        </p:tgtEl>
                                        <p:attrNameLst>
                                          <p:attrName>r</p:attrName>
                                        </p:attrNameLst>
                                      </p:cBhvr>
                                    </p:animRot>
                                    <p:animRot by="1500000">
                                      <p:cBhvr>
                                        <p:cTn id="16" dur="200" fill="hold">
                                          <p:stCondLst>
                                            <p:cond delay="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08377" y="2019790"/>
            <a:ext cx="10222428"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Các</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chủ</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điểm</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mà</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em</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sẽ</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học</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ở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kì</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II </a:t>
            </a:r>
            <a:r>
              <a:rPr kumimoji="0" lang="en-US" sz="8000" b="1"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80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05742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791200" y="0"/>
            <a:ext cx="6400800" cy="6858000"/>
          </a:xfrm>
          <a:prstGeom prst="rect">
            <a:avLst/>
          </a:prstGeom>
        </p:spPr>
      </p:pic>
    </p:spTree>
    <p:extLst>
      <p:ext uri="{BB962C8B-B14F-4D97-AF65-F5344CB8AC3E}">
        <p14:creationId xmlns:p14="http://schemas.microsoft.com/office/powerpoint/2010/main" val="327124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153150" cy="6858000"/>
          </a:xfrm>
          <a:prstGeom prst="rect">
            <a:avLst/>
          </a:prstGeom>
        </p:spPr>
      </p:pic>
      <p:pic>
        <p:nvPicPr>
          <p:cNvPr id="6" name="Picture 5"/>
          <p:cNvPicPr>
            <a:picLocks noChangeAspect="1"/>
          </p:cNvPicPr>
          <p:nvPr/>
        </p:nvPicPr>
        <p:blipFill>
          <a:blip r:embed="rId3"/>
          <a:stretch>
            <a:fillRect/>
          </a:stretch>
        </p:blipFill>
        <p:spPr>
          <a:xfrm>
            <a:off x="6153150" y="0"/>
            <a:ext cx="6047756" cy="6858000"/>
          </a:xfrm>
          <a:prstGeom prst="rect">
            <a:avLst/>
          </a:prstGeom>
        </p:spPr>
      </p:pic>
    </p:spTree>
    <p:extLst>
      <p:ext uri="{BB962C8B-B14F-4D97-AF65-F5344CB8AC3E}">
        <p14:creationId xmlns:p14="http://schemas.microsoft.com/office/powerpoint/2010/main" val="1017064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5164" cy="6858000"/>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163" y="0"/>
            <a:ext cx="6179127" cy="685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774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27175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1"/>
            <a:ext cx="12344400" cy="6852498"/>
          </a:xfrm>
          <a:prstGeom prst="rect">
            <a:avLst/>
          </a:prstGeom>
        </p:spPr>
      </p:pic>
    </p:spTree>
    <p:extLst>
      <p:ext uri="{BB962C8B-B14F-4D97-AF65-F5344CB8AC3E}">
        <p14:creationId xmlns:p14="http://schemas.microsoft.com/office/powerpoint/2010/main" val="3493697926"/>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580</TotalTime>
  <Words>1343</Words>
  <Application>Microsoft Office PowerPoint</Application>
  <PresentationFormat>Widescreen</PresentationFormat>
  <Paragraphs>130</Paragraphs>
  <Slides>36</Slides>
  <Notes>11</Notes>
  <HiddenSlides>0</HiddenSlides>
  <MMClips>1</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36</vt:i4>
      </vt:variant>
    </vt:vector>
  </HeadingPairs>
  <TitlesOfParts>
    <vt:vector size="62" baseType="lpstr">
      <vt:lpstr>Microsoft YaHei</vt:lpstr>
      <vt:lpstr>宋体</vt:lpstr>
      <vt:lpstr>Arial</vt:lpstr>
      <vt:lpstr>Calibri</vt:lpstr>
      <vt:lpstr>Calibri Light</vt:lpstr>
      <vt:lpstr>HP001 4H</vt:lpstr>
      <vt:lpstr>inpin heiti</vt:lpstr>
      <vt:lpstr>OpenSans</vt:lpstr>
      <vt:lpstr>Permanent Marker</vt:lpstr>
      <vt:lpstr>Times New Roman</vt:lpstr>
      <vt:lpstr>Verdana</vt:lpstr>
      <vt:lpstr>Wingdings</vt:lpstr>
      <vt:lpstr>Office Theme</vt:lpstr>
      <vt:lpstr>Default Design</vt:lpstr>
      <vt:lpstr>1_Default Design</vt:lpstr>
      <vt:lpstr>2_Default Design</vt:lpstr>
      <vt:lpstr>3_Default Design</vt:lpstr>
      <vt:lpstr>1_Office Theme</vt:lpstr>
      <vt:lpstr>4_Default Design</vt:lpstr>
      <vt:lpstr>5_Default Design</vt:lpstr>
      <vt:lpstr>6_Default Design</vt:lpstr>
      <vt:lpstr>7_Default Design</vt:lpstr>
      <vt:lpstr>8_Default Design</vt:lpstr>
      <vt:lpstr>9_Default Design</vt:lpstr>
      <vt:lpstr>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creator>WIN7</dc:creator>
  <cp:lastModifiedBy>Admin</cp:lastModifiedBy>
  <cp:revision>241</cp:revision>
  <dcterms:created xsi:type="dcterms:W3CDTF">2017-08-18T03:02:00Z</dcterms:created>
  <dcterms:modified xsi:type="dcterms:W3CDTF">2022-01-17T03:43:59Z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