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7"/>
  </p:notesMasterIdLst>
  <p:sldIdLst>
    <p:sldId id="256" r:id="rId2"/>
    <p:sldId id="259" r:id="rId3"/>
    <p:sldId id="298" r:id="rId4"/>
    <p:sldId id="311" r:id="rId5"/>
    <p:sldId id="377" r:id="rId6"/>
    <p:sldId id="375" r:id="rId7"/>
    <p:sldId id="376" r:id="rId8"/>
    <p:sldId id="372" r:id="rId9"/>
    <p:sldId id="316" r:id="rId10"/>
    <p:sldId id="378" r:id="rId11"/>
    <p:sldId id="379" r:id="rId12"/>
    <p:sldId id="317" r:id="rId13"/>
    <p:sldId id="318" r:id="rId14"/>
    <p:sldId id="319" r:id="rId15"/>
    <p:sldId id="314" r:id="rId16"/>
    <p:sldId id="380" r:id="rId17"/>
    <p:sldId id="384" r:id="rId18"/>
    <p:sldId id="381" r:id="rId19"/>
    <p:sldId id="382" r:id="rId20"/>
    <p:sldId id="383" r:id="rId21"/>
    <p:sldId id="373" r:id="rId22"/>
    <p:sldId id="385" r:id="rId23"/>
    <p:sldId id="386" r:id="rId24"/>
    <p:sldId id="285" r:id="rId25"/>
    <p:sldId id="268" r:id="rId26"/>
  </p:sldIdLst>
  <p:sldSz cx="9144000" cy="5143500" type="screen16x9"/>
  <p:notesSz cx="6858000" cy="9144000"/>
  <p:embeddedFontLst>
    <p:embeddedFont>
      <p:font typeface="Ubuntu" panose="020B060402020202020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Wingdings 2" panose="05020102010507070707" pitchFamily="18" charset="2"/>
      <p:regular r:id="rId33"/>
    </p:embeddedFont>
    <p:embeddedFont>
      <p:font typeface="Gochi Hand" panose="020B0604020202020204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1">
          <p15:clr>
            <a:srgbClr val="9AA0A6"/>
          </p15:clr>
        </p15:guide>
        <p15:guide id="2" pos="5301">
          <p15:clr>
            <a:srgbClr val="9AA0A6"/>
          </p15:clr>
        </p15:guide>
        <p15:guide id="3" orient="horz" pos="531">
          <p15:clr>
            <a:srgbClr val="9AA0A6"/>
          </p15:clr>
        </p15:guide>
        <p15:guide id="4" orient="horz" pos="2906">
          <p15:clr>
            <a:srgbClr val="9AA0A6"/>
          </p15:clr>
        </p15:guide>
        <p15:guide id="5" orient="horz" pos="5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610B45-62D7-4304-A2CB-551041AF57B3}">
  <a:tblStyle styleId="{E5610B45-62D7-4304-A2CB-551041AF5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 snapToGrid="0">
      <p:cViewPr varScale="1">
        <p:scale>
          <a:sx n="66" d="100"/>
          <a:sy n="66" d="100"/>
        </p:scale>
        <p:origin x="58" y="408"/>
      </p:cViewPr>
      <p:guideLst>
        <p:guide pos="451"/>
        <p:guide pos="5301"/>
        <p:guide orient="horz" pos="531"/>
        <p:guide orient="horz" pos="2906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46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61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88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be0e1090f1_0_4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be0e1090f1_0_4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e0e1090f1_0_2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e0e1090f1_0_2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75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72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86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95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44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5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4886874" y="-773592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96424" y="1727652"/>
            <a:ext cx="3002891" cy="1608179"/>
          </a:xfrm>
          <a:custGeom>
            <a:avLst/>
            <a:gdLst/>
            <a:ahLst/>
            <a:cxnLst/>
            <a:rect l="l" t="t" r="r" b="b"/>
            <a:pathLst>
              <a:path w="75611" h="40493" extrusionOk="0">
                <a:moveTo>
                  <a:pt x="56636" y="0"/>
                </a:moveTo>
                <a:cubicBezTo>
                  <a:pt x="53130" y="0"/>
                  <a:pt x="49674" y="1375"/>
                  <a:pt x="47095" y="3991"/>
                </a:cubicBezTo>
                <a:cubicBezTo>
                  <a:pt x="45798" y="3427"/>
                  <a:pt x="44448" y="3161"/>
                  <a:pt x="43120" y="3161"/>
                </a:cubicBezTo>
                <a:cubicBezTo>
                  <a:pt x="39124" y="3161"/>
                  <a:pt x="35330" y="5575"/>
                  <a:pt x="33784" y="9552"/>
                </a:cubicBezTo>
                <a:cubicBezTo>
                  <a:pt x="33009" y="9173"/>
                  <a:pt x="32176" y="8988"/>
                  <a:pt x="31349" y="8988"/>
                </a:cubicBezTo>
                <a:cubicBezTo>
                  <a:pt x="29917" y="8988"/>
                  <a:pt x="28503" y="9542"/>
                  <a:pt x="27438" y="10599"/>
                </a:cubicBezTo>
                <a:cubicBezTo>
                  <a:pt x="25732" y="7406"/>
                  <a:pt x="22431" y="5510"/>
                  <a:pt x="18952" y="5510"/>
                </a:cubicBezTo>
                <a:cubicBezTo>
                  <a:pt x="18086" y="5510"/>
                  <a:pt x="17208" y="5628"/>
                  <a:pt x="16341" y="5873"/>
                </a:cubicBezTo>
                <a:cubicBezTo>
                  <a:pt x="11984" y="7099"/>
                  <a:pt x="9079" y="11195"/>
                  <a:pt x="9353" y="15707"/>
                </a:cubicBezTo>
                <a:cubicBezTo>
                  <a:pt x="9269" y="15695"/>
                  <a:pt x="9198" y="15671"/>
                  <a:pt x="9114" y="15659"/>
                </a:cubicBezTo>
                <a:lnTo>
                  <a:pt x="9114" y="15671"/>
                </a:lnTo>
                <a:cubicBezTo>
                  <a:pt x="8693" y="15601"/>
                  <a:pt x="8275" y="15567"/>
                  <a:pt x="7865" y="15567"/>
                </a:cubicBezTo>
                <a:cubicBezTo>
                  <a:pt x="3538" y="15567"/>
                  <a:pt x="1" y="19323"/>
                  <a:pt x="447" y="23803"/>
                </a:cubicBezTo>
                <a:cubicBezTo>
                  <a:pt x="850" y="27760"/>
                  <a:pt x="4188" y="30531"/>
                  <a:pt x="7882" y="30531"/>
                </a:cubicBezTo>
                <a:cubicBezTo>
                  <a:pt x="8769" y="30531"/>
                  <a:pt x="9675" y="30371"/>
                  <a:pt x="10567" y="30030"/>
                </a:cubicBezTo>
                <a:cubicBezTo>
                  <a:pt x="11317" y="33828"/>
                  <a:pt x="14079" y="36888"/>
                  <a:pt x="17782" y="38019"/>
                </a:cubicBezTo>
                <a:cubicBezTo>
                  <a:pt x="18781" y="38322"/>
                  <a:pt x="19803" y="38470"/>
                  <a:pt x="20818" y="38470"/>
                </a:cubicBezTo>
                <a:cubicBezTo>
                  <a:pt x="23551" y="38470"/>
                  <a:pt x="26223" y="37397"/>
                  <a:pt x="28212" y="35400"/>
                </a:cubicBezTo>
                <a:cubicBezTo>
                  <a:pt x="29131" y="35647"/>
                  <a:pt x="30067" y="35769"/>
                  <a:pt x="30999" y="35769"/>
                </a:cubicBezTo>
                <a:cubicBezTo>
                  <a:pt x="33205" y="35769"/>
                  <a:pt x="35380" y="35087"/>
                  <a:pt x="37213" y="33781"/>
                </a:cubicBezTo>
                <a:cubicBezTo>
                  <a:pt x="39004" y="37859"/>
                  <a:pt x="42944" y="40144"/>
                  <a:pt x="46978" y="40144"/>
                </a:cubicBezTo>
                <a:cubicBezTo>
                  <a:pt x="49327" y="40144"/>
                  <a:pt x="51708" y="39369"/>
                  <a:pt x="53715" y="37722"/>
                </a:cubicBezTo>
                <a:cubicBezTo>
                  <a:pt x="55691" y="39546"/>
                  <a:pt x="58234" y="40493"/>
                  <a:pt x="60806" y="40493"/>
                </a:cubicBezTo>
                <a:cubicBezTo>
                  <a:pt x="62481" y="40493"/>
                  <a:pt x="64167" y="40091"/>
                  <a:pt x="65717" y="39270"/>
                </a:cubicBezTo>
                <a:cubicBezTo>
                  <a:pt x="69646" y="37174"/>
                  <a:pt x="71813" y="32840"/>
                  <a:pt x="71134" y="28447"/>
                </a:cubicBezTo>
                <a:cubicBezTo>
                  <a:pt x="73908" y="27363"/>
                  <a:pt x="75611" y="24553"/>
                  <a:pt x="75301" y="21589"/>
                </a:cubicBezTo>
                <a:cubicBezTo>
                  <a:pt x="74992" y="18636"/>
                  <a:pt x="72729" y="16243"/>
                  <a:pt x="69801" y="15767"/>
                </a:cubicBezTo>
                <a:cubicBezTo>
                  <a:pt x="69812" y="15695"/>
                  <a:pt x="69824" y="15636"/>
                  <a:pt x="69836" y="15564"/>
                </a:cubicBezTo>
                <a:cubicBezTo>
                  <a:pt x="70789" y="9814"/>
                  <a:pt x="67896" y="4110"/>
                  <a:pt x="62704" y="1455"/>
                </a:cubicBezTo>
                <a:cubicBezTo>
                  <a:pt x="60777" y="476"/>
                  <a:pt x="58698" y="0"/>
                  <a:pt x="566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71728">
            <a:off x="1818749" y="309283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93512" y="-59374"/>
            <a:ext cx="9378009" cy="5262252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3711688" y="503000"/>
            <a:ext cx="48219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61438" y="213368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81864" y="105159"/>
            <a:ext cx="9523161" cy="512375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0448D-3500-4694-A8E3-BDFCDAF6F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31660-EB45-4206-986B-70ED6E759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F2CDA-95D4-4AA7-9373-66F7E98C2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1D27-7037-437E-9901-8335F98B1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7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2796125" y="2389300"/>
            <a:ext cx="2596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951825" y="3259350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3109025" y="1058150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0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" name="Google Shape;39;p3"/>
          <p:cNvGrpSpPr/>
          <p:nvPr/>
        </p:nvGrpSpPr>
        <p:grpSpPr>
          <a:xfrm>
            <a:off x="-26493" y="-1"/>
            <a:ext cx="9224691" cy="5147385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5538651" y="620304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-384432" y="-1731522"/>
            <a:ext cx="10117990" cy="7312759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0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7783886" y="-121875"/>
            <a:ext cx="1885119" cy="5483025"/>
            <a:chOff x="7936390" y="-198069"/>
            <a:chExt cx="2187928" cy="5483025"/>
          </a:xfrm>
        </p:grpSpPr>
        <p:sp>
          <p:nvSpPr>
            <p:cNvPr id="69" name="Google Shape;69;p4"/>
            <p:cNvSpPr/>
            <p:nvPr/>
          </p:nvSpPr>
          <p:spPr>
            <a:xfrm rot="-5058308" flipH="1">
              <a:off x="5877779" y="2147347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-5058308" flipH="1">
              <a:off x="6036876" y="2163575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-5058308" flipH="1">
              <a:off x="6194852" y="2179313"/>
              <a:ext cx="5356427" cy="712108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-5058308" flipH="1">
              <a:off x="6353662" y="2195975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5058308" flipH="1">
              <a:off x="6512012" y="2212127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-5058308" flipH="1">
              <a:off x="6670362" y="2228279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14575" y="1008625"/>
            <a:ext cx="74673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-210918" y="3213818"/>
            <a:ext cx="597838" cy="584914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689426" y="4253251"/>
            <a:ext cx="337836" cy="352671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 rot="2254481">
            <a:off x="4326790" y="5009945"/>
            <a:ext cx="242871" cy="238309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13"/>
                </a:lnTo>
                <a:lnTo>
                  <a:pt x="669" y="274"/>
                </a:lnTo>
                <a:lnTo>
                  <a:pt x="1095" y="1916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34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219412" y="4680882"/>
            <a:ext cx="158289" cy="155310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43"/>
                </a:lnTo>
                <a:lnTo>
                  <a:pt x="669" y="274"/>
                </a:lnTo>
                <a:lnTo>
                  <a:pt x="1095" y="1916"/>
                </a:lnTo>
                <a:lnTo>
                  <a:pt x="0" y="3192"/>
                </a:lnTo>
                <a:lnTo>
                  <a:pt x="1672" y="3284"/>
                </a:lnTo>
                <a:lnTo>
                  <a:pt x="2554" y="4743"/>
                </a:lnTo>
                <a:lnTo>
                  <a:pt x="3192" y="3162"/>
                </a:lnTo>
                <a:lnTo>
                  <a:pt x="4833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1925001" y="4805279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982528" y="2103824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140207" y="4742322"/>
            <a:ext cx="286680" cy="281236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3271006" y="579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605614" y="-172051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366909" y="342595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86895" y="-137175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40203" y="1463724"/>
            <a:ext cx="253471" cy="24707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8"/>
          <p:cNvGrpSpPr/>
          <p:nvPr/>
        </p:nvGrpSpPr>
        <p:grpSpPr>
          <a:xfrm>
            <a:off x="529423" y="280885"/>
            <a:ext cx="8085133" cy="3817075"/>
            <a:chOff x="529423" y="280885"/>
            <a:chExt cx="8085133" cy="3817075"/>
          </a:xfrm>
        </p:grpSpPr>
        <p:sp>
          <p:nvSpPr>
            <p:cNvPr id="159" name="Google Shape;159;p8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29423" y="2327901"/>
              <a:ext cx="3200990" cy="1770059"/>
            </a:xfrm>
            <a:custGeom>
              <a:avLst/>
              <a:gdLst/>
              <a:ahLst/>
              <a:cxnLst/>
              <a:rect l="l" t="t" r="r" b="b"/>
              <a:pathLst>
                <a:path w="27421" h="18395" extrusionOk="0">
                  <a:moveTo>
                    <a:pt x="11187" y="1"/>
                  </a:moveTo>
                  <a:cubicBezTo>
                    <a:pt x="10830" y="1"/>
                    <a:pt x="10470" y="29"/>
                    <a:pt x="10109" y="87"/>
                  </a:cubicBezTo>
                  <a:cubicBezTo>
                    <a:pt x="7061" y="563"/>
                    <a:pt x="4716" y="3028"/>
                    <a:pt x="4394" y="6100"/>
                  </a:cubicBezTo>
                  <a:cubicBezTo>
                    <a:pt x="4370" y="6362"/>
                    <a:pt x="4358" y="6636"/>
                    <a:pt x="4370" y="6897"/>
                  </a:cubicBezTo>
                  <a:cubicBezTo>
                    <a:pt x="1537" y="7683"/>
                    <a:pt x="1" y="10731"/>
                    <a:pt x="1048" y="13470"/>
                  </a:cubicBezTo>
                  <a:cubicBezTo>
                    <a:pt x="1816" y="15453"/>
                    <a:pt x="3701" y="16637"/>
                    <a:pt x="5678" y="16637"/>
                  </a:cubicBezTo>
                  <a:cubicBezTo>
                    <a:pt x="6430" y="16637"/>
                    <a:pt x="7196" y="16465"/>
                    <a:pt x="7918" y="16101"/>
                  </a:cubicBezTo>
                  <a:cubicBezTo>
                    <a:pt x="8556" y="17621"/>
                    <a:pt x="9963" y="18393"/>
                    <a:pt x="11372" y="18393"/>
                  </a:cubicBezTo>
                  <a:cubicBezTo>
                    <a:pt x="12700" y="18393"/>
                    <a:pt x="14029" y="17707"/>
                    <a:pt x="14717" y="16315"/>
                  </a:cubicBezTo>
                  <a:cubicBezTo>
                    <a:pt x="15607" y="17636"/>
                    <a:pt x="17089" y="18395"/>
                    <a:pt x="18631" y="18395"/>
                  </a:cubicBezTo>
                  <a:cubicBezTo>
                    <a:pt x="19008" y="18395"/>
                    <a:pt x="19389" y="18350"/>
                    <a:pt x="19765" y="18256"/>
                  </a:cubicBezTo>
                  <a:cubicBezTo>
                    <a:pt x="21694" y="17780"/>
                    <a:pt x="23111" y="16149"/>
                    <a:pt x="23325" y="14184"/>
                  </a:cubicBezTo>
                  <a:lnTo>
                    <a:pt x="23325" y="14125"/>
                  </a:lnTo>
                  <a:cubicBezTo>
                    <a:pt x="23504" y="14184"/>
                    <a:pt x="23706" y="14220"/>
                    <a:pt x="23896" y="14244"/>
                  </a:cubicBezTo>
                  <a:cubicBezTo>
                    <a:pt x="24000" y="14254"/>
                    <a:pt x="24103" y="14259"/>
                    <a:pt x="24204" y="14259"/>
                  </a:cubicBezTo>
                  <a:cubicBezTo>
                    <a:pt x="25754" y="14259"/>
                    <a:pt x="27075" y="13093"/>
                    <a:pt x="27242" y="11529"/>
                  </a:cubicBezTo>
                  <a:cubicBezTo>
                    <a:pt x="27421" y="9862"/>
                    <a:pt x="26206" y="8362"/>
                    <a:pt x="24528" y="8183"/>
                  </a:cubicBezTo>
                  <a:lnTo>
                    <a:pt x="24539" y="8183"/>
                  </a:lnTo>
                  <a:cubicBezTo>
                    <a:pt x="24436" y="8173"/>
                    <a:pt x="24332" y="8167"/>
                    <a:pt x="24229" y="8167"/>
                  </a:cubicBezTo>
                  <a:cubicBezTo>
                    <a:pt x="23759" y="8167"/>
                    <a:pt x="23292" y="8276"/>
                    <a:pt x="22873" y="8481"/>
                  </a:cubicBezTo>
                  <a:cubicBezTo>
                    <a:pt x="22551" y="6124"/>
                    <a:pt x="20670" y="4290"/>
                    <a:pt x="18301" y="4052"/>
                  </a:cubicBezTo>
                  <a:cubicBezTo>
                    <a:pt x="18137" y="4032"/>
                    <a:pt x="17969" y="4023"/>
                    <a:pt x="17802" y="4023"/>
                  </a:cubicBezTo>
                  <a:cubicBezTo>
                    <a:pt x="17666" y="4023"/>
                    <a:pt x="17529" y="4029"/>
                    <a:pt x="17396" y="4040"/>
                  </a:cubicBezTo>
                  <a:cubicBezTo>
                    <a:pt x="16284" y="1554"/>
                    <a:pt x="13831" y="1"/>
                    <a:pt x="11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5396872" y="2317605"/>
              <a:ext cx="3217684" cy="1771214"/>
            </a:xfrm>
            <a:custGeom>
              <a:avLst/>
              <a:gdLst/>
              <a:ahLst/>
              <a:cxnLst/>
              <a:rect l="l" t="t" r="r" b="b"/>
              <a:pathLst>
                <a:path w="27564" h="18407" extrusionOk="0">
                  <a:moveTo>
                    <a:pt x="16385" y="1"/>
                  </a:moveTo>
                  <a:cubicBezTo>
                    <a:pt x="13733" y="1"/>
                    <a:pt x="11282" y="1553"/>
                    <a:pt x="10180" y="4040"/>
                  </a:cubicBezTo>
                  <a:cubicBezTo>
                    <a:pt x="10041" y="4029"/>
                    <a:pt x="9902" y="4023"/>
                    <a:pt x="9764" y="4023"/>
                  </a:cubicBezTo>
                  <a:cubicBezTo>
                    <a:pt x="9595" y="4023"/>
                    <a:pt x="9427" y="4032"/>
                    <a:pt x="9263" y="4052"/>
                  </a:cubicBezTo>
                  <a:cubicBezTo>
                    <a:pt x="6906" y="4302"/>
                    <a:pt x="5013" y="6135"/>
                    <a:pt x="4703" y="8493"/>
                  </a:cubicBezTo>
                  <a:cubicBezTo>
                    <a:pt x="4286" y="8284"/>
                    <a:pt x="3838" y="8173"/>
                    <a:pt x="3384" y="8173"/>
                  </a:cubicBezTo>
                  <a:cubicBezTo>
                    <a:pt x="3268" y="8173"/>
                    <a:pt x="3152" y="8181"/>
                    <a:pt x="3036" y="8195"/>
                  </a:cubicBezTo>
                  <a:cubicBezTo>
                    <a:pt x="1239" y="8374"/>
                    <a:pt x="0" y="10064"/>
                    <a:pt x="369" y="11826"/>
                  </a:cubicBezTo>
                  <a:cubicBezTo>
                    <a:pt x="664" y="13279"/>
                    <a:pt x="1938" y="14263"/>
                    <a:pt x="3344" y="14263"/>
                  </a:cubicBezTo>
                  <a:cubicBezTo>
                    <a:pt x="3643" y="14263"/>
                    <a:pt x="3948" y="14218"/>
                    <a:pt x="4251" y="14124"/>
                  </a:cubicBezTo>
                  <a:lnTo>
                    <a:pt x="4251" y="14184"/>
                  </a:lnTo>
                  <a:cubicBezTo>
                    <a:pt x="4453" y="16160"/>
                    <a:pt x="5870" y="17792"/>
                    <a:pt x="7799" y="18268"/>
                  </a:cubicBezTo>
                  <a:cubicBezTo>
                    <a:pt x="8177" y="18361"/>
                    <a:pt x="8559" y="18406"/>
                    <a:pt x="8936" y="18406"/>
                  </a:cubicBezTo>
                  <a:cubicBezTo>
                    <a:pt x="10482" y="18406"/>
                    <a:pt x="11957" y="17645"/>
                    <a:pt x="12847" y="16315"/>
                  </a:cubicBezTo>
                  <a:cubicBezTo>
                    <a:pt x="13535" y="17707"/>
                    <a:pt x="14864" y="18393"/>
                    <a:pt x="16192" y="18393"/>
                  </a:cubicBezTo>
                  <a:cubicBezTo>
                    <a:pt x="17601" y="18393"/>
                    <a:pt x="19008" y="17621"/>
                    <a:pt x="19646" y="16101"/>
                  </a:cubicBezTo>
                  <a:cubicBezTo>
                    <a:pt x="20366" y="16464"/>
                    <a:pt x="21128" y="16635"/>
                    <a:pt x="21877" y="16635"/>
                  </a:cubicBezTo>
                  <a:cubicBezTo>
                    <a:pt x="23853" y="16635"/>
                    <a:pt x="25735" y="15447"/>
                    <a:pt x="26504" y="13470"/>
                  </a:cubicBezTo>
                  <a:cubicBezTo>
                    <a:pt x="27563" y="10731"/>
                    <a:pt x="26027" y="7683"/>
                    <a:pt x="23206" y="6909"/>
                  </a:cubicBezTo>
                  <a:cubicBezTo>
                    <a:pt x="23206" y="6635"/>
                    <a:pt x="23194" y="6362"/>
                    <a:pt x="23170" y="6100"/>
                  </a:cubicBezTo>
                  <a:cubicBezTo>
                    <a:pt x="22848" y="3040"/>
                    <a:pt x="20503" y="563"/>
                    <a:pt x="17467" y="87"/>
                  </a:cubicBezTo>
                  <a:cubicBezTo>
                    <a:pt x="17105" y="29"/>
                    <a:pt x="16743" y="1"/>
                    <a:pt x="16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>
            <a:spLocks noGrp="1"/>
          </p:cNvSpPr>
          <p:nvPr>
            <p:ph type="subTitle" idx="1"/>
          </p:nvPr>
        </p:nvSpPr>
        <p:spPr>
          <a:xfrm>
            <a:off x="1915200" y="1915425"/>
            <a:ext cx="5313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22"/>
          <p:cNvSpPr txBox="1">
            <a:spLocks noGrp="1"/>
          </p:cNvSpPr>
          <p:nvPr>
            <p:ph type="subTitle" idx="2"/>
          </p:nvPr>
        </p:nvSpPr>
        <p:spPr>
          <a:xfrm>
            <a:off x="2595125" y="2928475"/>
            <a:ext cx="35931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22"/>
          <p:cNvSpPr/>
          <p:nvPr/>
        </p:nvSpPr>
        <p:spPr>
          <a:xfrm rot="-5400000">
            <a:off x="8082467" y="274055"/>
            <a:ext cx="367286" cy="38341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2"/>
          <p:cNvSpPr/>
          <p:nvPr/>
        </p:nvSpPr>
        <p:spPr>
          <a:xfrm rot="-5400000">
            <a:off x="3677465" y="533271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2"/>
          <p:cNvSpPr/>
          <p:nvPr/>
        </p:nvSpPr>
        <p:spPr>
          <a:xfrm rot="-5400000">
            <a:off x="308894" y="4544500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2"/>
          <p:cNvSpPr/>
          <p:nvPr/>
        </p:nvSpPr>
        <p:spPr>
          <a:xfrm rot="-5400000">
            <a:off x="331287" y="211766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"/>
          <p:cNvSpPr/>
          <p:nvPr/>
        </p:nvSpPr>
        <p:spPr>
          <a:xfrm rot="-5400000">
            <a:off x="5711619" y="4234461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"/>
          <p:cNvSpPr/>
          <p:nvPr/>
        </p:nvSpPr>
        <p:spPr>
          <a:xfrm rot="-5400000">
            <a:off x="8520320" y="4806942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-5400000">
            <a:off x="2828720" y="4891217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22"/>
          <p:cNvGrpSpPr/>
          <p:nvPr/>
        </p:nvGrpSpPr>
        <p:grpSpPr>
          <a:xfrm rot="-5399633" flipH="1">
            <a:off x="3616480" y="-47048"/>
            <a:ext cx="2049051" cy="9659467"/>
            <a:chOff x="7936330" y="-198069"/>
            <a:chExt cx="2187989" cy="5483037"/>
          </a:xfrm>
        </p:grpSpPr>
        <p:sp>
          <p:nvSpPr>
            <p:cNvPr id="528" name="Google Shape;528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2"/>
          <p:cNvGrpSpPr/>
          <p:nvPr/>
        </p:nvGrpSpPr>
        <p:grpSpPr>
          <a:xfrm rot="5400367" flipH="1">
            <a:off x="3547480" y="-4440160"/>
            <a:ext cx="2049051" cy="9659467"/>
            <a:chOff x="7936330" y="-198069"/>
            <a:chExt cx="2187989" cy="5483037"/>
          </a:xfrm>
        </p:grpSpPr>
        <p:sp>
          <p:nvSpPr>
            <p:cNvPr id="536" name="Google Shape;536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_1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7"/>
          <p:cNvSpPr txBox="1">
            <a:spLocks noGrp="1"/>
          </p:cNvSpPr>
          <p:nvPr>
            <p:ph type="body" idx="1"/>
          </p:nvPr>
        </p:nvSpPr>
        <p:spPr>
          <a:xfrm>
            <a:off x="2567700" y="1019825"/>
            <a:ext cx="4008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27"/>
          <p:cNvGrpSpPr/>
          <p:nvPr/>
        </p:nvGrpSpPr>
        <p:grpSpPr>
          <a:xfrm flipH="1">
            <a:off x="5587750" y="2282348"/>
            <a:ext cx="6239694" cy="6454370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2677793" y="2282359"/>
            <a:ext cx="6239694" cy="6454370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14512" y="-46051"/>
            <a:ext cx="9277635" cy="5358557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9"/>
          <p:cNvSpPr txBox="1">
            <a:spLocks noGrp="1"/>
          </p:cNvSpPr>
          <p:nvPr>
            <p:ph type="subTitle" idx="1"/>
          </p:nvPr>
        </p:nvSpPr>
        <p:spPr>
          <a:xfrm>
            <a:off x="937250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3" name="Google Shape;703;p29"/>
          <p:cNvSpPr txBox="1">
            <a:spLocks noGrp="1"/>
          </p:cNvSpPr>
          <p:nvPr>
            <p:ph type="subTitle" idx="2"/>
          </p:nvPr>
        </p:nvSpPr>
        <p:spPr>
          <a:xfrm>
            <a:off x="3430196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4" name="Google Shape;704;p29"/>
          <p:cNvSpPr txBox="1">
            <a:spLocks noGrp="1"/>
          </p:cNvSpPr>
          <p:nvPr>
            <p:ph type="subTitle" idx="3"/>
          </p:nvPr>
        </p:nvSpPr>
        <p:spPr>
          <a:xfrm>
            <a:off x="5923142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5" name="Google Shape;705;p29"/>
          <p:cNvSpPr txBox="1">
            <a:spLocks noGrp="1"/>
          </p:cNvSpPr>
          <p:nvPr>
            <p:ph type="title" hasCustomPrompt="1"/>
          </p:nvPr>
        </p:nvSpPr>
        <p:spPr>
          <a:xfrm>
            <a:off x="913562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6" name="Google Shape;706;p29"/>
          <p:cNvSpPr txBox="1">
            <a:spLocks noGrp="1"/>
          </p:cNvSpPr>
          <p:nvPr>
            <p:ph type="title" idx="4" hasCustomPrompt="1"/>
          </p:nvPr>
        </p:nvSpPr>
        <p:spPr>
          <a:xfrm>
            <a:off x="3406500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7" name="Google Shape;707;p29"/>
          <p:cNvSpPr txBox="1">
            <a:spLocks noGrp="1"/>
          </p:cNvSpPr>
          <p:nvPr>
            <p:ph type="title" idx="5" hasCustomPrompt="1"/>
          </p:nvPr>
        </p:nvSpPr>
        <p:spPr>
          <a:xfrm>
            <a:off x="5899438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708" name="Google Shape;708;p29"/>
          <p:cNvGrpSpPr/>
          <p:nvPr/>
        </p:nvGrpSpPr>
        <p:grpSpPr>
          <a:xfrm>
            <a:off x="-218468" y="-211577"/>
            <a:ext cx="9450419" cy="5355082"/>
            <a:chOff x="-218468" y="-287777"/>
            <a:chExt cx="9450419" cy="5355082"/>
          </a:xfrm>
        </p:grpSpPr>
        <p:sp>
          <p:nvSpPr>
            <p:cNvPr id="709" name="Google Shape;709;p29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451075" y="47517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-218468" y="28231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687827" y="33462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745697" y="1919172"/>
            <a:ext cx="7522089" cy="3442508"/>
            <a:chOff x="1311908" y="280885"/>
            <a:chExt cx="6408868" cy="2933039"/>
          </a:xfrm>
        </p:grpSpPr>
        <p:sp>
          <p:nvSpPr>
            <p:cNvPr id="721" name="Google Shape;721;p29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260016" y="3678122"/>
            <a:ext cx="9385943" cy="2768372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188093" y="-141477"/>
            <a:ext cx="9420044" cy="50702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6599026" y="-149638"/>
            <a:ext cx="3046054" cy="5442777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514649" y="-178950"/>
            <a:ext cx="3046054" cy="5442777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1699303" y="4237040"/>
            <a:ext cx="492391" cy="482419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8260458" y="2924798"/>
            <a:ext cx="212147" cy="20755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424753" y="2624016"/>
            <a:ext cx="307430" cy="300770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7064465" y="3819272"/>
            <a:ext cx="360738" cy="376579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1659080" y="3158002"/>
            <a:ext cx="133310" cy="129994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271040" y="697141"/>
            <a:ext cx="307431" cy="321656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2"/>
          <p:cNvSpPr/>
          <p:nvPr/>
        </p:nvSpPr>
        <p:spPr>
          <a:xfrm>
            <a:off x="8231568" y="388065"/>
            <a:ext cx="269936" cy="26409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6198713" y="-120356"/>
            <a:ext cx="478045" cy="468414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2"/>
          <p:cNvSpPr/>
          <p:nvPr/>
        </p:nvSpPr>
        <p:spPr>
          <a:xfrm>
            <a:off x="4031652" y="232724"/>
            <a:ext cx="159280" cy="155348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2"/>
          <p:cNvSpPr/>
          <p:nvPr/>
        </p:nvSpPr>
        <p:spPr>
          <a:xfrm>
            <a:off x="1866356" y="784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34D9E-0F94-4D23-96E1-3A594E90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41FC2-3A83-4E82-AA96-0889DF97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85AEA-00EB-483C-82D8-B64C5585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310DA-2922-4A35-884E-DE11EF3B8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8" r:id="rId4"/>
    <p:sldLayoutId id="2147483673" r:id="rId5"/>
    <p:sldLayoutId id="2147483675" r:id="rId6"/>
    <p:sldLayoutId id="2147483677" r:id="rId7"/>
    <p:sldLayoutId id="2147483678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5"/>
          <p:cNvSpPr/>
          <p:nvPr/>
        </p:nvSpPr>
        <p:spPr>
          <a:xfrm>
            <a:off x="223202" y="-572250"/>
            <a:ext cx="242870" cy="237925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126914" y="278944"/>
            <a:ext cx="2105733" cy="2437913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2582;p65">
            <a:extLst>
              <a:ext uri="{FF2B5EF4-FFF2-40B4-BE49-F238E27FC236}">
                <a16:creationId xmlns:a16="http://schemas.microsoft.com/office/drawing/2014/main" id="{5D2A5B8D-5ED6-49E9-A36E-95F6D11654F0}"/>
              </a:ext>
            </a:extLst>
          </p:cNvPr>
          <p:cNvGrpSpPr/>
          <p:nvPr/>
        </p:nvGrpSpPr>
        <p:grpSpPr>
          <a:xfrm rot="20887623">
            <a:off x="7012301" y="2824186"/>
            <a:ext cx="2216966" cy="1731169"/>
            <a:chOff x="1529144" y="1403352"/>
            <a:chExt cx="1541229" cy="1273199"/>
          </a:xfrm>
        </p:grpSpPr>
        <p:sp>
          <p:nvSpPr>
            <p:cNvPr id="69" name="Google Shape;2583;p65">
              <a:extLst>
                <a:ext uri="{FF2B5EF4-FFF2-40B4-BE49-F238E27FC236}">
                  <a16:creationId xmlns:a16="http://schemas.microsoft.com/office/drawing/2014/main" id="{08079B0F-23ED-46E1-8967-FF45D5AF7585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4;p65">
              <a:extLst>
                <a:ext uri="{FF2B5EF4-FFF2-40B4-BE49-F238E27FC236}">
                  <a16:creationId xmlns:a16="http://schemas.microsoft.com/office/drawing/2014/main" id="{F8CA7B64-C02C-4AFE-BFDA-D43DC0946D65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85;p65">
              <a:extLst>
                <a:ext uri="{FF2B5EF4-FFF2-40B4-BE49-F238E27FC236}">
                  <a16:creationId xmlns:a16="http://schemas.microsoft.com/office/drawing/2014/main" id="{743340B0-7759-4652-A570-8BC78B1B858D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86;p65">
              <a:extLst>
                <a:ext uri="{FF2B5EF4-FFF2-40B4-BE49-F238E27FC236}">
                  <a16:creationId xmlns:a16="http://schemas.microsoft.com/office/drawing/2014/main" id="{0E0DE327-93C3-4F0F-AD15-3AD579932E51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87;p65">
              <a:extLst>
                <a:ext uri="{FF2B5EF4-FFF2-40B4-BE49-F238E27FC236}">
                  <a16:creationId xmlns:a16="http://schemas.microsoft.com/office/drawing/2014/main" id="{72FBEE9B-73CA-40EE-8089-C5BB7AC6F792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88;p65">
              <a:extLst>
                <a:ext uri="{FF2B5EF4-FFF2-40B4-BE49-F238E27FC236}">
                  <a16:creationId xmlns:a16="http://schemas.microsoft.com/office/drawing/2014/main" id="{E7B0D126-014E-4847-BF01-0F6FB20313C7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89;p65">
              <a:extLst>
                <a:ext uri="{FF2B5EF4-FFF2-40B4-BE49-F238E27FC236}">
                  <a16:creationId xmlns:a16="http://schemas.microsoft.com/office/drawing/2014/main" id="{E5858E90-F2BD-4E6E-A75C-220D3062279B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90;p65">
              <a:extLst>
                <a:ext uri="{FF2B5EF4-FFF2-40B4-BE49-F238E27FC236}">
                  <a16:creationId xmlns:a16="http://schemas.microsoft.com/office/drawing/2014/main" id="{8A532C3A-6489-4078-A5D4-46F8BE3BD57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91;p65">
              <a:extLst>
                <a:ext uri="{FF2B5EF4-FFF2-40B4-BE49-F238E27FC236}">
                  <a16:creationId xmlns:a16="http://schemas.microsoft.com/office/drawing/2014/main" id="{1868E23F-FE85-428B-A948-4ACA68694A60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92;p65">
              <a:extLst>
                <a:ext uri="{FF2B5EF4-FFF2-40B4-BE49-F238E27FC236}">
                  <a16:creationId xmlns:a16="http://schemas.microsoft.com/office/drawing/2014/main" id="{C5651B9C-CC35-41BB-B0D1-38FB35D7BC9C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93;p65">
              <a:extLst>
                <a:ext uri="{FF2B5EF4-FFF2-40B4-BE49-F238E27FC236}">
                  <a16:creationId xmlns:a16="http://schemas.microsoft.com/office/drawing/2014/main" id="{3F9E3BA0-79C5-4120-A0AF-C1C7DB08A57A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94;p65">
              <a:extLst>
                <a:ext uri="{FF2B5EF4-FFF2-40B4-BE49-F238E27FC236}">
                  <a16:creationId xmlns:a16="http://schemas.microsoft.com/office/drawing/2014/main" id="{1C59BCA8-29D4-42D0-98C5-96A6BE95514E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95;p65">
              <a:extLst>
                <a:ext uri="{FF2B5EF4-FFF2-40B4-BE49-F238E27FC236}">
                  <a16:creationId xmlns:a16="http://schemas.microsoft.com/office/drawing/2014/main" id="{778643FC-A265-4B65-BB31-E9B4AA403C76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96;p65">
              <a:extLst>
                <a:ext uri="{FF2B5EF4-FFF2-40B4-BE49-F238E27FC236}">
                  <a16:creationId xmlns:a16="http://schemas.microsoft.com/office/drawing/2014/main" id="{98B318CA-49FE-4AC4-B7EB-36E3E9106701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97;p65">
              <a:extLst>
                <a:ext uri="{FF2B5EF4-FFF2-40B4-BE49-F238E27FC236}">
                  <a16:creationId xmlns:a16="http://schemas.microsoft.com/office/drawing/2014/main" id="{ED9D1516-B5E4-4759-830D-A059C56A5A08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98;p65">
              <a:extLst>
                <a:ext uri="{FF2B5EF4-FFF2-40B4-BE49-F238E27FC236}">
                  <a16:creationId xmlns:a16="http://schemas.microsoft.com/office/drawing/2014/main" id="{DAE6971D-2FA8-425B-B521-FCA306C4B041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99;p65">
              <a:extLst>
                <a:ext uri="{FF2B5EF4-FFF2-40B4-BE49-F238E27FC236}">
                  <a16:creationId xmlns:a16="http://schemas.microsoft.com/office/drawing/2014/main" id="{F4A5E8FC-799A-41F0-A955-DB29F8AF4664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00;p65">
              <a:extLst>
                <a:ext uri="{FF2B5EF4-FFF2-40B4-BE49-F238E27FC236}">
                  <a16:creationId xmlns:a16="http://schemas.microsoft.com/office/drawing/2014/main" id="{3CFCCE92-F2E3-445C-8BD3-958054D127F5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01;p65">
              <a:extLst>
                <a:ext uri="{FF2B5EF4-FFF2-40B4-BE49-F238E27FC236}">
                  <a16:creationId xmlns:a16="http://schemas.microsoft.com/office/drawing/2014/main" id="{EE6E83DE-F1F2-43FB-99A1-9240D7B4DE77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02;p65">
              <a:extLst>
                <a:ext uri="{FF2B5EF4-FFF2-40B4-BE49-F238E27FC236}">
                  <a16:creationId xmlns:a16="http://schemas.microsoft.com/office/drawing/2014/main" id="{FC3BC5EA-893C-408B-BB0D-6BFE99526CB4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03;p65">
              <a:extLst>
                <a:ext uri="{FF2B5EF4-FFF2-40B4-BE49-F238E27FC236}">
                  <a16:creationId xmlns:a16="http://schemas.microsoft.com/office/drawing/2014/main" id="{BDE26F6A-9919-432B-BCC5-1701E326380B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04;p65">
              <a:extLst>
                <a:ext uri="{FF2B5EF4-FFF2-40B4-BE49-F238E27FC236}">
                  <a16:creationId xmlns:a16="http://schemas.microsoft.com/office/drawing/2014/main" id="{ED19CA28-959C-4C33-8CBE-2A78F6B385E9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735;p51">
            <a:extLst>
              <a:ext uri="{FF2B5EF4-FFF2-40B4-BE49-F238E27FC236}">
                <a16:creationId xmlns:a16="http://schemas.microsoft.com/office/drawing/2014/main" id="{396E37AE-304D-444A-BF4C-DA332FF35AB3}"/>
              </a:ext>
            </a:extLst>
          </p:cNvPr>
          <p:cNvGrpSpPr/>
          <p:nvPr/>
        </p:nvGrpSpPr>
        <p:grpSpPr>
          <a:xfrm>
            <a:off x="3181982" y="2339589"/>
            <a:ext cx="1376366" cy="2735519"/>
            <a:chOff x="6504825" y="1627500"/>
            <a:chExt cx="1499275" cy="3032250"/>
          </a:xfrm>
        </p:grpSpPr>
        <p:sp>
          <p:nvSpPr>
            <p:cNvPr id="96" name="Google Shape;1736;p51">
              <a:extLst>
                <a:ext uri="{FF2B5EF4-FFF2-40B4-BE49-F238E27FC236}">
                  <a16:creationId xmlns:a16="http://schemas.microsoft.com/office/drawing/2014/main" id="{0E6715AC-E5AF-462F-B61E-C995FB8D5A23}"/>
                </a:ext>
              </a:extLst>
            </p:cNvPr>
            <p:cNvSpPr/>
            <p:nvPr/>
          </p:nvSpPr>
          <p:spPr>
            <a:xfrm>
              <a:off x="6615376" y="4500489"/>
              <a:ext cx="1321825" cy="159261"/>
            </a:xfrm>
            <a:custGeom>
              <a:avLst/>
              <a:gdLst/>
              <a:ahLst/>
              <a:cxnLst/>
              <a:rect l="l" t="t" r="r" b="b"/>
              <a:pathLst>
                <a:path w="14898" h="1795" extrusionOk="0">
                  <a:moveTo>
                    <a:pt x="7449" y="0"/>
                  </a:moveTo>
                  <a:cubicBezTo>
                    <a:pt x="3339" y="0"/>
                    <a:pt x="1" y="400"/>
                    <a:pt x="1" y="902"/>
                  </a:cubicBezTo>
                  <a:cubicBezTo>
                    <a:pt x="1" y="1395"/>
                    <a:pt x="3339" y="1795"/>
                    <a:pt x="7449" y="1795"/>
                  </a:cubicBezTo>
                  <a:cubicBezTo>
                    <a:pt x="11560" y="1795"/>
                    <a:pt x="14898" y="1395"/>
                    <a:pt x="14898" y="902"/>
                  </a:cubicBezTo>
                  <a:cubicBezTo>
                    <a:pt x="14898" y="400"/>
                    <a:pt x="11560" y="0"/>
                    <a:pt x="7449" y="0"/>
                  </a:cubicBez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7;p51">
              <a:extLst>
                <a:ext uri="{FF2B5EF4-FFF2-40B4-BE49-F238E27FC236}">
                  <a16:creationId xmlns:a16="http://schemas.microsoft.com/office/drawing/2014/main" id="{4EC4510A-39D4-4EB9-9618-3255AE033352}"/>
                </a:ext>
              </a:extLst>
            </p:cNvPr>
            <p:cNvSpPr/>
            <p:nvPr/>
          </p:nvSpPr>
          <p:spPr>
            <a:xfrm>
              <a:off x="7115342" y="2941067"/>
              <a:ext cx="812011" cy="830111"/>
            </a:xfrm>
            <a:custGeom>
              <a:avLst/>
              <a:gdLst/>
              <a:ahLst/>
              <a:cxnLst/>
              <a:rect l="l" t="t" r="r" b="b"/>
              <a:pathLst>
                <a:path w="9152" h="9356" extrusionOk="0">
                  <a:moveTo>
                    <a:pt x="4995" y="0"/>
                  </a:moveTo>
                  <a:cubicBezTo>
                    <a:pt x="4744" y="10"/>
                    <a:pt x="4502" y="38"/>
                    <a:pt x="4260" y="75"/>
                  </a:cubicBezTo>
                  <a:cubicBezTo>
                    <a:pt x="3776" y="168"/>
                    <a:pt x="3321" y="335"/>
                    <a:pt x="2884" y="558"/>
                  </a:cubicBezTo>
                  <a:cubicBezTo>
                    <a:pt x="2447" y="791"/>
                    <a:pt x="2037" y="1079"/>
                    <a:pt x="1675" y="1414"/>
                  </a:cubicBezTo>
                  <a:cubicBezTo>
                    <a:pt x="1303" y="1749"/>
                    <a:pt x="987" y="2130"/>
                    <a:pt x="726" y="2558"/>
                  </a:cubicBezTo>
                  <a:cubicBezTo>
                    <a:pt x="466" y="2967"/>
                    <a:pt x="271" y="3413"/>
                    <a:pt x="150" y="3878"/>
                  </a:cubicBezTo>
                  <a:cubicBezTo>
                    <a:pt x="29" y="4353"/>
                    <a:pt x="1" y="4836"/>
                    <a:pt x="66" y="5310"/>
                  </a:cubicBezTo>
                  <a:cubicBezTo>
                    <a:pt x="94" y="5561"/>
                    <a:pt x="159" y="5803"/>
                    <a:pt x="243" y="6045"/>
                  </a:cubicBezTo>
                  <a:cubicBezTo>
                    <a:pt x="326" y="6287"/>
                    <a:pt x="438" y="6529"/>
                    <a:pt x="568" y="6761"/>
                  </a:cubicBezTo>
                  <a:cubicBezTo>
                    <a:pt x="708" y="6993"/>
                    <a:pt x="866" y="7226"/>
                    <a:pt x="1042" y="7431"/>
                  </a:cubicBezTo>
                  <a:cubicBezTo>
                    <a:pt x="1228" y="7644"/>
                    <a:pt x="1414" y="7849"/>
                    <a:pt x="1628" y="8035"/>
                  </a:cubicBezTo>
                  <a:cubicBezTo>
                    <a:pt x="2047" y="8407"/>
                    <a:pt x="2521" y="8705"/>
                    <a:pt x="3032" y="8937"/>
                  </a:cubicBezTo>
                  <a:cubicBezTo>
                    <a:pt x="3274" y="9049"/>
                    <a:pt x="3535" y="9142"/>
                    <a:pt x="3804" y="9216"/>
                  </a:cubicBezTo>
                  <a:cubicBezTo>
                    <a:pt x="4074" y="9281"/>
                    <a:pt x="4353" y="9328"/>
                    <a:pt x="4632" y="9346"/>
                  </a:cubicBezTo>
                  <a:cubicBezTo>
                    <a:pt x="4734" y="9356"/>
                    <a:pt x="4837" y="9356"/>
                    <a:pt x="4939" y="9356"/>
                  </a:cubicBezTo>
                  <a:cubicBezTo>
                    <a:pt x="5125" y="9356"/>
                    <a:pt x="5311" y="9346"/>
                    <a:pt x="5497" y="9328"/>
                  </a:cubicBezTo>
                  <a:cubicBezTo>
                    <a:pt x="6083" y="9263"/>
                    <a:pt x="6650" y="9104"/>
                    <a:pt x="7180" y="8863"/>
                  </a:cubicBezTo>
                  <a:cubicBezTo>
                    <a:pt x="7431" y="8751"/>
                    <a:pt x="7673" y="8612"/>
                    <a:pt x="7896" y="8453"/>
                  </a:cubicBezTo>
                  <a:cubicBezTo>
                    <a:pt x="8073" y="8333"/>
                    <a:pt x="8231" y="8184"/>
                    <a:pt x="8380" y="8026"/>
                  </a:cubicBezTo>
                  <a:cubicBezTo>
                    <a:pt x="8510" y="7868"/>
                    <a:pt x="8631" y="7691"/>
                    <a:pt x="8724" y="7505"/>
                  </a:cubicBezTo>
                  <a:cubicBezTo>
                    <a:pt x="8919" y="7124"/>
                    <a:pt x="9040" y="6715"/>
                    <a:pt x="9096" y="6296"/>
                  </a:cubicBezTo>
                  <a:cubicBezTo>
                    <a:pt x="9151" y="5850"/>
                    <a:pt x="9151" y="5403"/>
                    <a:pt x="9114" y="4957"/>
                  </a:cubicBezTo>
                  <a:cubicBezTo>
                    <a:pt x="9068" y="4501"/>
                    <a:pt x="9003" y="4046"/>
                    <a:pt x="8900" y="3599"/>
                  </a:cubicBezTo>
                  <a:cubicBezTo>
                    <a:pt x="8807" y="3209"/>
                    <a:pt x="8696" y="2800"/>
                    <a:pt x="8556" y="2353"/>
                  </a:cubicBezTo>
                  <a:cubicBezTo>
                    <a:pt x="8519" y="2214"/>
                    <a:pt x="8473" y="2074"/>
                    <a:pt x="8417" y="1925"/>
                  </a:cubicBezTo>
                  <a:cubicBezTo>
                    <a:pt x="8407" y="1888"/>
                    <a:pt x="8380" y="1860"/>
                    <a:pt x="8342" y="1860"/>
                  </a:cubicBezTo>
                  <a:lnTo>
                    <a:pt x="8333" y="1860"/>
                  </a:lnTo>
                  <a:cubicBezTo>
                    <a:pt x="8296" y="1786"/>
                    <a:pt x="8259" y="1702"/>
                    <a:pt x="8221" y="1628"/>
                  </a:cubicBezTo>
                  <a:cubicBezTo>
                    <a:pt x="8128" y="1433"/>
                    <a:pt x="8008" y="1256"/>
                    <a:pt x="7877" y="1079"/>
                  </a:cubicBezTo>
                  <a:cubicBezTo>
                    <a:pt x="7626" y="763"/>
                    <a:pt x="7310" y="512"/>
                    <a:pt x="6947" y="335"/>
                  </a:cubicBezTo>
                  <a:cubicBezTo>
                    <a:pt x="6557" y="159"/>
                    <a:pt x="6138" y="56"/>
                    <a:pt x="5711" y="19"/>
                  </a:cubicBezTo>
                  <a:cubicBezTo>
                    <a:pt x="5571" y="10"/>
                    <a:pt x="5413" y="10"/>
                    <a:pt x="5255" y="10"/>
                  </a:cubicBezTo>
                  <a:lnTo>
                    <a:pt x="52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8;p51">
              <a:extLst>
                <a:ext uri="{FF2B5EF4-FFF2-40B4-BE49-F238E27FC236}">
                  <a16:creationId xmlns:a16="http://schemas.microsoft.com/office/drawing/2014/main" id="{30E59060-C3B4-45EF-9D90-710E90BCDE70}"/>
                </a:ext>
              </a:extLst>
            </p:cNvPr>
            <p:cNvSpPr/>
            <p:nvPr/>
          </p:nvSpPr>
          <p:spPr>
            <a:xfrm>
              <a:off x="7115342" y="2941067"/>
              <a:ext cx="731183" cy="830910"/>
            </a:xfrm>
            <a:custGeom>
              <a:avLst/>
              <a:gdLst/>
              <a:ahLst/>
              <a:cxnLst/>
              <a:rect l="l" t="t" r="r" b="b"/>
              <a:pathLst>
                <a:path w="8241" h="9365" extrusionOk="0">
                  <a:moveTo>
                    <a:pt x="4995" y="0"/>
                  </a:moveTo>
                  <a:cubicBezTo>
                    <a:pt x="4251" y="19"/>
                    <a:pt x="3535" y="214"/>
                    <a:pt x="2884" y="568"/>
                  </a:cubicBezTo>
                  <a:cubicBezTo>
                    <a:pt x="2447" y="791"/>
                    <a:pt x="2037" y="1079"/>
                    <a:pt x="1675" y="1423"/>
                  </a:cubicBezTo>
                  <a:cubicBezTo>
                    <a:pt x="1303" y="1749"/>
                    <a:pt x="987" y="2139"/>
                    <a:pt x="726" y="2558"/>
                  </a:cubicBezTo>
                  <a:cubicBezTo>
                    <a:pt x="466" y="2967"/>
                    <a:pt x="271" y="3413"/>
                    <a:pt x="150" y="3888"/>
                  </a:cubicBezTo>
                  <a:cubicBezTo>
                    <a:pt x="29" y="4353"/>
                    <a:pt x="1" y="4836"/>
                    <a:pt x="66" y="5310"/>
                  </a:cubicBezTo>
                  <a:cubicBezTo>
                    <a:pt x="94" y="5561"/>
                    <a:pt x="159" y="5803"/>
                    <a:pt x="243" y="6045"/>
                  </a:cubicBezTo>
                  <a:cubicBezTo>
                    <a:pt x="326" y="6287"/>
                    <a:pt x="438" y="6529"/>
                    <a:pt x="568" y="6761"/>
                  </a:cubicBezTo>
                  <a:cubicBezTo>
                    <a:pt x="708" y="6993"/>
                    <a:pt x="866" y="7226"/>
                    <a:pt x="1042" y="7440"/>
                  </a:cubicBezTo>
                  <a:cubicBezTo>
                    <a:pt x="1219" y="7654"/>
                    <a:pt x="1414" y="7849"/>
                    <a:pt x="1619" y="8035"/>
                  </a:cubicBezTo>
                  <a:cubicBezTo>
                    <a:pt x="2037" y="8407"/>
                    <a:pt x="2512" y="8714"/>
                    <a:pt x="3032" y="8946"/>
                  </a:cubicBezTo>
                  <a:cubicBezTo>
                    <a:pt x="3284" y="9058"/>
                    <a:pt x="3535" y="9151"/>
                    <a:pt x="3804" y="9225"/>
                  </a:cubicBezTo>
                  <a:cubicBezTo>
                    <a:pt x="4074" y="9290"/>
                    <a:pt x="4353" y="9337"/>
                    <a:pt x="4641" y="9356"/>
                  </a:cubicBezTo>
                  <a:cubicBezTo>
                    <a:pt x="4744" y="9356"/>
                    <a:pt x="4846" y="9365"/>
                    <a:pt x="4939" y="9365"/>
                  </a:cubicBezTo>
                  <a:cubicBezTo>
                    <a:pt x="5125" y="9365"/>
                    <a:pt x="5320" y="9346"/>
                    <a:pt x="5506" y="9328"/>
                  </a:cubicBezTo>
                  <a:cubicBezTo>
                    <a:pt x="5794" y="9300"/>
                    <a:pt x="6083" y="9244"/>
                    <a:pt x="6362" y="9170"/>
                  </a:cubicBezTo>
                  <a:cubicBezTo>
                    <a:pt x="6641" y="9086"/>
                    <a:pt x="6920" y="8993"/>
                    <a:pt x="7180" y="8872"/>
                  </a:cubicBezTo>
                  <a:cubicBezTo>
                    <a:pt x="7431" y="8760"/>
                    <a:pt x="7663" y="8630"/>
                    <a:pt x="7896" y="8472"/>
                  </a:cubicBezTo>
                  <a:cubicBezTo>
                    <a:pt x="8017" y="8379"/>
                    <a:pt x="8128" y="8286"/>
                    <a:pt x="8240" y="8175"/>
                  </a:cubicBezTo>
                  <a:cubicBezTo>
                    <a:pt x="8184" y="8165"/>
                    <a:pt x="8119" y="8147"/>
                    <a:pt x="8063" y="8137"/>
                  </a:cubicBezTo>
                  <a:cubicBezTo>
                    <a:pt x="7961" y="8100"/>
                    <a:pt x="7859" y="8054"/>
                    <a:pt x="7756" y="8007"/>
                  </a:cubicBezTo>
                  <a:cubicBezTo>
                    <a:pt x="7524" y="7877"/>
                    <a:pt x="7319" y="7710"/>
                    <a:pt x="7152" y="7514"/>
                  </a:cubicBezTo>
                  <a:cubicBezTo>
                    <a:pt x="6957" y="7282"/>
                    <a:pt x="6780" y="7031"/>
                    <a:pt x="6641" y="6770"/>
                  </a:cubicBezTo>
                  <a:cubicBezTo>
                    <a:pt x="6482" y="6463"/>
                    <a:pt x="6343" y="6147"/>
                    <a:pt x="6222" y="5831"/>
                  </a:cubicBezTo>
                  <a:cubicBezTo>
                    <a:pt x="6092" y="5468"/>
                    <a:pt x="5980" y="5106"/>
                    <a:pt x="5887" y="4734"/>
                  </a:cubicBezTo>
                  <a:cubicBezTo>
                    <a:pt x="5785" y="4334"/>
                    <a:pt x="5701" y="3934"/>
                    <a:pt x="5627" y="3534"/>
                  </a:cubicBezTo>
                  <a:cubicBezTo>
                    <a:pt x="5553" y="3134"/>
                    <a:pt x="5487" y="2707"/>
                    <a:pt x="5441" y="2288"/>
                  </a:cubicBezTo>
                  <a:cubicBezTo>
                    <a:pt x="5394" y="1870"/>
                    <a:pt x="5348" y="1451"/>
                    <a:pt x="5329" y="1033"/>
                  </a:cubicBezTo>
                  <a:cubicBezTo>
                    <a:pt x="5301" y="689"/>
                    <a:pt x="5283" y="345"/>
                    <a:pt x="5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9;p51">
              <a:extLst>
                <a:ext uri="{FF2B5EF4-FFF2-40B4-BE49-F238E27FC236}">
                  <a16:creationId xmlns:a16="http://schemas.microsoft.com/office/drawing/2014/main" id="{739CC84A-91E0-4295-AD93-53ABA184E0DB}"/>
                </a:ext>
              </a:extLst>
            </p:cNvPr>
            <p:cNvSpPr/>
            <p:nvPr/>
          </p:nvSpPr>
          <p:spPr>
            <a:xfrm>
              <a:off x="6838963" y="2616690"/>
              <a:ext cx="1061950" cy="595877"/>
            </a:xfrm>
            <a:custGeom>
              <a:avLst/>
              <a:gdLst/>
              <a:ahLst/>
              <a:cxnLst/>
              <a:rect l="l" t="t" r="r" b="b"/>
              <a:pathLst>
                <a:path w="11969" h="6716" extrusionOk="0">
                  <a:moveTo>
                    <a:pt x="6708" y="1"/>
                  </a:moveTo>
                  <a:cubicBezTo>
                    <a:pt x="6670" y="1"/>
                    <a:pt x="6632" y="1"/>
                    <a:pt x="6594" y="2"/>
                  </a:cubicBezTo>
                  <a:lnTo>
                    <a:pt x="6585" y="11"/>
                  </a:lnTo>
                  <a:cubicBezTo>
                    <a:pt x="6464" y="11"/>
                    <a:pt x="6333" y="11"/>
                    <a:pt x="6203" y="20"/>
                  </a:cubicBezTo>
                  <a:cubicBezTo>
                    <a:pt x="5589" y="58"/>
                    <a:pt x="4985" y="123"/>
                    <a:pt x="4381" y="234"/>
                  </a:cubicBezTo>
                  <a:cubicBezTo>
                    <a:pt x="3804" y="327"/>
                    <a:pt x="3320" y="411"/>
                    <a:pt x="2837" y="541"/>
                  </a:cubicBezTo>
                  <a:cubicBezTo>
                    <a:pt x="2363" y="653"/>
                    <a:pt x="1898" y="829"/>
                    <a:pt x="1470" y="1062"/>
                  </a:cubicBezTo>
                  <a:cubicBezTo>
                    <a:pt x="1265" y="1164"/>
                    <a:pt x="1079" y="1294"/>
                    <a:pt x="912" y="1443"/>
                  </a:cubicBezTo>
                  <a:cubicBezTo>
                    <a:pt x="745" y="1592"/>
                    <a:pt x="596" y="1759"/>
                    <a:pt x="466" y="1936"/>
                  </a:cubicBezTo>
                  <a:cubicBezTo>
                    <a:pt x="335" y="2131"/>
                    <a:pt x="233" y="2345"/>
                    <a:pt x="159" y="2568"/>
                  </a:cubicBezTo>
                  <a:cubicBezTo>
                    <a:pt x="75" y="2810"/>
                    <a:pt x="29" y="3071"/>
                    <a:pt x="10" y="3331"/>
                  </a:cubicBezTo>
                  <a:cubicBezTo>
                    <a:pt x="1" y="3480"/>
                    <a:pt x="1" y="3629"/>
                    <a:pt x="1" y="3777"/>
                  </a:cubicBezTo>
                  <a:cubicBezTo>
                    <a:pt x="1" y="3824"/>
                    <a:pt x="38" y="3852"/>
                    <a:pt x="84" y="3852"/>
                  </a:cubicBezTo>
                  <a:cubicBezTo>
                    <a:pt x="103" y="3852"/>
                    <a:pt x="122" y="3842"/>
                    <a:pt x="140" y="3833"/>
                  </a:cubicBezTo>
                  <a:cubicBezTo>
                    <a:pt x="149" y="3815"/>
                    <a:pt x="159" y="3796"/>
                    <a:pt x="159" y="3777"/>
                  </a:cubicBezTo>
                  <a:lnTo>
                    <a:pt x="159" y="3424"/>
                  </a:lnTo>
                  <a:cubicBezTo>
                    <a:pt x="177" y="3452"/>
                    <a:pt x="196" y="3461"/>
                    <a:pt x="224" y="3461"/>
                  </a:cubicBezTo>
                  <a:cubicBezTo>
                    <a:pt x="233" y="3461"/>
                    <a:pt x="252" y="3461"/>
                    <a:pt x="261" y="3452"/>
                  </a:cubicBezTo>
                  <a:cubicBezTo>
                    <a:pt x="289" y="3443"/>
                    <a:pt x="308" y="3424"/>
                    <a:pt x="335" y="3415"/>
                  </a:cubicBezTo>
                  <a:cubicBezTo>
                    <a:pt x="438" y="3377"/>
                    <a:pt x="540" y="3350"/>
                    <a:pt x="642" y="3340"/>
                  </a:cubicBezTo>
                  <a:cubicBezTo>
                    <a:pt x="726" y="3331"/>
                    <a:pt x="810" y="3322"/>
                    <a:pt x="884" y="3322"/>
                  </a:cubicBezTo>
                  <a:cubicBezTo>
                    <a:pt x="1070" y="3322"/>
                    <a:pt x="1256" y="3340"/>
                    <a:pt x="1433" y="3368"/>
                  </a:cubicBezTo>
                  <a:lnTo>
                    <a:pt x="1749" y="3396"/>
                  </a:lnTo>
                  <a:cubicBezTo>
                    <a:pt x="1926" y="3424"/>
                    <a:pt x="2102" y="3443"/>
                    <a:pt x="2279" y="3461"/>
                  </a:cubicBezTo>
                  <a:cubicBezTo>
                    <a:pt x="3004" y="3563"/>
                    <a:pt x="3730" y="3703"/>
                    <a:pt x="4436" y="3889"/>
                  </a:cubicBezTo>
                  <a:cubicBezTo>
                    <a:pt x="4790" y="3982"/>
                    <a:pt x="5143" y="4084"/>
                    <a:pt x="5496" y="4205"/>
                  </a:cubicBezTo>
                  <a:cubicBezTo>
                    <a:pt x="5850" y="4326"/>
                    <a:pt x="6213" y="4456"/>
                    <a:pt x="6529" y="4586"/>
                  </a:cubicBezTo>
                  <a:lnTo>
                    <a:pt x="6547" y="4586"/>
                  </a:lnTo>
                  <a:cubicBezTo>
                    <a:pt x="7161" y="4865"/>
                    <a:pt x="7756" y="5172"/>
                    <a:pt x="8333" y="5516"/>
                  </a:cubicBezTo>
                  <a:lnTo>
                    <a:pt x="8454" y="5581"/>
                  </a:lnTo>
                  <a:cubicBezTo>
                    <a:pt x="9067" y="5953"/>
                    <a:pt x="9718" y="6279"/>
                    <a:pt x="10379" y="6549"/>
                  </a:cubicBezTo>
                  <a:cubicBezTo>
                    <a:pt x="10611" y="6651"/>
                    <a:pt x="10853" y="6707"/>
                    <a:pt x="11104" y="6716"/>
                  </a:cubicBezTo>
                  <a:lnTo>
                    <a:pt x="11132" y="6716"/>
                  </a:lnTo>
                  <a:cubicBezTo>
                    <a:pt x="11188" y="6707"/>
                    <a:pt x="11243" y="6707"/>
                    <a:pt x="11299" y="6688"/>
                  </a:cubicBezTo>
                  <a:cubicBezTo>
                    <a:pt x="11364" y="6679"/>
                    <a:pt x="11420" y="6660"/>
                    <a:pt x="11476" y="6632"/>
                  </a:cubicBezTo>
                  <a:cubicBezTo>
                    <a:pt x="11578" y="6576"/>
                    <a:pt x="11671" y="6502"/>
                    <a:pt x="11746" y="6400"/>
                  </a:cubicBezTo>
                  <a:cubicBezTo>
                    <a:pt x="11783" y="6344"/>
                    <a:pt x="11811" y="6288"/>
                    <a:pt x="11839" y="6223"/>
                  </a:cubicBezTo>
                  <a:cubicBezTo>
                    <a:pt x="11866" y="6167"/>
                    <a:pt x="11885" y="6102"/>
                    <a:pt x="11904" y="6037"/>
                  </a:cubicBezTo>
                  <a:cubicBezTo>
                    <a:pt x="11932" y="5935"/>
                    <a:pt x="11950" y="5823"/>
                    <a:pt x="11950" y="5712"/>
                  </a:cubicBezTo>
                  <a:cubicBezTo>
                    <a:pt x="11969" y="5479"/>
                    <a:pt x="11950" y="5237"/>
                    <a:pt x="11904" y="4996"/>
                  </a:cubicBezTo>
                  <a:cubicBezTo>
                    <a:pt x="11857" y="4735"/>
                    <a:pt x="11783" y="4475"/>
                    <a:pt x="11690" y="4224"/>
                  </a:cubicBezTo>
                  <a:cubicBezTo>
                    <a:pt x="11597" y="3954"/>
                    <a:pt x="11485" y="3694"/>
                    <a:pt x="11364" y="3443"/>
                  </a:cubicBezTo>
                  <a:cubicBezTo>
                    <a:pt x="11123" y="2959"/>
                    <a:pt x="10862" y="2494"/>
                    <a:pt x="10555" y="2048"/>
                  </a:cubicBezTo>
                  <a:cubicBezTo>
                    <a:pt x="10425" y="1852"/>
                    <a:pt x="10295" y="1676"/>
                    <a:pt x="10165" y="1518"/>
                  </a:cubicBezTo>
                  <a:cubicBezTo>
                    <a:pt x="9969" y="1276"/>
                    <a:pt x="9746" y="1053"/>
                    <a:pt x="9495" y="857"/>
                  </a:cubicBezTo>
                  <a:cubicBezTo>
                    <a:pt x="9272" y="690"/>
                    <a:pt x="9021" y="532"/>
                    <a:pt x="8751" y="411"/>
                  </a:cubicBezTo>
                  <a:cubicBezTo>
                    <a:pt x="8491" y="299"/>
                    <a:pt x="8221" y="206"/>
                    <a:pt x="7952" y="141"/>
                  </a:cubicBezTo>
                  <a:cubicBezTo>
                    <a:pt x="7542" y="48"/>
                    <a:pt x="7125" y="1"/>
                    <a:pt x="6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40;p51">
              <a:extLst>
                <a:ext uri="{FF2B5EF4-FFF2-40B4-BE49-F238E27FC236}">
                  <a16:creationId xmlns:a16="http://schemas.microsoft.com/office/drawing/2014/main" id="{A7E0328A-B8BB-48C5-A530-F557BC79A791}"/>
                </a:ext>
              </a:extLst>
            </p:cNvPr>
            <p:cNvSpPr/>
            <p:nvPr/>
          </p:nvSpPr>
          <p:spPr>
            <a:xfrm>
              <a:off x="6838165" y="2662206"/>
              <a:ext cx="1059465" cy="551248"/>
            </a:xfrm>
            <a:custGeom>
              <a:avLst/>
              <a:gdLst/>
              <a:ahLst/>
              <a:cxnLst/>
              <a:rect l="l" t="t" r="r" b="b"/>
              <a:pathLst>
                <a:path w="11941" h="6213" extrusionOk="0">
                  <a:moveTo>
                    <a:pt x="4929" y="0"/>
                  </a:moveTo>
                  <a:cubicBezTo>
                    <a:pt x="4789" y="0"/>
                    <a:pt x="4650" y="10"/>
                    <a:pt x="4501" y="19"/>
                  </a:cubicBezTo>
                  <a:cubicBezTo>
                    <a:pt x="4362" y="28"/>
                    <a:pt x="4222" y="47"/>
                    <a:pt x="4083" y="65"/>
                  </a:cubicBezTo>
                  <a:cubicBezTo>
                    <a:pt x="3962" y="75"/>
                    <a:pt x="3850" y="93"/>
                    <a:pt x="3729" y="121"/>
                  </a:cubicBezTo>
                  <a:lnTo>
                    <a:pt x="3469" y="158"/>
                  </a:lnTo>
                  <a:cubicBezTo>
                    <a:pt x="3264" y="196"/>
                    <a:pt x="3060" y="242"/>
                    <a:pt x="2855" y="279"/>
                  </a:cubicBezTo>
                  <a:cubicBezTo>
                    <a:pt x="2418" y="372"/>
                    <a:pt x="1990" y="502"/>
                    <a:pt x="1572" y="670"/>
                  </a:cubicBezTo>
                  <a:cubicBezTo>
                    <a:pt x="1284" y="791"/>
                    <a:pt x="1014" y="940"/>
                    <a:pt x="763" y="1125"/>
                  </a:cubicBezTo>
                  <a:cubicBezTo>
                    <a:pt x="688" y="1181"/>
                    <a:pt x="623" y="1237"/>
                    <a:pt x="558" y="1302"/>
                  </a:cubicBezTo>
                  <a:lnTo>
                    <a:pt x="540" y="1330"/>
                  </a:lnTo>
                  <a:cubicBezTo>
                    <a:pt x="512" y="1358"/>
                    <a:pt x="484" y="1395"/>
                    <a:pt x="465" y="1423"/>
                  </a:cubicBezTo>
                  <a:cubicBezTo>
                    <a:pt x="335" y="1618"/>
                    <a:pt x="233" y="1832"/>
                    <a:pt x="158" y="2055"/>
                  </a:cubicBezTo>
                  <a:cubicBezTo>
                    <a:pt x="75" y="2297"/>
                    <a:pt x="28" y="2558"/>
                    <a:pt x="10" y="2818"/>
                  </a:cubicBezTo>
                  <a:cubicBezTo>
                    <a:pt x="0" y="2967"/>
                    <a:pt x="0" y="3116"/>
                    <a:pt x="0" y="3264"/>
                  </a:cubicBezTo>
                  <a:cubicBezTo>
                    <a:pt x="0" y="3311"/>
                    <a:pt x="38" y="3348"/>
                    <a:pt x="84" y="3348"/>
                  </a:cubicBezTo>
                  <a:cubicBezTo>
                    <a:pt x="103" y="3348"/>
                    <a:pt x="121" y="3339"/>
                    <a:pt x="140" y="3320"/>
                  </a:cubicBezTo>
                  <a:cubicBezTo>
                    <a:pt x="158" y="3302"/>
                    <a:pt x="158" y="3283"/>
                    <a:pt x="158" y="3264"/>
                  </a:cubicBezTo>
                  <a:cubicBezTo>
                    <a:pt x="158" y="3143"/>
                    <a:pt x="158" y="3032"/>
                    <a:pt x="158" y="2920"/>
                  </a:cubicBezTo>
                  <a:cubicBezTo>
                    <a:pt x="174" y="2935"/>
                    <a:pt x="189" y="2951"/>
                    <a:pt x="209" y="2951"/>
                  </a:cubicBezTo>
                  <a:cubicBezTo>
                    <a:pt x="214" y="2951"/>
                    <a:pt x="218" y="2950"/>
                    <a:pt x="224" y="2948"/>
                  </a:cubicBezTo>
                  <a:cubicBezTo>
                    <a:pt x="242" y="2948"/>
                    <a:pt x="251" y="2948"/>
                    <a:pt x="261" y="2939"/>
                  </a:cubicBezTo>
                  <a:lnTo>
                    <a:pt x="335" y="2902"/>
                  </a:lnTo>
                  <a:cubicBezTo>
                    <a:pt x="437" y="2864"/>
                    <a:pt x="540" y="2846"/>
                    <a:pt x="642" y="2827"/>
                  </a:cubicBezTo>
                  <a:cubicBezTo>
                    <a:pt x="701" y="2821"/>
                    <a:pt x="760" y="2814"/>
                    <a:pt x="820" y="2814"/>
                  </a:cubicBezTo>
                  <a:cubicBezTo>
                    <a:pt x="844" y="2814"/>
                    <a:pt x="869" y="2815"/>
                    <a:pt x="893" y="2818"/>
                  </a:cubicBezTo>
                  <a:cubicBezTo>
                    <a:pt x="1070" y="2818"/>
                    <a:pt x="1256" y="2827"/>
                    <a:pt x="1432" y="2855"/>
                  </a:cubicBezTo>
                  <a:lnTo>
                    <a:pt x="1665" y="2883"/>
                  </a:lnTo>
                  <a:lnTo>
                    <a:pt x="1749" y="2892"/>
                  </a:lnTo>
                  <a:cubicBezTo>
                    <a:pt x="1925" y="2911"/>
                    <a:pt x="2102" y="2930"/>
                    <a:pt x="2279" y="2957"/>
                  </a:cubicBezTo>
                  <a:cubicBezTo>
                    <a:pt x="3004" y="3050"/>
                    <a:pt x="3729" y="3190"/>
                    <a:pt x="4436" y="3376"/>
                  </a:cubicBezTo>
                  <a:cubicBezTo>
                    <a:pt x="4789" y="3469"/>
                    <a:pt x="5143" y="3581"/>
                    <a:pt x="5496" y="3692"/>
                  </a:cubicBezTo>
                  <a:cubicBezTo>
                    <a:pt x="5850" y="3813"/>
                    <a:pt x="6212" y="3943"/>
                    <a:pt x="6528" y="4083"/>
                  </a:cubicBezTo>
                  <a:lnTo>
                    <a:pt x="6538" y="4083"/>
                  </a:lnTo>
                  <a:cubicBezTo>
                    <a:pt x="7161" y="4352"/>
                    <a:pt x="7756" y="4669"/>
                    <a:pt x="8332" y="5013"/>
                  </a:cubicBezTo>
                  <a:lnTo>
                    <a:pt x="8453" y="5078"/>
                  </a:lnTo>
                  <a:cubicBezTo>
                    <a:pt x="9067" y="5450"/>
                    <a:pt x="9718" y="5775"/>
                    <a:pt x="10388" y="6045"/>
                  </a:cubicBezTo>
                  <a:cubicBezTo>
                    <a:pt x="10611" y="6147"/>
                    <a:pt x="10853" y="6203"/>
                    <a:pt x="11104" y="6212"/>
                  </a:cubicBezTo>
                  <a:lnTo>
                    <a:pt x="11132" y="6212"/>
                  </a:lnTo>
                  <a:cubicBezTo>
                    <a:pt x="11197" y="6212"/>
                    <a:pt x="11252" y="6203"/>
                    <a:pt x="11308" y="6194"/>
                  </a:cubicBezTo>
                  <a:cubicBezTo>
                    <a:pt x="11364" y="6175"/>
                    <a:pt x="11420" y="6156"/>
                    <a:pt x="11476" y="6129"/>
                  </a:cubicBezTo>
                  <a:cubicBezTo>
                    <a:pt x="11578" y="6073"/>
                    <a:pt x="11671" y="5998"/>
                    <a:pt x="11745" y="5896"/>
                  </a:cubicBezTo>
                  <a:cubicBezTo>
                    <a:pt x="11783" y="5840"/>
                    <a:pt x="11810" y="5784"/>
                    <a:pt x="11838" y="5719"/>
                  </a:cubicBezTo>
                  <a:cubicBezTo>
                    <a:pt x="11866" y="5664"/>
                    <a:pt x="11885" y="5598"/>
                    <a:pt x="11903" y="5533"/>
                  </a:cubicBezTo>
                  <a:cubicBezTo>
                    <a:pt x="11922" y="5468"/>
                    <a:pt x="11931" y="5403"/>
                    <a:pt x="11941" y="5329"/>
                  </a:cubicBezTo>
                  <a:lnTo>
                    <a:pt x="11941" y="5329"/>
                  </a:lnTo>
                  <a:lnTo>
                    <a:pt x="11913" y="5357"/>
                  </a:lnTo>
                  <a:cubicBezTo>
                    <a:pt x="11885" y="5375"/>
                    <a:pt x="11857" y="5394"/>
                    <a:pt x="11829" y="5412"/>
                  </a:cubicBezTo>
                  <a:cubicBezTo>
                    <a:pt x="11773" y="5450"/>
                    <a:pt x="11708" y="5487"/>
                    <a:pt x="11634" y="5505"/>
                  </a:cubicBezTo>
                  <a:lnTo>
                    <a:pt x="11587" y="5515"/>
                  </a:lnTo>
                  <a:lnTo>
                    <a:pt x="11541" y="5524"/>
                  </a:lnTo>
                  <a:cubicBezTo>
                    <a:pt x="11504" y="5533"/>
                    <a:pt x="11466" y="5533"/>
                    <a:pt x="11429" y="5533"/>
                  </a:cubicBezTo>
                  <a:lnTo>
                    <a:pt x="11345" y="5533"/>
                  </a:lnTo>
                  <a:cubicBezTo>
                    <a:pt x="11299" y="5524"/>
                    <a:pt x="11252" y="5515"/>
                    <a:pt x="11206" y="5505"/>
                  </a:cubicBezTo>
                  <a:cubicBezTo>
                    <a:pt x="11113" y="5478"/>
                    <a:pt x="11029" y="5431"/>
                    <a:pt x="10946" y="5375"/>
                  </a:cubicBezTo>
                  <a:cubicBezTo>
                    <a:pt x="10871" y="5319"/>
                    <a:pt x="10797" y="5245"/>
                    <a:pt x="10732" y="5171"/>
                  </a:cubicBezTo>
                  <a:cubicBezTo>
                    <a:pt x="10592" y="5003"/>
                    <a:pt x="10471" y="4808"/>
                    <a:pt x="10378" y="4603"/>
                  </a:cubicBezTo>
                  <a:cubicBezTo>
                    <a:pt x="10285" y="4390"/>
                    <a:pt x="10202" y="4176"/>
                    <a:pt x="10118" y="3952"/>
                  </a:cubicBezTo>
                  <a:lnTo>
                    <a:pt x="10016" y="3655"/>
                  </a:lnTo>
                  <a:cubicBezTo>
                    <a:pt x="9978" y="3571"/>
                    <a:pt x="9951" y="3478"/>
                    <a:pt x="9913" y="3395"/>
                  </a:cubicBezTo>
                  <a:lnTo>
                    <a:pt x="9830" y="3199"/>
                  </a:lnTo>
                  <a:cubicBezTo>
                    <a:pt x="9792" y="3134"/>
                    <a:pt x="9765" y="3060"/>
                    <a:pt x="9727" y="2985"/>
                  </a:cubicBezTo>
                  <a:cubicBezTo>
                    <a:pt x="9662" y="2855"/>
                    <a:pt x="9597" y="2725"/>
                    <a:pt x="9523" y="2585"/>
                  </a:cubicBezTo>
                  <a:cubicBezTo>
                    <a:pt x="9448" y="2455"/>
                    <a:pt x="9383" y="2334"/>
                    <a:pt x="9300" y="2204"/>
                  </a:cubicBezTo>
                  <a:cubicBezTo>
                    <a:pt x="9216" y="2083"/>
                    <a:pt x="9142" y="1972"/>
                    <a:pt x="9049" y="1851"/>
                  </a:cubicBezTo>
                  <a:cubicBezTo>
                    <a:pt x="8937" y="1702"/>
                    <a:pt x="8816" y="1563"/>
                    <a:pt x="8686" y="1432"/>
                  </a:cubicBezTo>
                  <a:cubicBezTo>
                    <a:pt x="8621" y="1367"/>
                    <a:pt x="8556" y="1302"/>
                    <a:pt x="8481" y="1246"/>
                  </a:cubicBezTo>
                  <a:cubicBezTo>
                    <a:pt x="8416" y="1181"/>
                    <a:pt x="8342" y="1125"/>
                    <a:pt x="8267" y="1060"/>
                  </a:cubicBezTo>
                  <a:cubicBezTo>
                    <a:pt x="8091" y="930"/>
                    <a:pt x="7905" y="800"/>
                    <a:pt x="7709" y="698"/>
                  </a:cubicBezTo>
                  <a:cubicBezTo>
                    <a:pt x="7616" y="642"/>
                    <a:pt x="7523" y="586"/>
                    <a:pt x="7430" y="540"/>
                  </a:cubicBezTo>
                  <a:cubicBezTo>
                    <a:pt x="7337" y="493"/>
                    <a:pt x="7244" y="456"/>
                    <a:pt x="7151" y="419"/>
                  </a:cubicBezTo>
                  <a:cubicBezTo>
                    <a:pt x="6938" y="326"/>
                    <a:pt x="6705" y="242"/>
                    <a:pt x="6473" y="186"/>
                  </a:cubicBezTo>
                  <a:cubicBezTo>
                    <a:pt x="6361" y="149"/>
                    <a:pt x="6240" y="121"/>
                    <a:pt x="6129" y="103"/>
                  </a:cubicBezTo>
                  <a:cubicBezTo>
                    <a:pt x="6008" y="75"/>
                    <a:pt x="5905" y="65"/>
                    <a:pt x="5794" y="47"/>
                  </a:cubicBezTo>
                  <a:cubicBezTo>
                    <a:pt x="5524" y="10"/>
                    <a:pt x="5254" y="0"/>
                    <a:pt x="4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41;p51">
              <a:extLst>
                <a:ext uri="{FF2B5EF4-FFF2-40B4-BE49-F238E27FC236}">
                  <a16:creationId xmlns:a16="http://schemas.microsoft.com/office/drawing/2014/main" id="{70CB790F-3443-4C62-BA48-CD8DD0B168CC}"/>
                </a:ext>
              </a:extLst>
            </p:cNvPr>
            <p:cNvSpPr/>
            <p:nvPr/>
          </p:nvSpPr>
          <p:spPr>
            <a:xfrm>
              <a:off x="7200340" y="266717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1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42;p51">
              <a:extLst>
                <a:ext uri="{FF2B5EF4-FFF2-40B4-BE49-F238E27FC236}">
                  <a16:creationId xmlns:a16="http://schemas.microsoft.com/office/drawing/2014/main" id="{4894521C-AC77-4AC6-AE31-EE1DD96DCB6F}"/>
                </a:ext>
              </a:extLst>
            </p:cNvPr>
            <p:cNvSpPr/>
            <p:nvPr/>
          </p:nvSpPr>
          <p:spPr>
            <a:xfrm>
              <a:off x="6504825" y="1627500"/>
              <a:ext cx="1150231" cy="976241"/>
            </a:xfrm>
            <a:custGeom>
              <a:avLst/>
              <a:gdLst/>
              <a:ahLst/>
              <a:cxnLst/>
              <a:rect l="l" t="t" r="r" b="b"/>
              <a:pathLst>
                <a:path w="12964" h="11003" extrusionOk="0">
                  <a:moveTo>
                    <a:pt x="4659" y="1"/>
                  </a:moveTo>
                  <a:lnTo>
                    <a:pt x="4669" y="10"/>
                  </a:lnTo>
                  <a:cubicBezTo>
                    <a:pt x="4464" y="10"/>
                    <a:pt x="4259" y="66"/>
                    <a:pt x="4083" y="168"/>
                  </a:cubicBezTo>
                  <a:cubicBezTo>
                    <a:pt x="3934" y="252"/>
                    <a:pt x="3795" y="373"/>
                    <a:pt x="3683" y="503"/>
                  </a:cubicBezTo>
                  <a:cubicBezTo>
                    <a:pt x="3562" y="643"/>
                    <a:pt x="3478" y="810"/>
                    <a:pt x="3432" y="987"/>
                  </a:cubicBezTo>
                  <a:cubicBezTo>
                    <a:pt x="3404" y="1108"/>
                    <a:pt x="3404" y="1228"/>
                    <a:pt x="3432" y="1349"/>
                  </a:cubicBezTo>
                  <a:lnTo>
                    <a:pt x="3423" y="1349"/>
                  </a:lnTo>
                  <a:cubicBezTo>
                    <a:pt x="3274" y="1303"/>
                    <a:pt x="3134" y="1228"/>
                    <a:pt x="3004" y="1145"/>
                  </a:cubicBezTo>
                  <a:lnTo>
                    <a:pt x="2790" y="1005"/>
                  </a:lnTo>
                  <a:cubicBezTo>
                    <a:pt x="2688" y="940"/>
                    <a:pt x="2586" y="866"/>
                    <a:pt x="2483" y="810"/>
                  </a:cubicBezTo>
                  <a:cubicBezTo>
                    <a:pt x="2325" y="708"/>
                    <a:pt x="2149" y="643"/>
                    <a:pt x="1963" y="596"/>
                  </a:cubicBezTo>
                  <a:cubicBezTo>
                    <a:pt x="1853" y="571"/>
                    <a:pt x="1740" y="559"/>
                    <a:pt x="1628" y="559"/>
                  </a:cubicBezTo>
                  <a:cubicBezTo>
                    <a:pt x="1409" y="559"/>
                    <a:pt x="1189" y="606"/>
                    <a:pt x="986" y="698"/>
                  </a:cubicBezTo>
                  <a:cubicBezTo>
                    <a:pt x="837" y="773"/>
                    <a:pt x="698" y="866"/>
                    <a:pt x="577" y="977"/>
                  </a:cubicBezTo>
                  <a:cubicBezTo>
                    <a:pt x="512" y="1043"/>
                    <a:pt x="456" y="1108"/>
                    <a:pt x="400" y="1173"/>
                  </a:cubicBezTo>
                  <a:cubicBezTo>
                    <a:pt x="354" y="1238"/>
                    <a:pt x="298" y="1312"/>
                    <a:pt x="261" y="1387"/>
                  </a:cubicBezTo>
                  <a:cubicBezTo>
                    <a:pt x="168" y="1545"/>
                    <a:pt x="103" y="1712"/>
                    <a:pt x="56" y="1889"/>
                  </a:cubicBezTo>
                  <a:cubicBezTo>
                    <a:pt x="19" y="2056"/>
                    <a:pt x="0" y="2233"/>
                    <a:pt x="0" y="2400"/>
                  </a:cubicBezTo>
                  <a:cubicBezTo>
                    <a:pt x="0" y="2568"/>
                    <a:pt x="19" y="2735"/>
                    <a:pt x="47" y="2893"/>
                  </a:cubicBezTo>
                  <a:cubicBezTo>
                    <a:pt x="84" y="3070"/>
                    <a:pt x="131" y="3237"/>
                    <a:pt x="196" y="3405"/>
                  </a:cubicBezTo>
                  <a:cubicBezTo>
                    <a:pt x="252" y="3572"/>
                    <a:pt x="335" y="3739"/>
                    <a:pt x="428" y="3888"/>
                  </a:cubicBezTo>
                  <a:cubicBezTo>
                    <a:pt x="512" y="4037"/>
                    <a:pt x="605" y="4186"/>
                    <a:pt x="726" y="4307"/>
                  </a:cubicBezTo>
                  <a:cubicBezTo>
                    <a:pt x="865" y="4474"/>
                    <a:pt x="1042" y="4623"/>
                    <a:pt x="1237" y="4725"/>
                  </a:cubicBezTo>
                  <a:cubicBezTo>
                    <a:pt x="1126" y="4818"/>
                    <a:pt x="1033" y="4930"/>
                    <a:pt x="958" y="5050"/>
                  </a:cubicBezTo>
                  <a:cubicBezTo>
                    <a:pt x="865" y="5199"/>
                    <a:pt x="800" y="5357"/>
                    <a:pt x="754" y="5525"/>
                  </a:cubicBezTo>
                  <a:cubicBezTo>
                    <a:pt x="670" y="5878"/>
                    <a:pt x="661" y="6241"/>
                    <a:pt x="726" y="6603"/>
                  </a:cubicBezTo>
                  <a:cubicBezTo>
                    <a:pt x="754" y="6780"/>
                    <a:pt x="800" y="6948"/>
                    <a:pt x="856" y="7124"/>
                  </a:cubicBezTo>
                  <a:cubicBezTo>
                    <a:pt x="912" y="7282"/>
                    <a:pt x="977" y="7440"/>
                    <a:pt x="1061" y="7589"/>
                  </a:cubicBezTo>
                  <a:cubicBezTo>
                    <a:pt x="1144" y="7738"/>
                    <a:pt x="1247" y="7887"/>
                    <a:pt x="1358" y="8026"/>
                  </a:cubicBezTo>
                  <a:cubicBezTo>
                    <a:pt x="1479" y="8175"/>
                    <a:pt x="1619" y="8324"/>
                    <a:pt x="1758" y="8454"/>
                  </a:cubicBezTo>
                  <a:cubicBezTo>
                    <a:pt x="2269" y="8928"/>
                    <a:pt x="2939" y="9319"/>
                    <a:pt x="3795" y="9635"/>
                  </a:cubicBezTo>
                  <a:cubicBezTo>
                    <a:pt x="4548" y="9895"/>
                    <a:pt x="5320" y="10109"/>
                    <a:pt x="6101" y="10267"/>
                  </a:cubicBezTo>
                  <a:lnTo>
                    <a:pt x="6259" y="10305"/>
                  </a:lnTo>
                  <a:lnTo>
                    <a:pt x="6603" y="10379"/>
                  </a:lnTo>
                  <a:lnTo>
                    <a:pt x="6845" y="10435"/>
                  </a:lnTo>
                  <a:lnTo>
                    <a:pt x="6947" y="10463"/>
                  </a:lnTo>
                  <a:lnTo>
                    <a:pt x="7086" y="10491"/>
                  </a:lnTo>
                  <a:cubicBezTo>
                    <a:pt x="7254" y="10528"/>
                    <a:pt x="7421" y="10556"/>
                    <a:pt x="7598" y="10574"/>
                  </a:cubicBezTo>
                  <a:lnTo>
                    <a:pt x="7635" y="10574"/>
                  </a:lnTo>
                  <a:cubicBezTo>
                    <a:pt x="7803" y="10593"/>
                    <a:pt x="7961" y="10611"/>
                    <a:pt x="8128" y="10639"/>
                  </a:cubicBezTo>
                  <a:cubicBezTo>
                    <a:pt x="8314" y="10677"/>
                    <a:pt x="8491" y="10732"/>
                    <a:pt x="8667" y="10807"/>
                  </a:cubicBezTo>
                  <a:cubicBezTo>
                    <a:pt x="8751" y="10844"/>
                    <a:pt x="8816" y="10890"/>
                    <a:pt x="8891" y="10946"/>
                  </a:cubicBezTo>
                  <a:lnTo>
                    <a:pt x="8900" y="10956"/>
                  </a:lnTo>
                  <a:lnTo>
                    <a:pt x="8909" y="10965"/>
                  </a:lnTo>
                  <a:cubicBezTo>
                    <a:pt x="8918" y="10974"/>
                    <a:pt x="8937" y="10983"/>
                    <a:pt x="8965" y="10983"/>
                  </a:cubicBezTo>
                  <a:lnTo>
                    <a:pt x="8984" y="10983"/>
                  </a:lnTo>
                  <a:cubicBezTo>
                    <a:pt x="8993" y="10993"/>
                    <a:pt x="9011" y="11002"/>
                    <a:pt x="9021" y="11002"/>
                  </a:cubicBezTo>
                  <a:lnTo>
                    <a:pt x="9114" y="11002"/>
                  </a:lnTo>
                  <a:cubicBezTo>
                    <a:pt x="9430" y="10993"/>
                    <a:pt x="9727" y="10909"/>
                    <a:pt x="9997" y="10760"/>
                  </a:cubicBezTo>
                  <a:cubicBezTo>
                    <a:pt x="10304" y="10593"/>
                    <a:pt x="10546" y="10342"/>
                    <a:pt x="10704" y="10035"/>
                  </a:cubicBezTo>
                  <a:cubicBezTo>
                    <a:pt x="10750" y="9951"/>
                    <a:pt x="10778" y="9858"/>
                    <a:pt x="10806" y="9765"/>
                  </a:cubicBezTo>
                  <a:cubicBezTo>
                    <a:pt x="10815" y="9700"/>
                    <a:pt x="10825" y="9626"/>
                    <a:pt x="10834" y="9561"/>
                  </a:cubicBezTo>
                  <a:cubicBezTo>
                    <a:pt x="11104" y="9458"/>
                    <a:pt x="11355" y="9319"/>
                    <a:pt x="11587" y="9133"/>
                  </a:cubicBezTo>
                  <a:cubicBezTo>
                    <a:pt x="11857" y="8919"/>
                    <a:pt x="12080" y="8640"/>
                    <a:pt x="12229" y="8324"/>
                  </a:cubicBezTo>
                  <a:cubicBezTo>
                    <a:pt x="12368" y="8026"/>
                    <a:pt x="12434" y="7701"/>
                    <a:pt x="12415" y="7366"/>
                  </a:cubicBezTo>
                  <a:cubicBezTo>
                    <a:pt x="12396" y="7189"/>
                    <a:pt x="12368" y="7022"/>
                    <a:pt x="12313" y="6855"/>
                  </a:cubicBezTo>
                  <a:cubicBezTo>
                    <a:pt x="12248" y="6687"/>
                    <a:pt x="12173" y="6520"/>
                    <a:pt x="12080" y="6371"/>
                  </a:cubicBezTo>
                  <a:cubicBezTo>
                    <a:pt x="12285" y="6213"/>
                    <a:pt x="12443" y="5999"/>
                    <a:pt x="12545" y="5757"/>
                  </a:cubicBezTo>
                  <a:cubicBezTo>
                    <a:pt x="12592" y="5627"/>
                    <a:pt x="12638" y="5488"/>
                    <a:pt x="12666" y="5348"/>
                  </a:cubicBezTo>
                  <a:cubicBezTo>
                    <a:pt x="12694" y="5218"/>
                    <a:pt x="12703" y="5078"/>
                    <a:pt x="12703" y="4939"/>
                  </a:cubicBezTo>
                  <a:cubicBezTo>
                    <a:pt x="12703" y="4669"/>
                    <a:pt x="12638" y="4390"/>
                    <a:pt x="12508" y="4148"/>
                  </a:cubicBezTo>
                  <a:cubicBezTo>
                    <a:pt x="12443" y="4037"/>
                    <a:pt x="12359" y="3925"/>
                    <a:pt x="12266" y="3842"/>
                  </a:cubicBezTo>
                  <a:cubicBezTo>
                    <a:pt x="12210" y="3786"/>
                    <a:pt x="12155" y="3749"/>
                    <a:pt x="12099" y="3711"/>
                  </a:cubicBezTo>
                  <a:cubicBezTo>
                    <a:pt x="12034" y="3665"/>
                    <a:pt x="11978" y="3637"/>
                    <a:pt x="11903" y="3609"/>
                  </a:cubicBezTo>
                  <a:lnTo>
                    <a:pt x="11876" y="3600"/>
                  </a:lnTo>
                  <a:lnTo>
                    <a:pt x="12024" y="3535"/>
                  </a:lnTo>
                  <a:lnTo>
                    <a:pt x="12117" y="3498"/>
                  </a:lnTo>
                  <a:cubicBezTo>
                    <a:pt x="12248" y="3442"/>
                    <a:pt x="12368" y="3377"/>
                    <a:pt x="12499" y="3312"/>
                  </a:cubicBezTo>
                  <a:cubicBezTo>
                    <a:pt x="12815" y="3126"/>
                    <a:pt x="12964" y="2930"/>
                    <a:pt x="12917" y="2716"/>
                  </a:cubicBezTo>
                  <a:cubicBezTo>
                    <a:pt x="12899" y="2642"/>
                    <a:pt x="12871" y="2577"/>
                    <a:pt x="12824" y="2521"/>
                  </a:cubicBezTo>
                  <a:cubicBezTo>
                    <a:pt x="12787" y="2465"/>
                    <a:pt x="12740" y="2419"/>
                    <a:pt x="12685" y="2382"/>
                  </a:cubicBezTo>
                  <a:cubicBezTo>
                    <a:pt x="12620" y="2344"/>
                    <a:pt x="12554" y="2326"/>
                    <a:pt x="12489" y="2317"/>
                  </a:cubicBezTo>
                  <a:lnTo>
                    <a:pt x="12396" y="2317"/>
                  </a:lnTo>
                  <a:cubicBezTo>
                    <a:pt x="12359" y="2317"/>
                    <a:pt x="12322" y="2317"/>
                    <a:pt x="12285" y="2326"/>
                  </a:cubicBezTo>
                  <a:cubicBezTo>
                    <a:pt x="12210" y="2335"/>
                    <a:pt x="12145" y="2354"/>
                    <a:pt x="12080" y="2372"/>
                  </a:cubicBezTo>
                  <a:cubicBezTo>
                    <a:pt x="12006" y="2400"/>
                    <a:pt x="11931" y="2428"/>
                    <a:pt x="11866" y="2456"/>
                  </a:cubicBezTo>
                  <a:cubicBezTo>
                    <a:pt x="11727" y="2521"/>
                    <a:pt x="11606" y="2586"/>
                    <a:pt x="11476" y="2670"/>
                  </a:cubicBezTo>
                  <a:cubicBezTo>
                    <a:pt x="11429" y="2698"/>
                    <a:pt x="11392" y="2726"/>
                    <a:pt x="11346" y="2754"/>
                  </a:cubicBezTo>
                  <a:lnTo>
                    <a:pt x="11355" y="2688"/>
                  </a:lnTo>
                  <a:cubicBezTo>
                    <a:pt x="11364" y="2661"/>
                    <a:pt x="11364" y="2623"/>
                    <a:pt x="11373" y="2586"/>
                  </a:cubicBezTo>
                  <a:cubicBezTo>
                    <a:pt x="11392" y="2437"/>
                    <a:pt x="11411" y="2289"/>
                    <a:pt x="11411" y="2140"/>
                  </a:cubicBezTo>
                  <a:cubicBezTo>
                    <a:pt x="11411" y="2065"/>
                    <a:pt x="11401" y="1991"/>
                    <a:pt x="11383" y="1926"/>
                  </a:cubicBezTo>
                  <a:cubicBezTo>
                    <a:pt x="11373" y="1861"/>
                    <a:pt x="11355" y="1796"/>
                    <a:pt x="11318" y="1749"/>
                  </a:cubicBezTo>
                  <a:cubicBezTo>
                    <a:pt x="11290" y="1693"/>
                    <a:pt x="11243" y="1647"/>
                    <a:pt x="11187" y="1619"/>
                  </a:cubicBezTo>
                  <a:cubicBezTo>
                    <a:pt x="11132" y="1591"/>
                    <a:pt x="11076" y="1573"/>
                    <a:pt x="11011" y="1573"/>
                  </a:cubicBezTo>
                  <a:cubicBezTo>
                    <a:pt x="10815" y="1573"/>
                    <a:pt x="10676" y="1740"/>
                    <a:pt x="10592" y="2065"/>
                  </a:cubicBezTo>
                  <a:cubicBezTo>
                    <a:pt x="10564" y="2177"/>
                    <a:pt x="10546" y="2298"/>
                    <a:pt x="10527" y="2419"/>
                  </a:cubicBezTo>
                  <a:cubicBezTo>
                    <a:pt x="10509" y="2391"/>
                    <a:pt x="10490" y="2363"/>
                    <a:pt x="10471" y="2335"/>
                  </a:cubicBezTo>
                  <a:cubicBezTo>
                    <a:pt x="10378" y="2233"/>
                    <a:pt x="10276" y="2149"/>
                    <a:pt x="10155" y="2084"/>
                  </a:cubicBezTo>
                  <a:cubicBezTo>
                    <a:pt x="10044" y="2019"/>
                    <a:pt x="9913" y="1963"/>
                    <a:pt x="9783" y="1926"/>
                  </a:cubicBezTo>
                  <a:cubicBezTo>
                    <a:pt x="9634" y="1879"/>
                    <a:pt x="9495" y="1852"/>
                    <a:pt x="9346" y="1824"/>
                  </a:cubicBezTo>
                  <a:cubicBezTo>
                    <a:pt x="9142" y="1786"/>
                    <a:pt x="8928" y="1759"/>
                    <a:pt x="8723" y="1740"/>
                  </a:cubicBezTo>
                  <a:lnTo>
                    <a:pt x="8584" y="1721"/>
                  </a:lnTo>
                  <a:lnTo>
                    <a:pt x="8574" y="1721"/>
                  </a:lnTo>
                  <a:cubicBezTo>
                    <a:pt x="8360" y="1703"/>
                    <a:pt x="8156" y="1666"/>
                    <a:pt x="7951" y="1610"/>
                  </a:cubicBezTo>
                  <a:lnTo>
                    <a:pt x="7961" y="1610"/>
                  </a:lnTo>
                  <a:cubicBezTo>
                    <a:pt x="7644" y="1498"/>
                    <a:pt x="7347" y="1349"/>
                    <a:pt x="7068" y="1173"/>
                  </a:cubicBezTo>
                  <a:cubicBezTo>
                    <a:pt x="6919" y="1080"/>
                    <a:pt x="6770" y="987"/>
                    <a:pt x="6631" y="884"/>
                  </a:cubicBezTo>
                  <a:cubicBezTo>
                    <a:pt x="6417" y="754"/>
                    <a:pt x="6203" y="605"/>
                    <a:pt x="5989" y="475"/>
                  </a:cubicBezTo>
                  <a:cubicBezTo>
                    <a:pt x="5896" y="429"/>
                    <a:pt x="5794" y="373"/>
                    <a:pt x="5682" y="317"/>
                  </a:cubicBezTo>
                  <a:cubicBezTo>
                    <a:pt x="5571" y="261"/>
                    <a:pt x="5468" y="206"/>
                    <a:pt x="5366" y="168"/>
                  </a:cubicBezTo>
                  <a:cubicBezTo>
                    <a:pt x="5255" y="122"/>
                    <a:pt x="5143" y="75"/>
                    <a:pt x="5031" y="47"/>
                  </a:cubicBezTo>
                  <a:cubicBezTo>
                    <a:pt x="4920" y="20"/>
                    <a:pt x="4808" y="10"/>
                    <a:pt x="4687" y="1"/>
                  </a:cubicBezTo>
                  <a:close/>
                </a:path>
              </a:pathLst>
            </a:custGeom>
            <a:solidFill>
              <a:srgbClr val="592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43;p51">
              <a:extLst>
                <a:ext uri="{FF2B5EF4-FFF2-40B4-BE49-F238E27FC236}">
                  <a16:creationId xmlns:a16="http://schemas.microsoft.com/office/drawing/2014/main" id="{19489400-5153-4C2D-9E9C-6E5C2FED40ED}"/>
                </a:ext>
              </a:extLst>
            </p:cNvPr>
            <p:cNvSpPr/>
            <p:nvPr/>
          </p:nvSpPr>
          <p:spPr>
            <a:xfrm>
              <a:off x="7259786" y="1835471"/>
              <a:ext cx="394471" cy="769867"/>
            </a:xfrm>
            <a:custGeom>
              <a:avLst/>
              <a:gdLst/>
              <a:ahLst/>
              <a:cxnLst/>
              <a:rect l="l" t="t" r="r" b="b"/>
              <a:pathLst>
                <a:path w="4446" h="8677" extrusionOk="0">
                  <a:moveTo>
                    <a:pt x="4027" y="0"/>
                  </a:moveTo>
                  <a:cubicBezTo>
                    <a:pt x="4027" y="26"/>
                    <a:pt x="4027" y="51"/>
                    <a:pt x="4027" y="84"/>
                  </a:cubicBezTo>
                  <a:cubicBezTo>
                    <a:pt x="4027" y="121"/>
                    <a:pt x="4018" y="158"/>
                    <a:pt x="4008" y="196"/>
                  </a:cubicBezTo>
                  <a:cubicBezTo>
                    <a:pt x="3990" y="233"/>
                    <a:pt x="3971" y="270"/>
                    <a:pt x="3952" y="307"/>
                  </a:cubicBezTo>
                  <a:cubicBezTo>
                    <a:pt x="3934" y="344"/>
                    <a:pt x="3915" y="372"/>
                    <a:pt x="3887" y="410"/>
                  </a:cubicBezTo>
                  <a:cubicBezTo>
                    <a:pt x="3832" y="475"/>
                    <a:pt x="3766" y="549"/>
                    <a:pt x="3692" y="605"/>
                  </a:cubicBezTo>
                  <a:cubicBezTo>
                    <a:pt x="3618" y="670"/>
                    <a:pt x="3543" y="726"/>
                    <a:pt x="3460" y="782"/>
                  </a:cubicBezTo>
                  <a:cubicBezTo>
                    <a:pt x="3292" y="893"/>
                    <a:pt x="3116" y="995"/>
                    <a:pt x="2939" y="1088"/>
                  </a:cubicBezTo>
                  <a:lnTo>
                    <a:pt x="2706" y="1209"/>
                  </a:lnTo>
                  <a:cubicBezTo>
                    <a:pt x="2651" y="1237"/>
                    <a:pt x="2604" y="1265"/>
                    <a:pt x="2548" y="1293"/>
                  </a:cubicBezTo>
                  <a:cubicBezTo>
                    <a:pt x="2567" y="1302"/>
                    <a:pt x="2585" y="1312"/>
                    <a:pt x="2604" y="1330"/>
                  </a:cubicBezTo>
                  <a:cubicBezTo>
                    <a:pt x="2706" y="1395"/>
                    <a:pt x="2799" y="1470"/>
                    <a:pt x="2874" y="1563"/>
                  </a:cubicBezTo>
                  <a:cubicBezTo>
                    <a:pt x="2948" y="1637"/>
                    <a:pt x="3004" y="1730"/>
                    <a:pt x="3050" y="1823"/>
                  </a:cubicBezTo>
                  <a:cubicBezTo>
                    <a:pt x="3097" y="1916"/>
                    <a:pt x="3125" y="2009"/>
                    <a:pt x="3143" y="2111"/>
                  </a:cubicBezTo>
                  <a:cubicBezTo>
                    <a:pt x="3153" y="2158"/>
                    <a:pt x="3153" y="2214"/>
                    <a:pt x="3162" y="2269"/>
                  </a:cubicBezTo>
                  <a:cubicBezTo>
                    <a:pt x="3162" y="2316"/>
                    <a:pt x="3153" y="2362"/>
                    <a:pt x="3153" y="2418"/>
                  </a:cubicBezTo>
                  <a:cubicBezTo>
                    <a:pt x="3143" y="2521"/>
                    <a:pt x="3116" y="2623"/>
                    <a:pt x="3088" y="2716"/>
                  </a:cubicBezTo>
                  <a:cubicBezTo>
                    <a:pt x="3041" y="2818"/>
                    <a:pt x="2995" y="2920"/>
                    <a:pt x="2939" y="3013"/>
                  </a:cubicBezTo>
                  <a:cubicBezTo>
                    <a:pt x="2883" y="3106"/>
                    <a:pt x="2809" y="3199"/>
                    <a:pt x="2725" y="3283"/>
                  </a:cubicBezTo>
                  <a:cubicBezTo>
                    <a:pt x="2688" y="3330"/>
                    <a:pt x="2641" y="3376"/>
                    <a:pt x="2585" y="3413"/>
                  </a:cubicBezTo>
                  <a:cubicBezTo>
                    <a:pt x="2539" y="3460"/>
                    <a:pt x="2511" y="3478"/>
                    <a:pt x="2474" y="3506"/>
                  </a:cubicBezTo>
                  <a:cubicBezTo>
                    <a:pt x="2539" y="3553"/>
                    <a:pt x="2595" y="3599"/>
                    <a:pt x="2651" y="3664"/>
                  </a:cubicBezTo>
                  <a:cubicBezTo>
                    <a:pt x="2706" y="3729"/>
                    <a:pt x="2762" y="3795"/>
                    <a:pt x="2809" y="3869"/>
                  </a:cubicBezTo>
                  <a:cubicBezTo>
                    <a:pt x="2930" y="4073"/>
                    <a:pt x="3013" y="4306"/>
                    <a:pt x="3041" y="4548"/>
                  </a:cubicBezTo>
                  <a:cubicBezTo>
                    <a:pt x="3050" y="4669"/>
                    <a:pt x="3050" y="4790"/>
                    <a:pt x="3041" y="4910"/>
                  </a:cubicBezTo>
                  <a:cubicBezTo>
                    <a:pt x="3032" y="5031"/>
                    <a:pt x="3004" y="5152"/>
                    <a:pt x="2967" y="5264"/>
                  </a:cubicBezTo>
                  <a:cubicBezTo>
                    <a:pt x="2939" y="5320"/>
                    <a:pt x="2920" y="5375"/>
                    <a:pt x="2892" y="5431"/>
                  </a:cubicBezTo>
                  <a:cubicBezTo>
                    <a:pt x="2864" y="5478"/>
                    <a:pt x="2837" y="5533"/>
                    <a:pt x="2809" y="5580"/>
                  </a:cubicBezTo>
                  <a:cubicBezTo>
                    <a:pt x="2744" y="5692"/>
                    <a:pt x="2678" y="5785"/>
                    <a:pt x="2604" y="5887"/>
                  </a:cubicBezTo>
                  <a:cubicBezTo>
                    <a:pt x="2437" y="6091"/>
                    <a:pt x="2260" y="6287"/>
                    <a:pt x="2055" y="6463"/>
                  </a:cubicBezTo>
                  <a:cubicBezTo>
                    <a:pt x="1860" y="6640"/>
                    <a:pt x="1646" y="6817"/>
                    <a:pt x="1432" y="6993"/>
                  </a:cubicBezTo>
                  <a:cubicBezTo>
                    <a:pt x="1228" y="7161"/>
                    <a:pt x="1023" y="7319"/>
                    <a:pt x="828" y="7496"/>
                  </a:cubicBezTo>
                  <a:cubicBezTo>
                    <a:pt x="744" y="7579"/>
                    <a:pt x="651" y="7663"/>
                    <a:pt x="568" y="7747"/>
                  </a:cubicBezTo>
                  <a:cubicBezTo>
                    <a:pt x="512" y="7802"/>
                    <a:pt x="456" y="7868"/>
                    <a:pt x="400" y="7923"/>
                  </a:cubicBezTo>
                  <a:cubicBezTo>
                    <a:pt x="270" y="8072"/>
                    <a:pt x="140" y="8230"/>
                    <a:pt x="19" y="8388"/>
                  </a:cubicBezTo>
                  <a:lnTo>
                    <a:pt x="0" y="8416"/>
                  </a:lnTo>
                  <a:cubicBezTo>
                    <a:pt x="47" y="8435"/>
                    <a:pt x="103" y="8453"/>
                    <a:pt x="149" y="8472"/>
                  </a:cubicBezTo>
                  <a:cubicBezTo>
                    <a:pt x="233" y="8509"/>
                    <a:pt x="298" y="8556"/>
                    <a:pt x="372" y="8612"/>
                  </a:cubicBezTo>
                  <a:lnTo>
                    <a:pt x="382" y="8621"/>
                  </a:lnTo>
                  <a:lnTo>
                    <a:pt x="391" y="8630"/>
                  </a:lnTo>
                  <a:cubicBezTo>
                    <a:pt x="400" y="8649"/>
                    <a:pt x="419" y="8658"/>
                    <a:pt x="447" y="8658"/>
                  </a:cubicBezTo>
                  <a:lnTo>
                    <a:pt x="465" y="8658"/>
                  </a:lnTo>
                  <a:cubicBezTo>
                    <a:pt x="475" y="8667"/>
                    <a:pt x="493" y="8667"/>
                    <a:pt x="502" y="8677"/>
                  </a:cubicBezTo>
                  <a:lnTo>
                    <a:pt x="605" y="8677"/>
                  </a:lnTo>
                  <a:cubicBezTo>
                    <a:pt x="912" y="8667"/>
                    <a:pt x="1209" y="8584"/>
                    <a:pt x="1479" y="8426"/>
                  </a:cubicBezTo>
                  <a:cubicBezTo>
                    <a:pt x="1786" y="8267"/>
                    <a:pt x="2037" y="8007"/>
                    <a:pt x="2195" y="7700"/>
                  </a:cubicBezTo>
                  <a:cubicBezTo>
                    <a:pt x="2232" y="7617"/>
                    <a:pt x="2260" y="7533"/>
                    <a:pt x="2288" y="7440"/>
                  </a:cubicBezTo>
                  <a:cubicBezTo>
                    <a:pt x="2306" y="7365"/>
                    <a:pt x="2316" y="7300"/>
                    <a:pt x="2316" y="7226"/>
                  </a:cubicBezTo>
                  <a:cubicBezTo>
                    <a:pt x="2585" y="7133"/>
                    <a:pt x="2846" y="6984"/>
                    <a:pt x="3069" y="6807"/>
                  </a:cubicBezTo>
                  <a:cubicBezTo>
                    <a:pt x="3339" y="6584"/>
                    <a:pt x="3562" y="6305"/>
                    <a:pt x="3711" y="5989"/>
                  </a:cubicBezTo>
                  <a:cubicBezTo>
                    <a:pt x="3850" y="5692"/>
                    <a:pt x="3915" y="5366"/>
                    <a:pt x="3897" y="5041"/>
                  </a:cubicBezTo>
                  <a:cubicBezTo>
                    <a:pt x="3887" y="4864"/>
                    <a:pt x="3850" y="4687"/>
                    <a:pt x="3794" y="4520"/>
                  </a:cubicBezTo>
                  <a:cubicBezTo>
                    <a:pt x="3729" y="4352"/>
                    <a:pt x="3655" y="4194"/>
                    <a:pt x="3562" y="4046"/>
                  </a:cubicBezTo>
                  <a:cubicBezTo>
                    <a:pt x="3766" y="3878"/>
                    <a:pt x="3925" y="3664"/>
                    <a:pt x="4027" y="3423"/>
                  </a:cubicBezTo>
                  <a:cubicBezTo>
                    <a:pt x="4083" y="3292"/>
                    <a:pt x="4120" y="3162"/>
                    <a:pt x="4148" y="3023"/>
                  </a:cubicBezTo>
                  <a:cubicBezTo>
                    <a:pt x="4176" y="2883"/>
                    <a:pt x="4185" y="2753"/>
                    <a:pt x="4185" y="2614"/>
                  </a:cubicBezTo>
                  <a:cubicBezTo>
                    <a:pt x="4185" y="2335"/>
                    <a:pt x="4120" y="2065"/>
                    <a:pt x="3990" y="1823"/>
                  </a:cubicBezTo>
                  <a:cubicBezTo>
                    <a:pt x="3925" y="1702"/>
                    <a:pt x="3841" y="1600"/>
                    <a:pt x="3748" y="1507"/>
                  </a:cubicBezTo>
                  <a:cubicBezTo>
                    <a:pt x="3692" y="1460"/>
                    <a:pt x="3636" y="1414"/>
                    <a:pt x="3580" y="1377"/>
                  </a:cubicBezTo>
                  <a:cubicBezTo>
                    <a:pt x="3525" y="1339"/>
                    <a:pt x="3460" y="1302"/>
                    <a:pt x="3394" y="1274"/>
                  </a:cubicBezTo>
                  <a:lnTo>
                    <a:pt x="3367" y="1265"/>
                  </a:lnTo>
                  <a:cubicBezTo>
                    <a:pt x="3394" y="1256"/>
                    <a:pt x="3413" y="1247"/>
                    <a:pt x="3441" y="1237"/>
                  </a:cubicBezTo>
                  <a:lnTo>
                    <a:pt x="3478" y="1219"/>
                  </a:lnTo>
                  <a:lnTo>
                    <a:pt x="3515" y="1209"/>
                  </a:lnTo>
                  <a:lnTo>
                    <a:pt x="3599" y="1172"/>
                  </a:lnTo>
                  <a:cubicBezTo>
                    <a:pt x="3729" y="1116"/>
                    <a:pt x="3859" y="1051"/>
                    <a:pt x="3980" y="977"/>
                  </a:cubicBezTo>
                  <a:cubicBezTo>
                    <a:pt x="4297" y="791"/>
                    <a:pt x="4445" y="596"/>
                    <a:pt x="4399" y="382"/>
                  </a:cubicBezTo>
                  <a:cubicBezTo>
                    <a:pt x="4390" y="317"/>
                    <a:pt x="4352" y="242"/>
                    <a:pt x="4315" y="186"/>
                  </a:cubicBezTo>
                  <a:cubicBezTo>
                    <a:pt x="4269" y="131"/>
                    <a:pt x="4222" y="84"/>
                    <a:pt x="4166" y="56"/>
                  </a:cubicBezTo>
                  <a:cubicBezTo>
                    <a:pt x="4120" y="28"/>
                    <a:pt x="4073" y="10"/>
                    <a:pt x="4027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44;p51">
              <a:extLst>
                <a:ext uri="{FF2B5EF4-FFF2-40B4-BE49-F238E27FC236}">
                  <a16:creationId xmlns:a16="http://schemas.microsoft.com/office/drawing/2014/main" id="{D158A251-8A4E-4378-853E-EE0BABECE834}"/>
                </a:ext>
              </a:extLst>
            </p:cNvPr>
            <p:cNvSpPr/>
            <p:nvPr/>
          </p:nvSpPr>
          <p:spPr>
            <a:xfrm>
              <a:off x="6614578" y="1947885"/>
              <a:ext cx="259964" cy="522945"/>
            </a:xfrm>
            <a:custGeom>
              <a:avLst/>
              <a:gdLst/>
              <a:ahLst/>
              <a:cxnLst/>
              <a:rect l="l" t="t" r="r" b="b"/>
              <a:pathLst>
                <a:path w="2930" h="5894" extrusionOk="0">
                  <a:moveTo>
                    <a:pt x="1814" y="0"/>
                  </a:moveTo>
                  <a:cubicBezTo>
                    <a:pt x="1797" y="0"/>
                    <a:pt x="1781" y="3"/>
                    <a:pt x="1767" y="7"/>
                  </a:cubicBezTo>
                  <a:lnTo>
                    <a:pt x="1776" y="7"/>
                  </a:lnTo>
                  <a:cubicBezTo>
                    <a:pt x="1739" y="7"/>
                    <a:pt x="1702" y="17"/>
                    <a:pt x="1665" y="17"/>
                  </a:cubicBezTo>
                  <a:cubicBezTo>
                    <a:pt x="1618" y="26"/>
                    <a:pt x="1581" y="35"/>
                    <a:pt x="1535" y="45"/>
                  </a:cubicBezTo>
                  <a:cubicBezTo>
                    <a:pt x="1488" y="63"/>
                    <a:pt x="1442" y="72"/>
                    <a:pt x="1395" y="100"/>
                  </a:cubicBezTo>
                  <a:cubicBezTo>
                    <a:pt x="1274" y="147"/>
                    <a:pt x="1163" y="221"/>
                    <a:pt x="1051" y="305"/>
                  </a:cubicBezTo>
                  <a:cubicBezTo>
                    <a:pt x="902" y="417"/>
                    <a:pt x="772" y="556"/>
                    <a:pt x="660" y="705"/>
                  </a:cubicBezTo>
                  <a:cubicBezTo>
                    <a:pt x="595" y="789"/>
                    <a:pt x="530" y="872"/>
                    <a:pt x="484" y="965"/>
                  </a:cubicBezTo>
                  <a:cubicBezTo>
                    <a:pt x="409" y="1095"/>
                    <a:pt x="335" y="1226"/>
                    <a:pt x="279" y="1365"/>
                  </a:cubicBezTo>
                  <a:cubicBezTo>
                    <a:pt x="223" y="1514"/>
                    <a:pt x="168" y="1663"/>
                    <a:pt x="130" y="1821"/>
                  </a:cubicBezTo>
                  <a:cubicBezTo>
                    <a:pt x="84" y="1970"/>
                    <a:pt x="56" y="2118"/>
                    <a:pt x="37" y="2276"/>
                  </a:cubicBezTo>
                  <a:cubicBezTo>
                    <a:pt x="10" y="2453"/>
                    <a:pt x="0" y="2639"/>
                    <a:pt x="0" y="2825"/>
                  </a:cubicBezTo>
                  <a:cubicBezTo>
                    <a:pt x="10" y="3002"/>
                    <a:pt x="19" y="3178"/>
                    <a:pt x="47" y="3355"/>
                  </a:cubicBezTo>
                  <a:cubicBezTo>
                    <a:pt x="75" y="3616"/>
                    <a:pt x="130" y="3876"/>
                    <a:pt x="214" y="4127"/>
                  </a:cubicBezTo>
                  <a:cubicBezTo>
                    <a:pt x="279" y="4359"/>
                    <a:pt x="354" y="4583"/>
                    <a:pt x="447" y="4797"/>
                  </a:cubicBezTo>
                  <a:lnTo>
                    <a:pt x="502" y="4852"/>
                  </a:lnTo>
                  <a:cubicBezTo>
                    <a:pt x="995" y="5299"/>
                    <a:pt x="1563" y="5652"/>
                    <a:pt x="2176" y="5894"/>
                  </a:cubicBezTo>
                  <a:lnTo>
                    <a:pt x="2186" y="5838"/>
                  </a:lnTo>
                  <a:cubicBezTo>
                    <a:pt x="2465" y="4964"/>
                    <a:pt x="2725" y="4080"/>
                    <a:pt x="2846" y="3160"/>
                  </a:cubicBezTo>
                  <a:lnTo>
                    <a:pt x="2846" y="3169"/>
                  </a:lnTo>
                  <a:cubicBezTo>
                    <a:pt x="2920" y="2658"/>
                    <a:pt x="2929" y="2146"/>
                    <a:pt x="2874" y="1635"/>
                  </a:cubicBezTo>
                  <a:cubicBezTo>
                    <a:pt x="2855" y="1486"/>
                    <a:pt x="2827" y="1337"/>
                    <a:pt x="2790" y="1198"/>
                  </a:cubicBezTo>
                  <a:cubicBezTo>
                    <a:pt x="2753" y="1058"/>
                    <a:pt x="2706" y="919"/>
                    <a:pt x="2651" y="779"/>
                  </a:cubicBezTo>
                  <a:cubicBezTo>
                    <a:pt x="2613" y="705"/>
                    <a:pt x="2576" y="621"/>
                    <a:pt x="2539" y="547"/>
                  </a:cubicBezTo>
                  <a:cubicBezTo>
                    <a:pt x="2502" y="482"/>
                    <a:pt x="2455" y="407"/>
                    <a:pt x="2409" y="342"/>
                  </a:cubicBezTo>
                  <a:cubicBezTo>
                    <a:pt x="2381" y="305"/>
                    <a:pt x="2353" y="277"/>
                    <a:pt x="2316" y="240"/>
                  </a:cubicBezTo>
                  <a:cubicBezTo>
                    <a:pt x="2288" y="212"/>
                    <a:pt x="2251" y="184"/>
                    <a:pt x="2223" y="156"/>
                  </a:cubicBezTo>
                  <a:cubicBezTo>
                    <a:pt x="2195" y="138"/>
                    <a:pt x="2167" y="119"/>
                    <a:pt x="2130" y="100"/>
                  </a:cubicBezTo>
                  <a:cubicBezTo>
                    <a:pt x="2111" y="82"/>
                    <a:pt x="2074" y="72"/>
                    <a:pt x="2055" y="54"/>
                  </a:cubicBezTo>
                  <a:cubicBezTo>
                    <a:pt x="2018" y="45"/>
                    <a:pt x="1990" y="35"/>
                    <a:pt x="1962" y="26"/>
                  </a:cubicBezTo>
                  <a:cubicBezTo>
                    <a:pt x="1925" y="17"/>
                    <a:pt x="1897" y="7"/>
                    <a:pt x="1860" y="7"/>
                  </a:cubicBezTo>
                  <a:cubicBezTo>
                    <a:pt x="1846" y="3"/>
                    <a:pt x="1830" y="0"/>
                    <a:pt x="1814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45;p51">
              <a:extLst>
                <a:ext uri="{FF2B5EF4-FFF2-40B4-BE49-F238E27FC236}">
                  <a16:creationId xmlns:a16="http://schemas.microsoft.com/office/drawing/2014/main" id="{488B5E18-CFAB-4114-A49D-ACA193D31B17}"/>
                </a:ext>
              </a:extLst>
            </p:cNvPr>
            <p:cNvSpPr/>
            <p:nvPr/>
          </p:nvSpPr>
          <p:spPr>
            <a:xfrm>
              <a:off x="6708626" y="1974058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6;p51">
              <a:extLst>
                <a:ext uri="{FF2B5EF4-FFF2-40B4-BE49-F238E27FC236}">
                  <a16:creationId xmlns:a16="http://schemas.microsoft.com/office/drawing/2014/main" id="{DF2F6765-30F1-4ECC-ABB9-A731FE786528}"/>
                </a:ext>
              </a:extLst>
            </p:cNvPr>
            <p:cNvSpPr/>
            <p:nvPr/>
          </p:nvSpPr>
          <p:spPr>
            <a:xfrm>
              <a:off x="6673136" y="2010347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7;p51">
              <a:extLst>
                <a:ext uri="{FF2B5EF4-FFF2-40B4-BE49-F238E27FC236}">
                  <a16:creationId xmlns:a16="http://schemas.microsoft.com/office/drawing/2014/main" id="{0652E778-7CEA-49F8-94DE-BDA6D9228252}"/>
                </a:ext>
              </a:extLst>
            </p:cNvPr>
            <p:cNvSpPr/>
            <p:nvPr/>
          </p:nvSpPr>
          <p:spPr>
            <a:xfrm>
              <a:off x="7019696" y="2625030"/>
              <a:ext cx="207971" cy="264933"/>
            </a:xfrm>
            <a:custGeom>
              <a:avLst/>
              <a:gdLst/>
              <a:ahLst/>
              <a:cxnLst/>
              <a:rect l="l" t="t" r="r" b="b"/>
              <a:pathLst>
                <a:path w="2344" h="2986" extrusionOk="0">
                  <a:moveTo>
                    <a:pt x="1358" y="1"/>
                  </a:moveTo>
                  <a:cubicBezTo>
                    <a:pt x="1237" y="1"/>
                    <a:pt x="1125" y="19"/>
                    <a:pt x="1014" y="57"/>
                  </a:cubicBezTo>
                  <a:cubicBezTo>
                    <a:pt x="921" y="85"/>
                    <a:pt x="837" y="122"/>
                    <a:pt x="763" y="168"/>
                  </a:cubicBezTo>
                  <a:cubicBezTo>
                    <a:pt x="605" y="270"/>
                    <a:pt x="474" y="410"/>
                    <a:pt x="381" y="568"/>
                  </a:cubicBezTo>
                  <a:cubicBezTo>
                    <a:pt x="326" y="652"/>
                    <a:pt x="279" y="745"/>
                    <a:pt x="242" y="838"/>
                  </a:cubicBezTo>
                  <a:cubicBezTo>
                    <a:pt x="233" y="819"/>
                    <a:pt x="205" y="801"/>
                    <a:pt x="177" y="801"/>
                  </a:cubicBezTo>
                  <a:lnTo>
                    <a:pt x="158" y="801"/>
                  </a:lnTo>
                  <a:cubicBezTo>
                    <a:pt x="112" y="810"/>
                    <a:pt x="84" y="856"/>
                    <a:pt x="102" y="894"/>
                  </a:cubicBezTo>
                  <a:cubicBezTo>
                    <a:pt x="121" y="996"/>
                    <a:pt x="149" y="1089"/>
                    <a:pt x="158" y="1191"/>
                  </a:cubicBezTo>
                  <a:cubicBezTo>
                    <a:pt x="186" y="1377"/>
                    <a:pt x="186" y="1572"/>
                    <a:pt x="158" y="1768"/>
                  </a:cubicBezTo>
                  <a:cubicBezTo>
                    <a:pt x="140" y="1944"/>
                    <a:pt x="84" y="2121"/>
                    <a:pt x="19" y="2288"/>
                  </a:cubicBezTo>
                  <a:lnTo>
                    <a:pt x="19" y="2298"/>
                  </a:lnTo>
                  <a:lnTo>
                    <a:pt x="19" y="2307"/>
                  </a:lnTo>
                  <a:cubicBezTo>
                    <a:pt x="9" y="2326"/>
                    <a:pt x="0" y="2344"/>
                    <a:pt x="9" y="2372"/>
                  </a:cubicBezTo>
                  <a:cubicBezTo>
                    <a:pt x="19" y="2391"/>
                    <a:pt x="28" y="2400"/>
                    <a:pt x="47" y="2419"/>
                  </a:cubicBezTo>
                  <a:cubicBezTo>
                    <a:pt x="47" y="2419"/>
                    <a:pt x="47" y="2428"/>
                    <a:pt x="47" y="2437"/>
                  </a:cubicBezTo>
                  <a:cubicBezTo>
                    <a:pt x="56" y="2502"/>
                    <a:pt x="75" y="2558"/>
                    <a:pt x="102" y="2623"/>
                  </a:cubicBezTo>
                  <a:cubicBezTo>
                    <a:pt x="121" y="2670"/>
                    <a:pt x="158" y="2726"/>
                    <a:pt x="195" y="2763"/>
                  </a:cubicBezTo>
                  <a:cubicBezTo>
                    <a:pt x="261" y="2846"/>
                    <a:pt x="363" y="2911"/>
                    <a:pt x="465" y="2939"/>
                  </a:cubicBezTo>
                  <a:cubicBezTo>
                    <a:pt x="521" y="2958"/>
                    <a:pt x="577" y="2967"/>
                    <a:pt x="633" y="2977"/>
                  </a:cubicBezTo>
                  <a:cubicBezTo>
                    <a:pt x="670" y="2986"/>
                    <a:pt x="707" y="2986"/>
                    <a:pt x="744" y="2986"/>
                  </a:cubicBezTo>
                  <a:lnTo>
                    <a:pt x="800" y="2986"/>
                  </a:lnTo>
                  <a:cubicBezTo>
                    <a:pt x="930" y="2977"/>
                    <a:pt x="1051" y="2958"/>
                    <a:pt x="1172" y="2921"/>
                  </a:cubicBezTo>
                  <a:cubicBezTo>
                    <a:pt x="1302" y="2884"/>
                    <a:pt x="1432" y="2828"/>
                    <a:pt x="1553" y="2772"/>
                  </a:cubicBezTo>
                  <a:cubicBezTo>
                    <a:pt x="1674" y="2707"/>
                    <a:pt x="1786" y="2642"/>
                    <a:pt x="1888" y="2558"/>
                  </a:cubicBezTo>
                  <a:cubicBezTo>
                    <a:pt x="1981" y="2484"/>
                    <a:pt x="2074" y="2400"/>
                    <a:pt x="2158" y="2307"/>
                  </a:cubicBezTo>
                  <a:cubicBezTo>
                    <a:pt x="2232" y="2223"/>
                    <a:pt x="2288" y="2130"/>
                    <a:pt x="2325" y="2028"/>
                  </a:cubicBezTo>
                  <a:lnTo>
                    <a:pt x="2325" y="2000"/>
                  </a:lnTo>
                  <a:cubicBezTo>
                    <a:pt x="2344" y="1963"/>
                    <a:pt x="2316" y="1916"/>
                    <a:pt x="2278" y="1907"/>
                  </a:cubicBezTo>
                  <a:lnTo>
                    <a:pt x="2251" y="1907"/>
                  </a:lnTo>
                  <a:cubicBezTo>
                    <a:pt x="2195" y="1740"/>
                    <a:pt x="2148" y="1563"/>
                    <a:pt x="2130" y="1386"/>
                  </a:cubicBezTo>
                  <a:lnTo>
                    <a:pt x="2130" y="1405"/>
                  </a:lnTo>
                  <a:cubicBezTo>
                    <a:pt x="2102" y="1182"/>
                    <a:pt x="2102" y="968"/>
                    <a:pt x="2120" y="745"/>
                  </a:cubicBezTo>
                  <a:cubicBezTo>
                    <a:pt x="2120" y="735"/>
                    <a:pt x="2120" y="726"/>
                    <a:pt x="2120" y="717"/>
                  </a:cubicBezTo>
                  <a:lnTo>
                    <a:pt x="2120" y="689"/>
                  </a:lnTo>
                  <a:cubicBezTo>
                    <a:pt x="2130" y="642"/>
                    <a:pt x="2139" y="596"/>
                    <a:pt x="2148" y="559"/>
                  </a:cubicBezTo>
                  <a:cubicBezTo>
                    <a:pt x="2148" y="531"/>
                    <a:pt x="2148" y="512"/>
                    <a:pt x="2139" y="494"/>
                  </a:cubicBezTo>
                  <a:cubicBezTo>
                    <a:pt x="2130" y="475"/>
                    <a:pt x="2111" y="466"/>
                    <a:pt x="2093" y="456"/>
                  </a:cubicBezTo>
                  <a:cubicBezTo>
                    <a:pt x="2083" y="401"/>
                    <a:pt x="2046" y="336"/>
                    <a:pt x="2009" y="289"/>
                  </a:cubicBezTo>
                  <a:cubicBezTo>
                    <a:pt x="1972" y="224"/>
                    <a:pt x="1916" y="178"/>
                    <a:pt x="1851" y="140"/>
                  </a:cubicBezTo>
                  <a:cubicBezTo>
                    <a:pt x="1795" y="94"/>
                    <a:pt x="1730" y="66"/>
                    <a:pt x="1665" y="47"/>
                  </a:cubicBezTo>
                  <a:cubicBezTo>
                    <a:pt x="1590" y="19"/>
                    <a:pt x="1516" y="10"/>
                    <a:pt x="1442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8;p51">
              <a:extLst>
                <a:ext uri="{FF2B5EF4-FFF2-40B4-BE49-F238E27FC236}">
                  <a16:creationId xmlns:a16="http://schemas.microsoft.com/office/drawing/2014/main" id="{DE66B0B1-E018-4321-9378-4DCEBB50BD38}"/>
                </a:ext>
              </a:extLst>
            </p:cNvPr>
            <p:cNvSpPr/>
            <p:nvPr/>
          </p:nvSpPr>
          <p:spPr>
            <a:xfrm>
              <a:off x="7027060" y="2624232"/>
              <a:ext cx="184104" cy="146751"/>
            </a:xfrm>
            <a:custGeom>
              <a:avLst/>
              <a:gdLst/>
              <a:ahLst/>
              <a:cxnLst/>
              <a:rect l="l" t="t" r="r" b="b"/>
              <a:pathLst>
                <a:path w="2075" h="1654" extrusionOk="0">
                  <a:moveTo>
                    <a:pt x="1275" y="1"/>
                  </a:moveTo>
                  <a:cubicBezTo>
                    <a:pt x="1228" y="1"/>
                    <a:pt x="1191" y="10"/>
                    <a:pt x="1145" y="10"/>
                  </a:cubicBezTo>
                  <a:lnTo>
                    <a:pt x="1154" y="10"/>
                  </a:lnTo>
                  <a:cubicBezTo>
                    <a:pt x="1080" y="19"/>
                    <a:pt x="1005" y="38"/>
                    <a:pt x="931" y="56"/>
                  </a:cubicBezTo>
                  <a:cubicBezTo>
                    <a:pt x="838" y="84"/>
                    <a:pt x="754" y="131"/>
                    <a:pt x="680" y="177"/>
                  </a:cubicBezTo>
                  <a:cubicBezTo>
                    <a:pt x="522" y="279"/>
                    <a:pt x="391" y="410"/>
                    <a:pt x="298" y="577"/>
                  </a:cubicBezTo>
                  <a:cubicBezTo>
                    <a:pt x="243" y="661"/>
                    <a:pt x="196" y="754"/>
                    <a:pt x="159" y="847"/>
                  </a:cubicBezTo>
                  <a:cubicBezTo>
                    <a:pt x="150" y="819"/>
                    <a:pt x="122" y="810"/>
                    <a:pt x="94" y="810"/>
                  </a:cubicBezTo>
                  <a:lnTo>
                    <a:pt x="75" y="810"/>
                  </a:lnTo>
                  <a:cubicBezTo>
                    <a:pt x="29" y="819"/>
                    <a:pt x="1" y="865"/>
                    <a:pt x="19" y="903"/>
                  </a:cubicBezTo>
                  <a:cubicBezTo>
                    <a:pt x="38" y="1005"/>
                    <a:pt x="66" y="1098"/>
                    <a:pt x="75" y="1200"/>
                  </a:cubicBezTo>
                  <a:cubicBezTo>
                    <a:pt x="94" y="1349"/>
                    <a:pt x="103" y="1498"/>
                    <a:pt x="85" y="1646"/>
                  </a:cubicBezTo>
                  <a:lnTo>
                    <a:pt x="112" y="1646"/>
                  </a:lnTo>
                  <a:cubicBezTo>
                    <a:pt x="173" y="1651"/>
                    <a:pt x="233" y="1654"/>
                    <a:pt x="293" y="1654"/>
                  </a:cubicBezTo>
                  <a:cubicBezTo>
                    <a:pt x="465" y="1654"/>
                    <a:pt x="637" y="1634"/>
                    <a:pt x="810" y="1600"/>
                  </a:cubicBezTo>
                  <a:cubicBezTo>
                    <a:pt x="921" y="1581"/>
                    <a:pt x="1024" y="1553"/>
                    <a:pt x="1126" y="1516"/>
                  </a:cubicBezTo>
                  <a:lnTo>
                    <a:pt x="1117" y="1516"/>
                  </a:lnTo>
                  <a:cubicBezTo>
                    <a:pt x="1321" y="1451"/>
                    <a:pt x="1517" y="1349"/>
                    <a:pt x="1703" y="1228"/>
                  </a:cubicBezTo>
                  <a:cubicBezTo>
                    <a:pt x="1786" y="1172"/>
                    <a:pt x="1870" y="1107"/>
                    <a:pt x="1944" y="1042"/>
                  </a:cubicBezTo>
                  <a:cubicBezTo>
                    <a:pt x="1972" y="1014"/>
                    <a:pt x="2010" y="986"/>
                    <a:pt x="2037" y="958"/>
                  </a:cubicBezTo>
                  <a:cubicBezTo>
                    <a:pt x="2037" y="884"/>
                    <a:pt x="2037" y="819"/>
                    <a:pt x="2047" y="744"/>
                  </a:cubicBezTo>
                  <a:cubicBezTo>
                    <a:pt x="2047" y="744"/>
                    <a:pt x="2047" y="735"/>
                    <a:pt x="2047" y="726"/>
                  </a:cubicBezTo>
                  <a:lnTo>
                    <a:pt x="2047" y="698"/>
                  </a:lnTo>
                  <a:cubicBezTo>
                    <a:pt x="2056" y="651"/>
                    <a:pt x="2065" y="605"/>
                    <a:pt x="2075" y="558"/>
                  </a:cubicBezTo>
                  <a:cubicBezTo>
                    <a:pt x="2075" y="540"/>
                    <a:pt x="2075" y="512"/>
                    <a:pt x="2065" y="493"/>
                  </a:cubicBezTo>
                  <a:cubicBezTo>
                    <a:pt x="2056" y="484"/>
                    <a:pt x="2037" y="465"/>
                    <a:pt x="2019" y="465"/>
                  </a:cubicBezTo>
                  <a:cubicBezTo>
                    <a:pt x="2000" y="400"/>
                    <a:pt x="1972" y="345"/>
                    <a:pt x="1935" y="289"/>
                  </a:cubicBezTo>
                  <a:cubicBezTo>
                    <a:pt x="1889" y="233"/>
                    <a:pt x="1842" y="177"/>
                    <a:pt x="1777" y="140"/>
                  </a:cubicBezTo>
                  <a:cubicBezTo>
                    <a:pt x="1721" y="103"/>
                    <a:pt x="1656" y="66"/>
                    <a:pt x="1582" y="47"/>
                  </a:cubicBezTo>
                  <a:cubicBezTo>
                    <a:pt x="1517" y="28"/>
                    <a:pt x="1442" y="10"/>
                    <a:pt x="1368" y="1"/>
                  </a:cubicBez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9;p51">
              <a:extLst>
                <a:ext uri="{FF2B5EF4-FFF2-40B4-BE49-F238E27FC236}">
                  <a16:creationId xmlns:a16="http://schemas.microsoft.com/office/drawing/2014/main" id="{6FA07631-F5E7-41B6-927E-20045F51DA08}"/>
                </a:ext>
              </a:extLst>
            </p:cNvPr>
            <p:cNvSpPr/>
            <p:nvPr/>
          </p:nvSpPr>
          <p:spPr>
            <a:xfrm>
              <a:off x="6572433" y="2252919"/>
              <a:ext cx="150300" cy="235299"/>
            </a:xfrm>
            <a:custGeom>
              <a:avLst/>
              <a:gdLst/>
              <a:ahLst/>
              <a:cxnLst/>
              <a:rect l="l" t="t" r="r" b="b"/>
              <a:pathLst>
                <a:path w="1694" h="2652" extrusionOk="0">
                  <a:moveTo>
                    <a:pt x="829" y="1"/>
                  </a:moveTo>
                  <a:lnTo>
                    <a:pt x="819" y="10"/>
                  </a:lnTo>
                  <a:cubicBezTo>
                    <a:pt x="810" y="5"/>
                    <a:pt x="798" y="3"/>
                    <a:pt x="787" y="3"/>
                  </a:cubicBezTo>
                  <a:cubicBezTo>
                    <a:pt x="775" y="3"/>
                    <a:pt x="764" y="5"/>
                    <a:pt x="754" y="10"/>
                  </a:cubicBezTo>
                  <a:cubicBezTo>
                    <a:pt x="661" y="10"/>
                    <a:pt x="568" y="38"/>
                    <a:pt x="494" y="85"/>
                  </a:cubicBezTo>
                  <a:cubicBezTo>
                    <a:pt x="345" y="168"/>
                    <a:pt x="224" y="298"/>
                    <a:pt x="150" y="457"/>
                  </a:cubicBezTo>
                  <a:cubicBezTo>
                    <a:pt x="66" y="642"/>
                    <a:pt x="20" y="838"/>
                    <a:pt x="10" y="1033"/>
                  </a:cubicBezTo>
                  <a:cubicBezTo>
                    <a:pt x="1" y="1238"/>
                    <a:pt x="20" y="1452"/>
                    <a:pt x="75" y="1656"/>
                  </a:cubicBezTo>
                  <a:cubicBezTo>
                    <a:pt x="131" y="1861"/>
                    <a:pt x="224" y="2047"/>
                    <a:pt x="354" y="2214"/>
                  </a:cubicBezTo>
                  <a:cubicBezTo>
                    <a:pt x="410" y="2298"/>
                    <a:pt x="485" y="2372"/>
                    <a:pt x="568" y="2437"/>
                  </a:cubicBezTo>
                  <a:cubicBezTo>
                    <a:pt x="726" y="2558"/>
                    <a:pt x="922" y="2633"/>
                    <a:pt x="1126" y="2651"/>
                  </a:cubicBezTo>
                  <a:lnTo>
                    <a:pt x="1228" y="2651"/>
                  </a:lnTo>
                  <a:cubicBezTo>
                    <a:pt x="1312" y="2651"/>
                    <a:pt x="1387" y="2642"/>
                    <a:pt x="1461" y="2633"/>
                  </a:cubicBezTo>
                  <a:cubicBezTo>
                    <a:pt x="1489" y="2623"/>
                    <a:pt x="1498" y="2614"/>
                    <a:pt x="1517" y="2595"/>
                  </a:cubicBezTo>
                  <a:cubicBezTo>
                    <a:pt x="1526" y="2577"/>
                    <a:pt x="1526" y="2549"/>
                    <a:pt x="1517" y="2530"/>
                  </a:cubicBezTo>
                  <a:cubicBezTo>
                    <a:pt x="1517" y="2512"/>
                    <a:pt x="1498" y="2493"/>
                    <a:pt x="1489" y="2484"/>
                  </a:cubicBezTo>
                  <a:cubicBezTo>
                    <a:pt x="1470" y="2474"/>
                    <a:pt x="1461" y="2474"/>
                    <a:pt x="1442" y="2474"/>
                  </a:cubicBezTo>
                  <a:lnTo>
                    <a:pt x="1405" y="2474"/>
                  </a:lnTo>
                  <a:cubicBezTo>
                    <a:pt x="1349" y="2484"/>
                    <a:pt x="1294" y="2484"/>
                    <a:pt x="1247" y="2484"/>
                  </a:cubicBezTo>
                  <a:cubicBezTo>
                    <a:pt x="1396" y="2363"/>
                    <a:pt x="1507" y="2195"/>
                    <a:pt x="1573" y="2009"/>
                  </a:cubicBezTo>
                  <a:cubicBezTo>
                    <a:pt x="1619" y="1879"/>
                    <a:pt x="1647" y="1740"/>
                    <a:pt x="1666" y="1600"/>
                  </a:cubicBezTo>
                  <a:cubicBezTo>
                    <a:pt x="1693" y="1210"/>
                    <a:pt x="1610" y="810"/>
                    <a:pt x="1424" y="466"/>
                  </a:cubicBezTo>
                  <a:cubicBezTo>
                    <a:pt x="1340" y="326"/>
                    <a:pt x="1238" y="196"/>
                    <a:pt x="1108" y="103"/>
                  </a:cubicBezTo>
                  <a:cubicBezTo>
                    <a:pt x="1108" y="66"/>
                    <a:pt x="1080" y="29"/>
                    <a:pt x="1042" y="19"/>
                  </a:cubicBezTo>
                  <a:cubicBezTo>
                    <a:pt x="1005" y="10"/>
                    <a:pt x="968" y="1"/>
                    <a:pt x="931" y="1"/>
                  </a:cubicBez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50;p51">
              <a:extLst>
                <a:ext uri="{FF2B5EF4-FFF2-40B4-BE49-F238E27FC236}">
                  <a16:creationId xmlns:a16="http://schemas.microsoft.com/office/drawing/2014/main" id="{3EA05B03-A65A-4B0C-9E9C-0350102E98FD}"/>
                </a:ext>
              </a:extLst>
            </p:cNvPr>
            <p:cNvSpPr/>
            <p:nvPr/>
          </p:nvSpPr>
          <p:spPr>
            <a:xfrm>
              <a:off x="6604108" y="2287611"/>
              <a:ext cx="96355" cy="78255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44" y="0"/>
                  </a:moveTo>
                  <a:cubicBezTo>
                    <a:pt x="0" y="9"/>
                    <a:pt x="6" y="66"/>
                    <a:pt x="44" y="66"/>
                  </a:cubicBezTo>
                  <a:cubicBezTo>
                    <a:pt x="47" y="66"/>
                    <a:pt x="50" y="66"/>
                    <a:pt x="53" y="66"/>
                  </a:cubicBezTo>
                  <a:lnTo>
                    <a:pt x="100" y="66"/>
                  </a:lnTo>
                  <a:cubicBezTo>
                    <a:pt x="146" y="66"/>
                    <a:pt x="183" y="75"/>
                    <a:pt x="221" y="84"/>
                  </a:cubicBezTo>
                  <a:cubicBezTo>
                    <a:pt x="267" y="93"/>
                    <a:pt x="304" y="112"/>
                    <a:pt x="351" y="131"/>
                  </a:cubicBezTo>
                  <a:cubicBezTo>
                    <a:pt x="407" y="168"/>
                    <a:pt x="462" y="205"/>
                    <a:pt x="518" y="251"/>
                  </a:cubicBezTo>
                  <a:cubicBezTo>
                    <a:pt x="630" y="363"/>
                    <a:pt x="732" y="493"/>
                    <a:pt x="816" y="633"/>
                  </a:cubicBezTo>
                  <a:lnTo>
                    <a:pt x="806" y="614"/>
                  </a:lnTo>
                  <a:lnTo>
                    <a:pt x="806" y="614"/>
                  </a:lnTo>
                  <a:cubicBezTo>
                    <a:pt x="853" y="679"/>
                    <a:pt x="890" y="754"/>
                    <a:pt x="918" y="837"/>
                  </a:cubicBezTo>
                  <a:cubicBezTo>
                    <a:pt x="932" y="865"/>
                    <a:pt x="965" y="882"/>
                    <a:pt x="997" y="882"/>
                  </a:cubicBezTo>
                  <a:cubicBezTo>
                    <a:pt x="1008" y="882"/>
                    <a:pt x="1020" y="880"/>
                    <a:pt x="1030" y="875"/>
                  </a:cubicBezTo>
                  <a:cubicBezTo>
                    <a:pt x="1067" y="856"/>
                    <a:pt x="1085" y="809"/>
                    <a:pt x="1067" y="772"/>
                  </a:cubicBezTo>
                  <a:cubicBezTo>
                    <a:pt x="1020" y="670"/>
                    <a:pt x="974" y="568"/>
                    <a:pt x="909" y="484"/>
                  </a:cubicBezTo>
                  <a:cubicBezTo>
                    <a:pt x="871" y="437"/>
                    <a:pt x="834" y="391"/>
                    <a:pt x="797" y="344"/>
                  </a:cubicBezTo>
                  <a:cubicBezTo>
                    <a:pt x="751" y="298"/>
                    <a:pt x="704" y="251"/>
                    <a:pt x="658" y="214"/>
                  </a:cubicBezTo>
                  <a:cubicBezTo>
                    <a:pt x="574" y="140"/>
                    <a:pt x="472" y="84"/>
                    <a:pt x="369" y="47"/>
                  </a:cubicBezTo>
                  <a:cubicBezTo>
                    <a:pt x="314" y="19"/>
                    <a:pt x="258" y="10"/>
                    <a:pt x="211" y="0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51;p51">
              <a:extLst>
                <a:ext uri="{FF2B5EF4-FFF2-40B4-BE49-F238E27FC236}">
                  <a16:creationId xmlns:a16="http://schemas.microsoft.com/office/drawing/2014/main" id="{F1DD0C54-A69A-4B40-BF32-3DDD561CEB9E}"/>
                </a:ext>
              </a:extLst>
            </p:cNvPr>
            <p:cNvSpPr/>
            <p:nvPr/>
          </p:nvSpPr>
          <p:spPr>
            <a:xfrm>
              <a:off x="6638445" y="1869097"/>
              <a:ext cx="924248" cy="864181"/>
            </a:xfrm>
            <a:custGeom>
              <a:avLst/>
              <a:gdLst/>
              <a:ahLst/>
              <a:cxnLst/>
              <a:rect l="l" t="t" r="r" b="b"/>
              <a:pathLst>
                <a:path w="10417" h="9740" extrusionOk="0">
                  <a:moveTo>
                    <a:pt x="5675" y="0"/>
                  </a:moveTo>
                  <a:cubicBezTo>
                    <a:pt x="5637" y="0"/>
                    <a:pt x="5600" y="1"/>
                    <a:pt x="5562" y="3"/>
                  </a:cubicBezTo>
                  <a:lnTo>
                    <a:pt x="5571" y="12"/>
                  </a:lnTo>
                  <a:cubicBezTo>
                    <a:pt x="5171" y="21"/>
                    <a:pt x="4781" y="49"/>
                    <a:pt x="4399" y="105"/>
                  </a:cubicBezTo>
                  <a:cubicBezTo>
                    <a:pt x="4083" y="151"/>
                    <a:pt x="3776" y="207"/>
                    <a:pt x="3470" y="254"/>
                  </a:cubicBezTo>
                  <a:lnTo>
                    <a:pt x="3414" y="254"/>
                  </a:lnTo>
                  <a:cubicBezTo>
                    <a:pt x="3144" y="300"/>
                    <a:pt x="2874" y="347"/>
                    <a:pt x="2605" y="384"/>
                  </a:cubicBezTo>
                  <a:lnTo>
                    <a:pt x="2549" y="393"/>
                  </a:lnTo>
                  <a:lnTo>
                    <a:pt x="2493" y="403"/>
                  </a:lnTo>
                  <a:lnTo>
                    <a:pt x="2512" y="403"/>
                  </a:lnTo>
                  <a:cubicBezTo>
                    <a:pt x="2214" y="440"/>
                    <a:pt x="1982" y="458"/>
                    <a:pt x="1777" y="458"/>
                  </a:cubicBezTo>
                  <a:cubicBezTo>
                    <a:pt x="1758" y="458"/>
                    <a:pt x="1740" y="468"/>
                    <a:pt x="1721" y="486"/>
                  </a:cubicBezTo>
                  <a:cubicBezTo>
                    <a:pt x="1712" y="477"/>
                    <a:pt x="1703" y="477"/>
                    <a:pt x="1693" y="477"/>
                  </a:cubicBezTo>
                  <a:cubicBezTo>
                    <a:pt x="1675" y="477"/>
                    <a:pt x="1665" y="477"/>
                    <a:pt x="1656" y="486"/>
                  </a:cubicBezTo>
                  <a:cubicBezTo>
                    <a:pt x="1452" y="598"/>
                    <a:pt x="1256" y="737"/>
                    <a:pt x="1089" y="895"/>
                  </a:cubicBezTo>
                  <a:cubicBezTo>
                    <a:pt x="931" y="1053"/>
                    <a:pt x="782" y="1221"/>
                    <a:pt x="661" y="1407"/>
                  </a:cubicBezTo>
                  <a:cubicBezTo>
                    <a:pt x="419" y="1788"/>
                    <a:pt x="252" y="2207"/>
                    <a:pt x="168" y="2644"/>
                  </a:cubicBezTo>
                  <a:cubicBezTo>
                    <a:pt x="113" y="2858"/>
                    <a:pt x="85" y="3090"/>
                    <a:pt x="66" y="3313"/>
                  </a:cubicBezTo>
                  <a:cubicBezTo>
                    <a:pt x="47" y="3583"/>
                    <a:pt x="38" y="3853"/>
                    <a:pt x="47" y="4113"/>
                  </a:cubicBezTo>
                  <a:cubicBezTo>
                    <a:pt x="57" y="4290"/>
                    <a:pt x="66" y="4466"/>
                    <a:pt x="75" y="4634"/>
                  </a:cubicBezTo>
                  <a:lnTo>
                    <a:pt x="75" y="4662"/>
                  </a:lnTo>
                  <a:lnTo>
                    <a:pt x="75" y="4699"/>
                  </a:lnTo>
                  <a:cubicBezTo>
                    <a:pt x="85" y="4810"/>
                    <a:pt x="85" y="4922"/>
                    <a:pt x="94" y="5034"/>
                  </a:cubicBezTo>
                  <a:cubicBezTo>
                    <a:pt x="103" y="5201"/>
                    <a:pt x="103" y="5350"/>
                    <a:pt x="103" y="5489"/>
                  </a:cubicBezTo>
                  <a:cubicBezTo>
                    <a:pt x="103" y="5619"/>
                    <a:pt x="103" y="5759"/>
                    <a:pt x="94" y="5917"/>
                  </a:cubicBezTo>
                  <a:lnTo>
                    <a:pt x="75" y="6149"/>
                  </a:lnTo>
                  <a:cubicBezTo>
                    <a:pt x="38" y="6605"/>
                    <a:pt x="1" y="7079"/>
                    <a:pt x="150" y="7526"/>
                  </a:cubicBezTo>
                  <a:cubicBezTo>
                    <a:pt x="215" y="7740"/>
                    <a:pt x="326" y="7944"/>
                    <a:pt x="457" y="8130"/>
                  </a:cubicBezTo>
                  <a:cubicBezTo>
                    <a:pt x="577" y="8288"/>
                    <a:pt x="708" y="8446"/>
                    <a:pt x="847" y="8586"/>
                  </a:cubicBezTo>
                  <a:cubicBezTo>
                    <a:pt x="1145" y="8856"/>
                    <a:pt x="1479" y="9088"/>
                    <a:pt x="1851" y="9255"/>
                  </a:cubicBezTo>
                  <a:cubicBezTo>
                    <a:pt x="2223" y="9432"/>
                    <a:pt x="2614" y="9553"/>
                    <a:pt x="3023" y="9637"/>
                  </a:cubicBezTo>
                  <a:cubicBezTo>
                    <a:pt x="3395" y="9702"/>
                    <a:pt x="3776" y="9739"/>
                    <a:pt x="4158" y="9739"/>
                  </a:cubicBezTo>
                  <a:lnTo>
                    <a:pt x="4251" y="9739"/>
                  </a:lnTo>
                  <a:cubicBezTo>
                    <a:pt x="4651" y="9730"/>
                    <a:pt x="5050" y="9683"/>
                    <a:pt x="5441" y="9590"/>
                  </a:cubicBezTo>
                  <a:cubicBezTo>
                    <a:pt x="5878" y="9497"/>
                    <a:pt x="6297" y="9348"/>
                    <a:pt x="6706" y="9153"/>
                  </a:cubicBezTo>
                  <a:cubicBezTo>
                    <a:pt x="7115" y="8967"/>
                    <a:pt x="7496" y="8716"/>
                    <a:pt x="7840" y="8419"/>
                  </a:cubicBezTo>
                  <a:cubicBezTo>
                    <a:pt x="8147" y="8149"/>
                    <a:pt x="8398" y="7814"/>
                    <a:pt x="8575" y="7442"/>
                  </a:cubicBezTo>
                  <a:cubicBezTo>
                    <a:pt x="8631" y="7451"/>
                    <a:pt x="8677" y="7451"/>
                    <a:pt x="8724" y="7451"/>
                  </a:cubicBezTo>
                  <a:cubicBezTo>
                    <a:pt x="9021" y="7451"/>
                    <a:pt x="9309" y="7386"/>
                    <a:pt x="9570" y="7256"/>
                  </a:cubicBezTo>
                  <a:cubicBezTo>
                    <a:pt x="9728" y="7182"/>
                    <a:pt x="9877" y="7079"/>
                    <a:pt x="9998" y="6959"/>
                  </a:cubicBezTo>
                  <a:cubicBezTo>
                    <a:pt x="10128" y="6828"/>
                    <a:pt x="10230" y="6680"/>
                    <a:pt x="10304" y="6512"/>
                  </a:cubicBezTo>
                  <a:cubicBezTo>
                    <a:pt x="10342" y="6428"/>
                    <a:pt x="10370" y="6345"/>
                    <a:pt x="10388" y="6252"/>
                  </a:cubicBezTo>
                  <a:cubicBezTo>
                    <a:pt x="10407" y="6168"/>
                    <a:pt x="10416" y="6075"/>
                    <a:pt x="10416" y="5991"/>
                  </a:cubicBezTo>
                  <a:cubicBezTo>
                    <a:pt x="10416" y="5824"/>
                    <a:pt x="10388" y="5657"/>
                    <a:pt x="10323" y="5499"/>
                  </a:cubicBezTo>
                  <a:cubicBezTo>
                    <a:pt x="10193" y="5182"/>
                    <a:pt x="9942" y="4931"/>
                    <a:pt x="9626" y="4810"/>
                  </a:cubicBezTo>
                  <a:cubicBezTo>
                    <a:pt x="9561" y="4792"/>
                    <a:pt x="9505" y="4773"/>
                    <a:pt x="9440" y="4764"/>
                  </a:cubicBezTo>
                  <a:cubicBezTo>
                    <a:pt x="9365" y="4755"/>
                    <a:pt x="9300" y="4745"/>
                    <a:pt x="9226" y="4745"/>
                  </a:cubicBezTo>
                  <a:cubicBezTo>
                    <a:pt x="9077" y="4745"/>
                    <a:pt x="8928" y="4773"/>
                    <a:pt x="8779" y="4829"/>
                  </a:cubicBezTo>
                  <a:cubicBezTo>
                    <a:pt x="8640" y="4875"/>
                    <a:pt x="8510" y="4950"/>
                    <a:pt x="8380" y="5043"/>
                  </a:cubicBezTo>
                  <a:cubicBezTo>
                    <a:pt x="8333" y="5071"/>
                    <a:pt x="8277" y="5117"/>
                    <a:pt x="8231" y="5154"/>
                  </a:cubicBezTo>
                  <a:cubicBezTo>
                    <a:pt x="8240" y="5117"/>
                    <a:pt x="8249" y="5080"/>
                    <a:pt x="8259" y="5052"/>
                  </a:cubicBezTo>
                  <a:cubicBezTo>
                    <a:pt x="8277" y="4950"/>
                    <a:pt x="8305" y="4848"/>
                    <a:pt x="8333" y="4727"/>
                  </a:cubicBezTo>
                  <a:cubicBezTo>
                    <a:pt x="8370" y="4513"/>
                    <a:pt x="8407" y="4280"/>
                    <a:pt x="8435" y="4057"/>
                  </a:cubicBezTo>
                  <a:cubicBezTo>
                    <a:pt x="8491" y="3611"/>
                    <a:pt x="8500" y="3155"/>
                    <a:pt x="8463" y="2709"/>
                  </a:cubicBezTo>
                  <a:cubicBezTo>
                    <a:pt x="8417" y="2272"/>
                    <a:pt x="8314" y="1853"/>
                    <a:pt x="8147" y="1453"/>
                  </a:cubicBezTo>
                  <a:cubicBezTo>
                    <a:pt x="8026" y="1174"/>
                    <a:pt x="7859" y="923"/>
                    <a:pt x="7645" y="700"/>
                  </a:cubicBezTo>
                  <a:cubicBezTo>
                    <a:pt x="7459" y="514"/>
                    <a:pt x="7236" y="356"/>
                    <a:pt x="6985" y="254"/>
                  </a:cubicBezTo>
                  <a:cubicBezTo>
                    <a:pt x="6724" y="142"/>
                    <a:pt x="6455" y="68"/>
                    <a:pt x="6176" y="40"/>
                  </a:cubicBezTo>
                  <a:cubicBezTo>
                    <a:pt x="6015" y="17"/>
                    <a:pt x="5848" y="0"/>
                    <a:pt x="5675" y="0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52;p51">
              <a:extLst>
                <a:ext uri="{FF2B5EF4-FFF2-40B4-BE49-F238E27FC236}">
                  <a16:creationId xmlns:a16="http://schemas.microsoft.com/office/drawing/2014/main" id="{9EBC450E-32AE-4849-9995-EBF1E40D8EC2}"/>
                </a:ext>
              </a:extLst>
            </p:cNvPr>
            <p:cNvSpPr/>
            <p:nvPr/>
          </p:nvSpPr>
          <p:spPr>
            <a:xfrm>
              <a:off x="7336533" y="2339603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53;p51">
              <a:extLst>
                <a:ext uri="{FF2B5EF4-FFF2-40B4-BE49-F238E27FC236}">
                  <a16:creationId xmlns:a16="http://schemas.microsoft.com/office/drawing/2014/main" id="{22D5E3CC-EF4E-47B4-A435-3E21EAB1156E}"/>
                </a:ext>
              </a:extLst>
            </p:cNvPr>
            <p:cNvSpPr/>
            <p:nvPr/>
          </p:nvSpPr>
          <p:spPr>
            <a:xfrm>
              <a:off x="7362086" y="2315648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54;p51">
              <a:extLst>
                <a:ext uri="{FF2B5EF4-FFF2-40B4-BE49-F238E27FC236}">
                  <a16:creationId xmlns:a16="http://schemas.microsoft.com/office/drawing/2014/main" id="{0D4E67B5-C5F9-45D6-91D6-9C431F242E4A}"/>
                </a:ext>
              </a:extLst>
            </p:cNvPr>
            <p:cNvSpPr/>
            <p:nvPr/>
          </p:nvSpPr>
          <p:spPr>
            <a:xfrm>
              <a:off x="6853869" y="2052491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55;p51">
              <a:extLst>
                <a:ext uri="{FF2B5EF4-FFF2-40B4-BE49-F238E27FC236}">
                  <a16:creationId xmlns:a16="http://schemas.microsoft.com/office/drawing/2014/main" id="{D3FF189B-6E50-427A-BE44-A102CCE28D3F}"/>
                </a:ext>
              </a:extLst>
            </p:cNvPr>
            <p:cNvSpPr/>
            <p:nvPr/>
          </p:nvSpPr>
          <p:spPr>
            <a:xfrm>
              <a:off x="7414877" y="2332949"/>
              <a:ext cx="44629" cy="158285"/>
            </a:xfrm>
            <a:custGeom>
              <a:avLst/>
              <a:gdLst/>
              <a:ahLst/>
              <a:cxnLst/>
              <a:rect l="l" t="t" r="r" b="b"/>
              <a:pathLst>
                <a:path w="503" h="1784" extrusionOk="0">
                  <a:moveTo>
                    <a:pt x="103" y="1"/>
                  </a:moveTo>
                  <a:cubicBezTo>
                    <a:pt x="84" y="1"/>
                    <a:pt x="66" y="10"/>
                    <a:pt x="47" y="29"/>
                  </a:cubicBezTo>
                  <a:cubicBezTo>
                    <a:pt x="10" y="57"/>
                    <a:pt x="10" y="112"/>
                    <a:pt x="47" y="140"/>
                  </a:cubicBezTo>
                  <a:cubicBezTo>
                    <a:pt x="84" y="178"/>
                    <a:pt x="121" y="215"/>
                    <a:pt x="159" y="261"/>
                  </a:cubicBezTo>
                  <a:cubicBezTo>
                    <a:pt x="205" y="317"/>
                    <a:pt x="242" y="382"/>
                    <a:pt x="279" y="447"/>
                  </a:cubicBezTo>
                  <a:cubicBezTo>
                    <a:pt x="307" y="531"/>
                    <a:pt x="335" y="624"/>
                    <a:pt x="345" y="708"/>
                  </a:cubicBezTo>
                  <a:cubicBezTo>
                    <a:pt x="354" y="819"/>
                    <a:pt x="354" y="931"/>
                    <a:pt x="345" y="1042"/>
                  </a:cubicBezTo>
                  <a:lnTo>
                    <a:pt x="345" y="1024"/>
                  </a:lnTo>
                  <a:cubicBezTo>
                    <a:pt x="326" y="1145"/>
                    <a:pt x="298" y="1256"/>
                    <a:pt x="252" y="1368"/>
                  </a:cubicBezTo>
                  <a:cubicBezTo>
                    <a:pt x="214" y="1452"/>
                    <a:pt x="168" y="1526"/>
                    <a:pt x="112" y="1600"/>
                  </a:cubicBezTo>
                  <a:cubicBezTo>
                    <a:pt x="84" y="1638"/>
                    <a:pt x="56" y="1675"/>
                    <a:pt x="19" y="1712"/>
                  </a:cubicBezTo>
                  <a:cubicBezTo>
                    <a:pt x="1" y="1721"/>
                    <a:pt x="1" y="1758"/>
                    <a:pt x="19" y="1777"/>
                  </a:cubicBezTo>
                  <a:cubicBezTo>
                    <a:pt x="28" y="1782"/>
                    <a:pt x="40" y="1784"/>
                    <a:pt x="52" y="1784"/>
                  </a:cubicBezTo>
                  <a:cubicBezTo>
                    <a:pt x="63" y="1784"/>
                    <a:pt x="75" y="1782"/>
                    <a:pt x="84" y="1777"/>
                  </a:cubicBezTo>
                  <a:cubicBezTo>
                    <a:pt x="196" y="1665"/>
                    <a:pt x="289" y="1535"/>
                    <a:pt x="354" y="1396"/>
                  </a:cubicBezTo>
                  <a:cubicBezTo>
                    <a:pt x="428" y="1247"/>
                    <a:pt x="475" y="1080"/>
                    <a:pt x="493" y="912"/>
                  </a:cubicBezTo>
                  <a:cubicBezTo>
                    <a:pt x="503" y="838"/>
                    <a:pt x="503" y="754"/>
                    <a:pt x="493" y="670"/>
                  </a:cubicBezTo>
                  <a:cubicBezTo>
                    <a:pt x="484" y="587"/>
                    <a:pt x="465" y="512"/>
                    <a:pt x="447" y="429"/>
                  </a:cubicBezTo>
                  <a:cubicBezTo>
                    <a:pt x="419" y="354"/>
                    <a:pt x="382" y="280"/>
                    <a:pt x="335" y="215"/>
                  </a:cubicBezTo>
                  <a:cubicBezTo>
                    <a:pt x="317" y="178"/>
                    <a:pt x="289" y="150"/>
                    <a:pt x="261" y="112"/>
                  </a:cubicBezTo>
                  <a:cubicBezTo>
                    <a:pt x="233" y="85"/>
                    <a:pt x="196" y="47"/>
                    <a:pt x="159" y="29"/>
                  </a:cubicBezTo>
                  <a:lnTo>
                    <a:pt x="149" y="10"/>
                  </a:lnTo>
                  <a:cubicBezTo>
                    <a:pt x="131" y="10"/>
                    <a:pt x="121" y="1"/>
                    <a:pt x="103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6;p51">
              <a:extLst>
                <a:ext uri="{FF2B5EF4-FFF2-40B4-BE49-F238E27FC236}">
                  <a16:creationId xmlns:a16="http://schemas.microsoft.com/office/drawing/2014/main" id="{8B6DB456-AFB2-4390-9ED2-3F14CBF7109F}"/>
                </a:ext>
              </a:extLst>
            </p:cNvPr>
            <p:cNvSpPr/>
            <p:nvPr/>
          </p:nvSpPr>
          <p:spPr>
            <a:xfrm>
              <a:off x="7414877" y="2317333"/>
              <a:ext cx="109043" cy="25464"/>
            </a:xfrm>
            <a:custGeom>
              <a:avLst/>
              <a:gdLst/>
              <a:ahLst/>
              <a:cxnLst/>
              <a:rect l="l" t="t" r="r" b="b"/>
              <a:pathLst>
                <a:path w="1229" h="287" extrusionOk="0">
                  <a:moveTo>
                    <a:pt x="465" y="0"/>
                  </a:moveTo>
                  <a:cubicBezTo>
                    <a:pt x="410" y="0"/>
                    <a:pt x="354" y="9"/>
                    <a:pt x="289" y="19"/>
                  </a:cubicBezTo>
                  <a:cubicBezTo>
                    <a:pt x="242" y="28"/>
                    <a:pt x="187" y="47"/>
                    <a:pt x="149" y="75"/>
                  </a:cubicBezTo>
                  <a:cubicBezTo>
                    <a:pt x="121" y="84"/>
                    <a:pt x="103" y="102"/>
                    <a:pt x="84" y="121"/>
                  </a:cubicBezTo>
                  <a:cubicBezTo>
                    <a:pt x="66" y="140"/>
                    <a:pt x="47" y="158"/>
                    <a:pt x="28" y="177"/>
                  </a:cubicBezTo>
                  <a:cubicBezTo>
                    <a:pt x="0" y="227"/>
                    <a:pt x="37" y="276"/>
                    <a:pt x="80" y="276"/>
                  </a:cubicBezTo>
                  <a:cubicBezTo>
                    <a:pt x="94" y="276"/>
                    <a:pt x="108" y="272"/>
                    <a:pt x="121" y="261"/>
                  </a:cubicBezTo>
                  <a:cubicBezTo>
                    <a:pt x="140" y="251"/>
                    <a:pt x="159" y="233"/>
                    <a:pt x="187" y="214"/>
                  </a:cubicBezTo>
                  <a:cubicBezTo>
                    <a:pt x="205" y="205"/>
                    <a:pt x="224" y="186"/>
                    <a:pt x="252" y="177"/>
                  </a:cubicBezTo>
                  <a:cubicBezTo>
                    <a:pt x="298" y="149"/>
                    <a:pt x="345" y="140"/>
                    <a:pt x="400" y="121"/>
                  </a:cubicBezTo>
                  <a:cubicBezTo>
                    <a:pt x="460" y="114"/>
                    <a:pt x="523" y="108"/>
                    <a:pt x="585" y="108"/>
                  </a:cubicBezTo>
                  <a:cubicBezTo>
                    <a:pt x="611" y="108"/>
                    <a:pt x="636" y="109"/>
                    <a:pt x="661" y="112"/>
                  </a:cubicBezTo>
                  <a:cubicBezTo>
                    <a:pt x="772" y="112"/>
                    <a:pt x="875" y="140"/>
                    <a:pt x="977" y="168"/>
                  </a:cubicBezTo>
                  <a:cubicBezTo>
                    <a:pt x="1033" y="186"/>
                    <a:pt x="1089" y="214"/>
                    <a:pt x="1144" y="251"/>
                  </a:cubicBezTo>
                  <a:lnTo>
                    <a:pt x="1191" y="279"/>
                  </a:lnTo>
                  <a:cubicBezTo>
                    <a:pt x="1195" y="284"/>
                    <a:pt x="1200" y="286"/>
                    <a:pt x="1205" y="286"/>
                  </a:cubicBezTo>
                  <a:cubicBezTo>
                    <a:pt x="1209" y="286"/>
                    <a:pt x="1214" y="284"/>
                    <a:pt x="1219" y="279"/>
                  </a:cubicBezTo>
                  <a:cubicBezTo>
                    <a:pt x="1228" y="270"/>
                    <a:pt x="1228" y="261"/>
                    <a:pt x="1219" y="251"/>
                  </a:cubicBezTo>
                  <a:cubicBezTo>
                    <a:pt x="1144" y="195"/>
                    <a:pt x="1051" y="140"/>
                    <a:pt x="968" y="102"/>
                  </a:cubicBezTo>
                  <a:cubicBezTo>
                    <a:pt x="856" y="56"/>
                    <a:pt x="754" y="28"/>
                    <a:pt x="633" y="9"/>
                  </a:cubicBezTo>
                  <a:cubicBezTo>
                    <a:pt x="586" y="0"/>
                    <a:pt x="531" y="0"/>
                    <a:pt x="475" y="0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7;p51">
              <a:extLst>
                <a:ext uri="{FF2B5EF4-FFF2-40B4-BE49-F238E27FC236}">
                  <a16:creationId xmlns:a16="http://schemas.microsoft.com/office/drawing/2014/main" id="{B94F3225-6D7B-4459-B881-9E54DF03C179}"/>
                </a:ext>
              </a:extLst>
            </p:cNvPr>
            <p:cNvSpPr/>
            <p:nvPr/>
          </p:nvSpPr>
          <p:spPr>
            <a:xfrm>
              <a:off x="6757336" y="3778538"/>
              <a:ext cx="365547" cy="724440"/>
            </a:xfrm>
            <a:custGeom>
              <a:avLst/>
              <a:gdLst/>
              <a:ahLst/>
              <a:cxnLst/>
              <a:rect l="l" t="t" r="r" b="b"/>
              <a:pathLst>
                <a:path w="4120" h="8165" extrusionOk="0">
                  <a:moveTo>
                    <a:pt x="1218" y="0"/>
                  </a:moveTo>
                  <a:cubicBezTo>
                    <a:pt x="1219" y="0"/>
                    <a:pt x="1219" y="0"/>
                    <a:pt x="1220" y="0"/>
                  </a:cubicBezTo>
                  <a:lnTo>
                    <a:pt x="1220" y="0"/>
                  </a:lnTo>
                  <a:cubicBezTo>
                    <a:pt x="1222" y="0"/>
                    <a:pt x="1225" y="0"/>
                    <a:pt x="1228" y="0"/>
                  </a:cubicBezTo>
                  <a:close/>
                  <a:moveTo>
                    <a:pt x="1755" y="7657"/>
                  </a:moveTo>
                  <a:cubicBezTo>
                    <a:pt x="1672" y="7777"/>
                    <a:pt x="1589" y="7897"/>
                    <a:pt x="1506" y="8016"/>
                  </a:cubicBezTo>
                  <a:lnTo>
                    <a:pt x="1506" y="8007"/>
                  </a:lnTo>
                  <a:cubicBezTo>
                    <a:pt x="1589" y="7896"/>
                    <a:pt x="1672" y="7777"/>
                    <a:pt x="1755" y="7657"/>
                  </a:cubicBezTo>
                  <a:close/>
                  <a:moveTo>
                    <a:pt x="1220" y="0"/>
                  </a:moveTo>
                  <a:cubicBezTo>
                    <a:pt x="1196" y="0"/>
                    <a:pt x="1180" y="2"/>
                    <a:pt x="1172" y="19"/>
                  </a:cubicBezTo>
                  <a:cubicBezTo>
                    <a:pt x="1153" y="37"/>
                    <a:pt x="1144" y="56"/>
                    <a:pt x="1144" y="75"/>
                  </a:cubicBezTo>
                  <a:cubicBezTo>
                    <a:pt x="1162" y="921"/>
                    <a:pt x="1135" y="1776"/>
                    <a:pt x="1051" y="2623"/>
                  </a:cubicBezTo>
                  <a:cubicBezTo>
                    <a:pt x="1014" y="3041"/>
                    <a:pt x="967" y="3460"/>
                    <a:pt x="902" y="3859"/>
                  </a:cubicBezTo>
                  <a:cubicBezTo>
                    <a:pt x="772" y="4715"/>
                    <a:pt x="567" y="5552"/>
                    <a:pt x="298" y="6370"/>
                  </a:cubicBezTo>
                  <a:cubicBezTo>
                    <a:pt x="205" y="6631"/>
                    <a:pt x="112" y="6872"/>
                    <a:pt x="9" y="7114"/>
                  </a:cubicBezTo>
                  <a:cubicBezTo>
                    <a:pt x="0" y="7133"/>
                    <a:pt x="0" y="7151"/>
                    <a:pt x="19" y="7170"/>
                  </a:cubicBezTo>
                  <a:cubicBezTo>
                    <a:pt x="28" y="7189"/>
                    <a:pt x="47" y="7207"/>
                    <a:pt x="65" y="7207"/>
                  </a:cubicBezTo>
                  <a:cubicBezTo>
                    <a:pt x="205" y="7458"/>
                    <a:pt x="400" y="7663"/>
                    <a:pt x="632" y="7830"/>
                  </a:cubicBezTo>
                  <a:cubicBezTo>
                    <a:pt x="883" y="8016"/>
                    <a:pt x="1181" y="8128"/>
                    <a:pt x="1488" y="8165"/>
                  </a:cubicBezTo>
                  <a:lnTo>
                    <a:pt x="1562" y="8165"/>
                  </a:lnTo>
                  <a:cubicBezTo>
                    <a:pt x="1581" y="8156"/>
                    <a:pt x="1599" y="8146"/>
                    <a:pt x="1609" y="8128"/>
                  </a:cubicBezTo>
                  <a:cubicBezTo>
                    <a:pt x="2083" y="7495"/>
                    <a:pt x="2474" y="6807"/>
                    <a:pt x="2780" y="6082"/>
                  </a:cubicBezTo>
                  <a:cubicBezTo>
                    <a:pt x="3115" y="5310"/>
                    <a:pt x="3385" y="4529"/>
                    <a:pt x="3599" y="3729"/>
                  </a:cubicBezTo>
                  <a:cubicBezTo>
                    <a:pt x="3794" y="2995"/>
                    <a:pt x="3961" y="2213"/>
                    <a:pt x="4101" y="1414"/>
                  </a:cubicBezTo>
                  <a:cubicBezTo>
                    <a:pt x="4110" y="1377"/>
                    <a:pt x="4110" y="1330"/>
                    <a:pt x="4120" y="1293"/>
                  </a:cubicBezTo>
                  <a:lnTo>
                    <a:pt x="4120" y="1274"/>
                  </a:lnTo>
                  <a:cubicBezTo>
                    <a:pt x="4120" y="1256"/>
                    <a:pt x="4120" y="1237"/>
                    <a:pt x="4110" y="1218"/>
                  </a:cubicBezTo>
                  <a:cubicBezTo>
                    <a:pt x="4101" y="1200"/>
                    <a:pt x="4082" y="1181"/>
                    <a:pt x="4064" y="1181"/>
                  </a:cubicBezTo>
                  <a:cubicBezTo>
                    <a:pt x="4059" y="1177"/>
                    <a:pt x="4057" y="1174"/>
                    <a:pt x="4054" y="1174"/>
                  </a:cubicBezTo>
                  <a:cubicBezTo>
                    <a:pt x="4052" y="1174"/>
                    <a:pt x="4050" y="1177"/>
                    <a:pt x="4045" y="1181"/>
                  </a:cubicBezTo>
                  <a:cubicBezTo>
                    <a:pt x="4027" y="1181"/>
                    <a:pt x="4017" y="1181"/>
                    <a:pt x="4008" y="1191"/>
                  </a:cubicBezTo>
                  <a:cubicBezTo>
                    <a:pt x="3989" y="1200"/>
                    <a:pt x="3971" y="1209"/>
                    <a:pt x="3971" y="1237"/>
                  </a:cubicBezTo>
                  <a:cubicBezTo>
                    <a:pt x="3952" y="1311"/>
                    <a:pt x="3943" y="1395"/>
                    <a:pt x="3934" y="1469"/>
                  </a:cubicBezTo>
                  <a:cubicBezTo>
                    <a:pt x="3906" y="1442"/>
                    <a:pt x="3878" y="1404"/>
                    <a:pt x="3850" y="1377"/>
                  </a:cubicBezTo>
                  <a:cubicBezTo>
                    <a:pt x="3766" y="1293"/>
                    <a:pt x="3673" y="1209"/>
                    <a:pt x="3580" y="1144"/>
                  </a:cubicBezTo>
                  <a:cubicBezTo>
                    <a:pt x="3366" y="977"/>
                    <a:pt x="3125" y="846"/>
                    <a:pt x="2873" y="735"/>
                  </a:cubicBezTo>
                  <a:cubicBezTo>
                    <a:pt x="2632" y="623"/>
                    <a:pt x="2371" y="530"/>
                    <a:pt x="2111" y="484"/>
                  </a:cubicBezTo>
                  <a:cubicBezTo>
                    <a:pt x="1990" y="456"/>
                    <a:pt x="1878" y="437"/>
                    <a:pt x="1758" y="437"/>
                  </a:cubicBezTo>
                  <a:lnTo>
                    <a:pt x="1748" y="437"/>
                  </a:lnTo>
                  <a:cubicBezTo>
                    <a:pt x="1646" y="437"/>
                    <a:pt x="1553" y="447"/>
                    <a:pt x="1460" y="474"/>
                  </a:cubicBezTo>
                  <a:cubicBezTo>
                    <a:pt x="1423" y="493"/>
                    <a:pt x="1376" y="512"/>
                    <a:pt x="1339" y="540"/>
                  </a:cubicBezTo>
                  <a:lnTo>
                    <a:pt x="1302" y="567"/>
                  </a:lnTo>
                  <a:lnTo>
                    <a:pt x="1302" y="84"/>
                  </a:lnTo>
                  <a:cubicBezTo>
                    <a:pt x="1302" y="38"/>
                    <a:pt x="1266" y="1"/>
                    <a:pt x="1220" y="0"/>
                  </a:cubicBezTo>
                  <a:close/>
                </a:path>
              </a:pathLst>
            </a:custGeom>
            <a:solidFill>
              <a:srgbClr val="DE9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8;p51">
              <a:extLst>
                <a:ext uri="{FF2B5EF4-FFF2-40B4-BE49-F238E27FC236}">
                  <a16:creationId xmlns:a16="http://schemas.microsoft.com/office/drawing/2014/main" id="{BD0934B0-9A9C-4066-A72B-7741D0D0525F}"/>
                </a:ext>
              </a:extLst>
            </p:cNvPr>
            <p:cNvSpPr/>
            <p:nvPr/>
          </p:nvSpPr>
          <p:spPr>
            <a:xfrm>
              <a:off x="6792738" y="3597007"/>
              <a:ext cx="394471" cy="298737"/>
            </a:xfrm>
            <a:custGeom>
              <a:avLst/>
              <a:gdLst/>
              <a:ahLst/>
              <a:cxnLst/>
              <a:rect l="l" t="t" r="r" b="b"/>
              <a:pathLst>
                <a:path w="4446" h="3367" extrusionOk="0">
                  <a:moveTo>
                    <a:pt x="550" y="0"/>
                  </a:moveTo>
                  <a:lnTo>
                    <a:pt x="540" y="10"/>
                  </a:lnTo>
                  <a:lnTo>
                    <a:pt x="522" y="10"/>
                  </a:lnTo>
                  <a:cubicBezTo>
                    <a:pt x="503" y="10"/>
                    <a:pt x="484" y="28"/>
                    <a:pt x="475" y="47"/>
                  </a:cubicBezTo>
                  <a:cubicBezTo>
                    <a:pt x="336" y="372"/>
                    <a:pt x="224" y="707"/>
                    <a:pt x="140" y="1051"/>
                  </a:cubicBezTo>
                  <a:cubicBezTo>
                    <a:pt x="47" y="1405"/>
                    <a:pt x="10" y="1758"/>
                    <a:pt x="1" y="2111"/>
                  </a:cubicBezTo>
                  <a:cubicBezTo>
                    <a:pt x="10" y="2149"/>
                    <a:pt x="29" y="2176"/>
                    <a:pt x="57" y="2186"/>
                  </a:cubicBezTo>
                  <a:cubicBezTo>
                    <a:pt x="66" y="2214"/>
                    <a:pt x="75" y="2232"/>
                    <a:pt x="94" y="2241"/>
                  </a:cubicBezTo>
                  <a:cubicBezTo>
                    <a:pt x="484" y="2483"/>
                    <a:pt x="894" y="2697"/>
                    <a:pt x="1321" y="2883"/>
                  </a:cubicBezTo>
                  <a:cubicBezTo>
                    <a:pt x="1526" y="2967"/>
                    <a:pt x="1740" y="3051"/>
                    <a:pt x="1963" y="3116"/>
                  </a:cubicBezTo>
                  <a:cubicBezTo>
                    <a:pt x="2140" y="3162"/>
                    <a:pt x="2335" y="3209"/>
                    <a:pt x="2567" y="3264"/>
                  </a:cubicBezTo>
                  <a:cubicBezTo>
                    <a:pt x="2781" y="3302"/>
                    <a:pt x="2967" y="3330"/>
                    <a:pt x="3153" y="3348"/>
                  </a:cubicBezTo>
                  <a:cubicBezTo>
                    <a:pt x="3256" y="3357"/>
                    <a:pt x="3358" y="3367"/>
                    <a:pt x="3460" y="3367"/>
                  </a:cubicBezTo>
                  <a:cubicBezTo>
                    <a:pt x="3553" y="3367"/>
                    <a:pt x="3646" y="3357"/>
                    <a:pt x="3748" y="3348"/>
                  </a:cubicBezTo>
                  <a:cubicBezTo>
                    <a:pt x="3832" y="3339"/>
                    <a:pt x="3916" y="3320"/>
                    <a:pt x="4000" y="3292"/>
                  </a:cubicBezTo>
                  <a:cubicBezTo>
                    <a:pt x="4037" y="3274"/>
                    <a:pt x="4074" y="3264"/>
                    <a:pt x="4111" y="3246"/>
                  </a:cubicBezTo>
                  <a:cubicBezTo>
                    <a:pt x="4148" y="3227"/>
                    <a:pt x="4176" y="3199"/>
                    <a:pt x="4204" y="3181"/>
                  </a:cubicBezTo>
                  <a:cubicBezTo>
                    <a:pt x="4260" y="3134"/>
                    <a:pt x="4297" y="3078"/>
                    <a:pt x="4334" y="3023"/>
                  </a:cubicBezTo>
                  <a:cubicBezTo>
                    <a:pt x="4362" y="2958"/>
                    <a:pt x="4390" y="2892"/>
                    <a:pt x="4399" y="2827"/>
                  </a:cubicBezTo>
                  <a:cubicBezTo>
                    <a:pt x="4437" y="2679"/>
                    <a:pt x="4446" y="2520"/>
                    <a:pt x="4427" y="2372"/>
                  </a:cubicBezTo>
                  <a:cubicBezTo>
                    <a:pt x="4418" y="2223"/>
                    <a:pt x="4399" y="2065"/>
                    <a:pt x="4362" y="1916"/>
                  </a:cubicBezTo>
                  <a:cubicBezTo>
                    <a:pt x="4353" y="1851"/>
                    <a:pt x="4344" y="1786"/>
                    <a:pt x="4325" y="1721"/>
                  </a:cubicBezTo>
                  <a:lnTo>
                    <a:pt x="4316" y="1665"/>
                  </a:lnTo>
                  <a:cubicBezTo>
                    <a:pt x="4306" y="1618"/>
                    <a:pt x="4297" y="1572"/>
                    <a:pt x="4288" y="1516"/>
                  </a:cubicBezTo>
                  <a:cubicBezTo>
                    <a:pt x="4241" y="1349"/>
                    <a:pt x="4167" y="1191"/>
                    <a:pt x="4055" y="1051"/>
                  </a:cubicBezTo>
                  <a:cubicBezTo>
                    <a:pt x="3953" y="930"/>
                    <a:pt x="3823" y="819"/>
                    <a:pt x="3674" y="744"/>
                  </a:cubicBezTo>
                  <a:cubicBezTo>
                    <a:pt x="3525" y="651"/>
                    <a:pt x="3367" y="586"/>
                    <a:pt x="3209" y="530"/>
                  </a:cubicBezTo>
                  <a:cubicBezTo>
                    <a:pt x="3060" y="484"/>
                    <a:pt x="2902" y="447"/>
                    <a:pt x="2707" y="400"/>
                  </a:cubicBezTo>
                  <a:lnTo>
                    <a:pt x="2344" y="317"/>
                  </a:lnTo>
                  <a:lnTo>
                    <a:pt x="2010" y="242"/>
                  </a:lnTo>
                  <a:cubicBezTo>
                    <a:pt x="1638" y="149"/>
                    <a:pt x="1256" y="103"/>
                    <a:pt x="884" y="93"/>
                  </a:cubicBezTo>
                  <a:cubicBezTo>
                    <a:pt x="791" y="93"/>
                    <a:pt x="708" y="93"/>
                    <a:pt x="624" y="103"/>
                  </a:cubicBezTo>
                  <a:cubicBezTo>
                    <a:pt x="624" y="93"/>
                    <a:pt x="624" y="75"/>
                    <a:pt x="624" y="56"/>
                  </a:cubicBezTo>
                  <a:cubicBezTo>
                    <a:pt x="615" y="38"/>
                    <a:pt x="605" y="19"/>
                    <a:pt x="587" y="10"/>
                  </a:cubicBezTo>
                  <a:cubicBezTo>
                    <a:pt x="577" y="0"/>
                    <a:pt x="559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9;p51">
              <a:extLst>
                <a:ext uri="{FF2B5EF4-FFF2-40B4-BE49-F238E27FC236}">
                  <a16:creationId xmlns:a16="http://schemas.microsoft.com/office/drawing/2014/main" id="{E5822536-58DB-422B-8EE9-F2EB270610E6}"/>
                </a:ext>
              </a:extLst>
            </p:cNvPr>
            <p:cNvSpPr/>
            <p:nvPr/>
          </p:nvSpPr>
          <p:spPr>
            <a:xfrm>
              <a:off x="6983230" y="3654767"/>
              <a:ext cx="44806" cy="227136"/>
            </a:xfrm>
            <a:custGeom>
              <a:avLst/>
              <a:gdLst/>
              <a:ahLst/>
              <a:cxnLst/>
              <a:rect l="l" t="t" r="r" b="b"/>
              <a:pathLst>
                <a:path w="505" h="2560" extrusionOk="0">
                  <a:moveTo>
                    <a:pt x="420" y="0"/>
                  </a:moveTo>
                  <a:cubicBezTo>
                    <a:pt x="402" y="0"/>
                    <a:pt x="383" y="10"/>
                    <a:pt x="374" y="28"/>
                  </a:cubicBezTo>
                  <a:cubicBezTo>
                    <a:pt x="355" y="47"/>
                    <a:pt x="355" y="65"/>
                    <a:pt x="355" y="84"/>
                  </a:cubicBezTo>
                  <a:cubicBezTo>
                    <a:pt x="355" y="140"/>
                    <a:pt x="346" y="196"/>
                    <a:pt x="337" y="251"/>
                  </a:cubicBezTo>
                  <a:cubicBezTo>
                    <a:pt x="281" y="995"/>
                    <a:pt x="169" y="1739"/>
                    <a:pt x="11" y="2474"/>
                  </a:cubicBezTo>
                  <a:cubicBezTo>
                    <a:pt x="1" y="2527"/>
                    <a:pt x="42" y="2559"/>
                    <a:pt x="84" y="2559"/>
                  </a:cubicBezTo>
                  <a:cubicBezTo>
                    <a:pt x="116" y="2559"/>
                    <a:pt x="148" y="2541"/>
                    <a:pt x="160" y="2502"/>
                  </a:cubicBezTo>
                  <a:cubicBezTo>
                    <a:pt x="337" y="1702"/>
                    <a:pt x="448" y="893"/>
                    <a:pt x="504" y="75"/>
                  </a:cubicBezTo>
                  <a:cubicBezTo>
                    <a:pt x="504" y="56"/>
                    <a:pt x="495" y="38"/>
                    <a:pt x="486" y="19"/>
                  </a:cubicBezTo>
                  <a:cubicBezTo>
                    <a:pt x="467" y="10"/>
                    <a:pt x="448" y="0"/>
                    <a:pt x="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60;p51">
              <a:extLst>
                <a:ext uri="{FF2B5EF4-FFF2-40B4-BE49-F238E27FC236}">
                  <a16:creationId xmlns:a16="http://schemas.microsoft.com/office/drawing/2014/main" id="{A2243E5A-2FE5-467F-8360-EA8CA849D4C7}"/>
                </a:ext>
              </a:extLst>
            </p:cNvPr>
            <p:cNvSpPr/>
            <p:nvPr/>
          </p:nvSpPr>
          <p:spPr>
            <a:xfrm>
              <a:off x="6780405" y="3761148"/>
              <a:ext cx="406804" cy="170884"/>
            </a:xfrm>
            <a:custGeom>
              <a:avLst/>
              <a:gdLst/>
              <a:ahLst/>
              <a:cxnLst/>
              <a:rect l="l" t="t" r="r" b="b"/>
              <a:pathLst>
                <a:path w="4585" h="1926" extrusionOk="0">
                  <a:moveTo>
                    <a:pt x="131" y="1"/>
                  </a:moveTo>
                  <a:cubicBezTo>
                    <a:pt x="103" y="57"/>
                    <a:pt x="84" y="113"/>
                    <a:pt x="65" y="168"/>
                  </a:cubicBezTo>
                  <a:lnTo>
                    <a:pt x="65" y="159"/>
                  </a:lnTo>
                  <a:cubicBezTo>
                    <a:pt x="38" y="224"/>
                    <a:pt x="28" y="289"/>
                    <a:pt x="19" y="364"/>
                  </a:cubicBezTo>
                  <a:cubicBezTo>
                    <a:pt x="10" y="401"/>
                    <a:pt x="10" y="447"/>
                    <a:pt x="10" y="494"/>
                  </a:cubicBezTo>
                  <a:cubicBezTo>
                    <a:pt x="0" y="540"/>
                    <a:pt x="10" y="587"/>
                    <a:pt x="10" y="624"/>
                  </a:cubicBezTo>
                  <a:cubicBezTo>
                    <a:pt x="10" y="633"/>
                    <a:pt x="10" y="652"/>
                    <a:pt x="10" y="661"/>
                  </a:cubicBezTo>
                  <a:cubicBezTo>
                    <a:pt x="344" y="912"/>
                    <a:pt x="707" y="1117"/>
                    <a:pt x="1088" y="1284"/>
                  </a:cubicBezTo>
                  <a:cubicBezTo>
                    <a:pt x="1516" y="1480"/>
                    <a:pt x="1963" y="1628"/>
                    <a:pt x="2418" y="1731"/>
                  </a:cubicBezTo>
                  <a:cubicBezTo>
                    <a:pt x="2716" y="1805"/>
                    <a:pt x="3023" y="1861"/>
                    <a:pt x="3320" y="1889"/>
                  </a:cubicBezTo>
                  <a:cubicBezTo>
                    <a:pt x="3543" y="1917"/>
                    <a:pt x="3767" y="1926"/>
                    <a:pt x="3990" y="1926"/>
                  </a:cubicBezTo>
                  <a:lnTo>
                    <a:pt x="4213" y="1926"/>
                  </a:lnTo>
                  <a:cubicBezTo>
                    <a:pt x="4278" y="1926"/>
                    <a:pt x="4343" y="1917"/>
                    <a:pt x="4408" y="1917"/>
                  </a:cubicBezTo>
                  <a:lnTo>
                    <a:pt x="4464" y="1917"/>
                  </a:lnTo>
                  <a:cubicBezTo>
                    <a:pt x="4483" y="1907"/>
                    <a:pt x="4511" y="1898"/>
                    <a:pt x="4520" y="1879"/>
                  </a:cubicBezTo>
                  <a:cubicBezTo>
                    <a:pt x="4538" y="1870"/>
                    <a:pt x="4548" y="1851"/>
                    <a:pt x="4557" y="1833"/>
                  </a:cubicBezTo>
                  <a:cubicBezTo>
                    <a:pt x="4566" y="1796"/>
                    <a:pt x="4576" y="1758"/>
                    <a:pt x="4576" y="1721"/>
                  </a:cubicBezTo>
                  <a:cubicBezTo>
                    <a:pt x="4585" y="1684"/>
                    <a:pt x="4585" y="1647"/>
                    <a:pt x="4576" y="1610"/>
                  </a:cubicBezTo>
                  <a:cubicBezTo>
                    <a:pt x="4576" y="1573"/>
                    <a:pt x="4566" y="1545"/>
                    <a:pt x="4548" y="1507"/>
                  </a:cubicBezTo>
                  <a:cubicBezTo>
                    <a:pt x="4538" y="1480"/>
                    <a:pt x="4520" y="1452"/>
                    <a:pt x="4501" y="1424"/>
                  </a:cubicBezTo>
                  <a:cubicBezTo>
                    <a:pt x="4483" y="1396"/>
                    <a:pt x="4455" y="1368"/>
                    <a:pt x="4427" y="1340"/>
                  </a:cubicBezTo>
                  <a:cubicBezTo>
                    <a:pt x="4427" y="1303"/>
                    <a:pt x="4390" y="1275"/>
                    <a:pt x="4352" y="1275"/>
                  </a:cubicBezTo>
                  <a:lnTo>
                    <a:pt x="4287" y="1275"/>
                  </a:lnTo>
                  <a:cubicBezTo>
                    <a:pt x="4250" y="1266"/>
                    <a:pt x="4213" y="1256"/>
                    <a:pt x="4166" y="1256"/>
                  </a:cubicBezTo>
                  <a:lnTo>
                    <a:pt x="4139" y="1256"/>
                  </a:lnTo>
                  <a:cubicBezTo>
                    <a:pt x="4120" y="1256"/>
                    <a:pt x="4101" y="1266"/>
                    <a:pt x="4083" y="1275"/>
                  </a:cubicBezTo>
                  <a:lnTo>
                    <a:pt x="4018" y="1275"/>
                  </a:lnTo>
                  <a:cubicBezTo>
                    <a:pt x="3841" y="1275"/>
                    <a:pt x="3664" y="1266"/>
                    <a:pt x="3478" y="1247"/>
                  </a:cubicBezTo>
                  <a:cubicBezTo>
                    <a:pt x="3088" y="1210"/>
                    <a:pt x="2697" y="1135"/>
                    <a:pt x="2325" y="1033"/>
                  </a:cubicBezTo>
                  <a:lnTo>
                    <a:pt x="2223" y="1005"/>
                  </a:lnTo>
                  <a:lnTo>
                    <a:pt x="2214" y="1005"/>
                  </a:lnTo>
                  <a:lnTo>
                    <a:pt x="2037" y="959"/>
                  </a:lnTo>
                  <a:cubicBezTo>
                    <a:pt x="1888" y="912"/>
                    <a:pt x="1749" y="856"/>
                    <a:pt x="1609" y="810"/>
                  </a:cubicBezTo>
                  <a:cubicBezTo>
                    <a:pt x="1488" y="763"/>
                    <a:pt x="1377" y="717"/>
                    <a:pt x="1265" y="661"/>
                  </a:cubicBezTo>
                  <a:cubicBezTo>
                    <a:pt x="949" y="531"/>
                    <a:pt x="642" y="364"/>
                    <a:pt x="354" y="168"/>
                  </a:cubicBezTo>
                  <a:cubicBezTo>
                    <a:pt x="317" y="140"/>
                    <a:pt x="279" y="113"/>
                    <a:pt x="242" y="94"/>
                  </a:cubicBezTo>
                  <a:cubicBezTo>
                    <a:pt x="214" y="66"/>
                    <a:pt x="177" y="38"/>
                    <a:pt x="140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61;p51">
              <a:extLst>
                <a:ext uri="{FF2B5EF4-FFF2-40B4-BE49-F238E27FC236}">
                  <a16:creationId xmlns:a16="http://schemas.microsoft.com/office/drawing/2014/main" id="{18EB6FF8-EB7F-47DB-8A46-A0DEC52AA0D5}"/>
                </a:ext>
              </a:extLst>
            </p:cNvPr>
            <p:cNvSpPr/>
            <p:nvPr/>
          </p:nvSpPr>
          <p:spPr>
            <a:xfrm>
              <a:off x="7206995" y="3788386"/>
              <a:ext cx="691434" cy="419226"/>
            </a:xfrm>
            <a:custGeom>
              <a:avLst/>
              <a:gdLst/>
              <a:ahLst/>
              <a:cxnLst/>
              <a:rect l="l" t="t" r="r" b="b"/>
              <a:pathLst>
                <a:path w="7793" h="4725" extrusionOk="0">
                  <a:moveTo>
                    <a:pt x="2213" y="1"/>
                  </a:moveTo>
                  <a:cubicBezTo>
                    <a:pt x="2148" y="10"/>
                    <a:pt x="2092" y="19"/>
                    <a:pt x="2027" y="38"/>
                  </a:cubicBezTo>
                  <a:cubicBezTo>
                    <a:pt x="1916" y="75"/>
                    <a:pt x="1804" y="131"/>
                    <a:pt x="1702" y="187"/>
                  </a:cubicBezTo>
                  <a:cubicBezTo>
                    <a:pt x="1469" y="326"/>
                    <a:pt x="1246" y="494"/>
                    <a:pt x="1051" y="680"/>
                  </a:cubicBezTo>
                  <a:cubicBezTo>
                    <a:pt x="846" y="856"/>
                    <a:pt x="660" y="1042"/>
                    <a:pt x="493" y="1247"/>
                  </a:cubicBezTo>
                  <a:cubicBezTo>
                    <a:pt x="409" y="1340"/>
                    <a:pt x="344" y="1424"/>
                    <a:pt x="279" y="1507"/>
                  </a:cubicBezTo>
                  <a:cubicBezTo>
                    <a:pt x="242" y="1554"/>
                    <a:pt x="214" y="1591"/>
                    <a:pt x="186" y="1637"/>
                  </a:cubicBezTo>
                  <a:lnTo>
                    <a:pt x="158" y="1600"/>
                  </a:lnTo>
                  <a:lnTo>
                    <a:pt x="149" y="1572"/>
                  </a:lnTo>
                  <a:cubicBezTo>
                    <a:pt x="130" y="1554"/>
                    <a:pt x="102" y="1544"/>
                    <a:pt x="74" y="1544"/>
                  </a:cubicBezTo>
                  <a:cubicBezTo>
                    <a:pt x="37" y="1544"/>
                    <a:pt x="9" y="1582"/>
                    <a:pt x="9" y="1619"/>
                  </a:cubicBezTo>
                  <a:cubicBezTo>
                    <a:pt x="0" y="1637"/>
                    <a:pt x="9" y="1656"/>
                    <a:pt x="19" y="1675"/>
                  </a:cubicBezTo>
                  <a:cubicBezTo>
                    <a:pt x="102" y="1796"/>
                    <a:pt x="186" y="1926"/>
                    <a:pt x="270" y="2047"/>
                  </a:cubicBezTo>
                  <a:cubicBezTo>
                    <a:pt x="549" y="2484"/>
                    <a:pt x="846" y="2911"/>
                    <a:pt x="1163" y="3311"/>
                  </a:cubicBezTo>
                  <a:cubicBezTo>
                    <a:pt x="1655" y="3925"/>
                    <a:pt x="2158" y="4325"/>
                    <a:pt x="2688" y="4539"/>
                  </a:cubicBezTo>
                  <a:cubicBezTo>
                    <a:pt x="3004" y="4660"/>
                    <a:pt x="3348" y="4725"/>
                    <a:pt x="3692" y="4725"/>
                  </a:cubicBezTo>
                  <a:cubicBezTo>
                    <a:pt x="3804" y="4725"/>
                    <a:pt x="3915" y="4725"/>
                    <a:pt x="4036" y="4716"/>
                  </a:cubicBezTo>
                  <a:cubicBezTo>
                    <a:pt x="4166" y="4706"/>
                    <a:pt x="4278" y="4706"/>
                    <a:pt x="4399" y="4697"/>
                  </a:cubicBezTo>
                  <a:cubicBezTo>
                    <a:pt x="4575" y="4678"/>
                    <a:pt x="4752" y="4660"/>
                    <a:pt x="4938" y="4641"/>
                  </a:cubicBezTo>
                  <a:lnTo>
                    <a:pt x="5115" y="4613"/>
                  </a:lnTo>
                  <a:cubicBezTo>
                    <a:pt x="5924" y="4511"/>
                    <a:pt x="6714" y="4334"/>
                    <a:pt x="7495" y="4102"/>
                  </a:cubicBezTo>
                  <a:cubicBezTo>
                    <a:pt x="7514" y="4092"/>
                    <a:pt x="7533" y="4083"/>
                    <a:pt x="7542" y="4065"/>
                  </a:cubicBezTo>
                  <a:cubicBezTo>
                    <a:pt x="7551" y="4046"/>
                    <a:pt x="7560" y="4027"/>
                    <a:pt x="7551" y="4009"/>
                  </a:cubicBezTo>
                  <a:cubicBezTo>
                    <a:pt x="7551" y="3999"/>
                    <a:pt x="7551" y="3981"/>
                    <a:pt x="7542" y="3972"/>
                  </a:cubicBezTo>
                  <a:cubicBezTo>
                    <a:pt x="7663" y="3767"/>
                    <a:pt x="7746" y="3535"/>
                    <a:pt x="7774" y="3293"/>
                  </a:cubicBezTo>
                  <a:cubicBezTo>
                    <a:pt x="7793" y="3163"/>
                    <a:pt x="7793" y="3032"/>
                    <a:pt x="7774" y="2911"/>
                  </a:cubicBezTo>
                  <a:cubicBezTo>
                    <a:pt x="7756" y="2800"/>
                    <a:pt x="7718" y="2688"/>
                    <a:pt x="7672" y="2586"/>
                  </a:cubicBezTo>
                  <a:cubicBezTo>
                    <a:pt x="7681" y="2567"/>
                    <a:pt x="7681" y="2549"/>
                    <a:pt x="7681" y="2540"/>
                  </a:cubicBezTo>
                  <a:cubicBezTo>
                    <a:pt x="7672" y="2521"/>
                    <a:pt x="7663" y="2502"/>
                    <a:pt x="7644" y="2484"/>
                  </a:cubicBezTo>
                  <a:cubicBezTo>
                    <a:pt x="7626" y="2474"/>
                    <a:pt x="7607" y="2474"/>
                    <a:pt x="7588" y="2474"/>
                  </a:cubicBezTo>
                  <a:cubicBezTo>
                    <a:pt x="7309" y="2493"/>
                    <a:pt x="7077" y="2502"/>
                    <a:pt x="6863" y="2512"/>
                  </a:cubicBezTo>
                  <a:cubicBezTo>
                    <a:pt x="6666" y="2518"/>
                    <a:pt x="6487" y="2525"/>
                    <a:pt x="6317" y="2525"/>
                  </a:cubicBezTo>
                  <a:cubicBezTo>
                    <a:pt x="6247" y="2525"/>
                    <a:pt x="6178" y="2524"/>
                    <a:pt x="6110" y="2521"/>
                  </a:cubicBezTo>
                  <a:lnTo>
                    <a:pt x="5552" y="2521"/>
                  </a:lnTo>
                  <a:cubicBezTo>
                    <a:pt x="5507" y="2522"/>
                    <a:pt x="5463" y="2523"/>
                    <a:pt x="5418" y="2523"/>
                  </a:cubicBezTo>
                  <a:cubicBezTo>
                    <a:pt x="5117" y="2523"/>
                    <a:pt x="4810" y="2496"/>
                    <a:pt x="4510" y="2456"/>
                  </a:cubicBezTo>
                  <a:cubicBezTo>
                    <a:pt x="4473" y="2447"/>
                    <a:pt x="4427" y="2437"/>
                    <a:pt x="4389" y="2428"/>
                  </a:cubicBezTo>
                  <a:cubicBezTo>
                    <a:pt x="4241" y="2391"/>
                    <a:pt x="4092" y="2335"/>
                    <a:pt x="3943" y="2270"/>
                  </a:cubicBezTo>
                  <a:cubicBezTo>
                    <a:pt x="3850" y="2214"/>
                    <a:pt x="3766" y="2149"/>
                    <a:pt x="3683" y="2075"/>
                  </a:cubicBezTo>
                  <a:cubicBezTo>
                    <a:pt x="3590" y="1982"/>
                    <a:pt x="3506" y="1879"/>
                    <a:pt x="3441" y="1768"/>
                  </a:cubicBezTo>
                  <a:cubicBezTo>
                    <a:pt x="3283" y="1479"/>
                    <a:pt x="3143" y="1182"/>
                    <a:pt x="3032" y="875"/>
                  </a:cubicBezTo>
                  <a:cubicBezTo>
                    <a:pt x="2976" y="717"/>
                    <a:pt x="2911" y="549"/>
                    <a:pt x="2836" y="391"/>
                  </a:cubicBezTo>
                  <a:cubicBezTo>
                    <a:pt x="2846" y="363"/>
                    <a:pt x="2836" y="345"/>
                    <a:pt x="2827" y="336"/>
                  </a:cubicBezTo>
                  <a:cubicBezTo>
                    <a:pt x="2808" y="298"/>
                    <a:pt x="2790" y="270"/>
                    <a:pt x="2771" y="243"/>
                  </a:cubicBezTo>
                  <a:lnTo>
                    <a:pt x="2753" y="205"/>
                  </a:lnTo>
                  <a:cubicBezTo>
                    <a:pt x="2743" y="187"/>
                    <a:pt x="2725" y="168"/>
                    <a:pt x="2706" y="159"/>
                  </a:cubicBezTo>
                  <a:cubicBezTo>
                    <a:pt x="2678" y="140"/>
                    <a:pt x="2650" y="112"/>
                    <a:pt x="2613" y="84"/>
                  </a:cubicBezTo>
                  <a:cubicBezTo>
                    <a:pt x="2530" y="38"/>
                    <a:pt x="2437" y="10"/>
                    <a:pt x="2334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62;p51">
              <a:extLst>
                <a:ext uri="{FF2B5EF4-FFF2-40B4-BE49-F238E27FC236}">
                  <a16:creationId xmlns:a16="http://schemas.microsoft.com/office/drawing/2014/main" id="{5A48A3D4-5493-426A-BBFA-5CB9F56006E6}"/>
                </a:ext>
              </a:extLst>
            </p:cNvPr>
            <p:cNvSpPr/>
            <p:nvPr/>
          </p:nvSpPr>
          <p:spPr>
            <a:xfrm>
              <a:off x="7380186" y="3841177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63;p51">
              <a:extLst>
                <a:ext uri="{FF2B5EF4-FFF2-40B4-BE49-F238E27FC236}">
                  <a16:creationId xmlns:a16="http://schemas.microsoft.com/office/drawing/2014/main" id="{36B43D0F-B82F-4CC7-B3BB-31EE97BD1041}"/>
                </a:ext>
              </a:extLst>
            </p:cNvPr>
            <p:cNvSpPr/>
            <p:nvPr/>
          </p:nvSpPr>
          <p:spPr>
            <a:xfrm>
              <a:off x="7424814" y="3931942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64;p51">
              <a:extLst>
                <a:ext uri="{FF2B5EF4-FFF2-40B4-BE49-F238E27FC236}">
                  <a16:creationId xmlns:a16="http://schemas.microsoft.com/office/drawing/2014/main" id="{FBD1E155-1112-4459-BCB8-6E3749C19345}"/>
                </a:ext>
              </a:extLst>
            </p:cNvPr>
            <p:cNvSpPr/>
            <p:nvPr/>
          </p:nvSpPr>
          <p:spPr>
            <a:xfrm>
              <a:off x="7039482" y="3598604"/>
              <a:ext cx="465451" cy="305391"/>
            </a:xfrm>
            <a:custGeom>
              <a:avLst/>
              <a:gdLst/>
              <a:ahLst/>
              <a:cxnLst/>
              <a:rect l="l" t="t" r="r" b="b"/>
              <a:pathLst>
                <a:path w="5246" h="3442" extrusionOk="0">
                  <a:moveTo>
                    <a:pt x="3060" y="1"/>
                  </a:moveTo>
                  <a:lnTo>
                    <a:pt x="3060" y="10"/>
                  </a:lnTo>
                  <a:lnTo>
                    <a:pt x="2902" y="10"/>
                  </a:lnTo>
                  <a:cubicBezTo>
                    <a:pt x="2520" y="10"/>
                    <a:pt x="2148" y="57"/>
                    <a:pt x="1786" y="122"/>
                  </a:cubicBezTo>
                  <a:cubicBezTo>
                    <a:pt x="1470" y="178"/>
                    <a:pt x="1163" y="271"/>
                    <a:pt x="865" y="382"/>
                  </a:cubicBezTo>
                  <a:cubicBezTo>
                    <a:pt x="623" y="485"/>
                    <a:pt x="391" y="615"/>
                    <a:pt x="177" y="773"/>
                  </a:cubicBezTo>
                  <a:cubicBezTo>
                    <a:pt x="168" y="754"/>
                    <a:pt x="168" y="736"/>
                    <a:pt x="158" y="726"/>
                  </a:cubicBezTo>
                  <a:cubicBezTo>
                    <a:pt x="149" y="698"/>
                    <a:pt x="140" y="680"/>
                    <a:pt x="121" y="671"/>
                  </a:cubicBezTo>
                  <a:cubicBezTo>
                    <a:pt x="112" y="661"/>
                    <a:pt x="93" y="661"/>
                    <a:pt x="84" y="661"/>
                  </a:cubicBezTo>
                  <a:lnTo>
                    <a:pt x="65" y="661"/>
                  </a:lnTo>
                  <a:cubicBezTo>
                    <a:pt x="47" y="671"/>
                    <a:pt x="28" y="680"/>
                    <a:pt x="10" y="698"/>
                  </a:cubicBezTo>
                  <a:cubicBezTo>
                    <a:pt x="0" y="717"/>
                    <a:pt x="0" y="736"/>
                    <a:pt x="10" y="754"/>
                  </a:cubicBezTo>
                  <a:cubicBezTo>
                    <a:pt x="344" y="1666"/>
                    <a:pt x="754" y="2549"/>
                    <a:pt x="1237" y="3395"/>
                  </a:cubicBezTo>
                  <a:cubicBezTo>
                    <a:pt x="1246" y="3414"/>
                    <a:pt x="1274" y="3432"/>
                    <a:pt x="1293" y="3432"/>
                  </a:cubicBezTo>
                  <a:cubicBezTo>
                    <a:pt x="1312" y="3442"/>
                    <a:pt x="1321" y="3442"/>
                    <a:pt x="1339" y="3442"/>
                  </a:cubicBezTo>
                  <a:lnTo>
                    <a:pt x="1349" y="3442"/>
                  </a:lnTo>
                  <a:cubicBezTo>
                    <a:pt x="2028" y="3312"/>
                    <a:pt x="2902" y="3107"/>
                    <a:pt x="3720" y="2726"/>
                  </a:cubicBezTo>
                  <a:cubicBezTo>
                    <a:pt x="4278" y="2475"/>
                    <a:pt x="4780" y="2112"/>
                    <a:pt x="5208" y="1666"/>
                  </a:cubicBezTo>
                  <a:cubicBezTo>
                    <a:pt x="5227" y="1647"/>
                    <a:pt x="5236" y="1628"/>
                    <a:pt x="5227" y="1600"/>
                  </a:cubicBezTo>
                  <a:cubicBezTo>
                    <a:pt x="5245" y="1573"/>
                    <a:pt x="5236" y="1535"/>
                    <a:pt x="5217" y="1517"/>
                  </a:cubicBezTo>
                  <a:cubicBezTo>
                    <a:pt x="5003" y="1266"/>
                    <a:pt x="4724" y="931"/>
                    <a:pt x="4473" y="587"/>
                  </a:cubicBezTo>
                  <a:lnTo>
                    <a:pt x="4473" y="596"/>
                  </a:lnTo>
                  <a:cubicBezTo>
                    <a:pt x="4352" y="438"/>
                    <a:pt x="4250" y="289"/>
                    <a:pt x="4157" y="131"/>
                  </a:cubicBezTo>
                  <a:cubicBezTo>
                    <a:pt x="4148" y="113"/>
                    <a:pt x="4129" y="103"/>
                    <a:pt x="4111" y="94"/>
                  </a:cubicBezTo>
                  <a:lnTo>
                    <a:pt x="4092" y="94"/>
                  </a:lnTo>
                  <a:cubicBezTo>
                    <a:pt x="4073" y="94"/>
                    <a:pt x="4064" y="94"/>
                    <a:pt x="4055" y="103"/>
                  </a:cubicBezTo>
                  <a:cubicBezTo>
                    <a:pt x="4036" y="113"/>
                    <a:pt x="4018" y="131"/>
                    <a:pt x="4008" y="159"/>
                  </a:cubicBezTo>
                  <a:cubicBezTo>
                    <a:pt x="3943" y="140"/>
                    <a:pt x="3869" y="113"/>
                    <a:pt x="3794" y="94"/>
                  </a:cubicBezTo>
                  <a:cubicBezTo>
                    <a:pt x="3683" y="66"/>
                    <a:pt x="3562" y="38"/>
                    <a:pt x="3441" y="29"/>
                  </a:cubicBezTo>
                  <a:cubicBezTo>
                    <a:pt x="3348" y="10"/>
                    <a:pt x="3246" y="1"/>
                    <a:pt x="3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65;p51">
              <a:extLst>
                <a:ext uri="{FF2B5EF4-FFF2-40B4-BE49-F238E27FC236}">
                  <a16:creationId xmlns:a16="http://schemas.microsoft.com/office/drawing/2014/main" id="{CEE0445A-553D-4164-985B-45B9512226B3}"/>
                </a:ext>
              </a:extLst>
            </p:cNvPr>
            <p:cNvSpPr/>
            <p:nvPr/>
          </p:nvSpPr>
          <p:spPr>
            <a:xfrm>
              <a:off x="7208592" y="3598604"/>
              <a:ext cx="135394" cy="260053"/>
            </a:xfrm>
            <a:custGeom>
              <a:avLst/>
              <a:gdLst/>
              <a:ahLst/>
              <a:cxnLst/>
              <a:rect l="l" t="t" r="r" b="b"/>
              <a:pathLst>
                <a:path w="1526" h="2931" extrusionOk="0">
                  <a:moveTo>
                    <a:pt x="94" y="1"/>
                  </a:moveTo>
                  <a:cubicBezTo>
                    <a:pt x="84" y="1"/>
                    <a:pt x="66" y="1"/>
                    <a:pt x="56" y="10"/>
                  </a:cubicBezTo>
                  <a:lnTo>
                    <a:pt x="47" y="10"/>
                  </a:lnTo>
                  <a:cubicBezTo>
                    <a:pt x="10" y="29"/>
                    <a:pt x="1" y="75"/>
                    <a:pt x="19" y="113"/>
                  </a:cubicBezTo>
                  <a:cubicBezTo>
                    <a:pt x="456" y="875"/>
                    <a:pt x="856" y="1666"/>
                    <a:pt x="1210" y="2465"/>
                  </a:cubicBezTo>
                  <a:cubicBezTo>
                    <a:pt x="1265" y="2605"/>
                    <a:pt x="1321" y="2735"/>
                    <a:pt x="1377" y="2874"/>
                  </a:cubicBezTo>
                  <a:cubicBezTo>
                    <a:pt x="1377" y="2893"/>
                    <a:pt x="1396" y="2912"/>
                    <a:pt x="1405" y="2921"/>
                  </a:cubicBezTo>
                  <a:cubicBezTo>
                    <a:pt x="1423" y="2930"/>
                    <a:pt x="1451" y="2930"/>
                    <a:pt x="1470" y="2930"/>
                  </a:cubicBezTo>
                  <a:cubicBezTo>
                    <a:pt x="1489" y="2921"/>
                    <a:pt x="1507" y="2912"/>
                    <a:pt x="1516" y="2893"/>
                  </a:cubicBezTo>
                  <a:cubicBezTo>
                    <a:pt x="1526" y="2874"/>
                    <a:pt x="1526" y="2856"/>
                    <a:pt x="1526" y="2837"/>
                  </a:cubicBezTo>
                  <a:cubicBezTo>
                    <a:pt x="1154" y="1917"/>
                    <a:pt x="726" y="1024"/>
                    <a:pt x="233" y="168"/>
                  </a:cubicBezTo>
                  <a:cubicBezTo>
                    <a:pt x="215" y="122"/>
                    <a:pt x="187" y="75"/>
                    <a:pt x="159" y="38"/>
                  </a:cubicBezTo>
                  <a:cubicBezTo>
                    <a:pt x="149" y="10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66;p51">
              <a:extLst>
                <a:ext uri="{FF2B5EF4-FFF2-40B4-BE49-F238E27FC236}">
                  <a16:creationId xmlns:a16="http://schemas.microsoft.com/office/drawing/2014/main" id="{9AD8C0C5-60FA-4127-84D2-923C9679326C}"/>
                </a:ext>
              </a:extLst>
            </p:cNvPr>
            <p:cNvSpPr/>
            <p:nvPr/>
          </p:nvSpPr>
          <p:spPr>
            <a:xfrm>
              <a:off x="7131046" y="3718294"/>
              <a:ext cx="405207" cy="227757"/>
            </a:xfrm>
            <a:custGeom>
              <a:avLst/>
              <a:gdLst/>
              <a:ahLst/>
              <a:cxnLst/>
              <a:rect l="l" t="t" r="r" b="b"/>
              <a:pathLst>
                <a:path w="4567" h="2567" extrusionOk="0">
                  <a:moveTo>
                    <a:pt x="4157" y="0"/>
                  </a:moveTo>
                  <a:lnTo>
                    <a:pt x="4148" y="19"/>
                  </a:lnTo>
                  <a:lnTo>
                    <a:pt x="4036" y="131"/>
                  </a:lnTo>
                  <a:lnTo>
                    <a:pt x="4009" y="158"/>
                  </a:lnTo>
                  <a:lnTo>
                    <a:pt x="3999" y="168"/>
                  </a:lnTo>
                  <a:lnTo>
                    <a:pt x="3971" y="186"/>
                  </a:lnTo>
                  <a:lnTo>
                    <a:pt x="3860" y="298"/>
                  </a:lnTo>
                  <a:lnTo>
                    <a:pt x="3785" y="354"/>
                  </a:lnTo>
                  <a:cubicBezTo>
                    <a:pt x="3720" y="419"/>
                    <a:pt x="3646" y="465"/>
                    <a:pt x="3590" y="512"/>
                  </a:cubicBezTo>
                  <a:cubicBezTo>
                    <a:pt x="3562" y="540"/>
                    <a:pt x="3534" y="558"/>
                    <a:pt x="3506" y="577"/>
                  </a:cubicBezTo>
                  <a:lnTo>
                    <a:pt x="3488" y="586"/>
                  </a:lnTo>
                  <a:lnTo>
                    <a:pt x="3469" y="596"/>
                  </a:lnTo>
                  <a:lnTo>
                    <a:pt x="3460" y="596"/>
                  </a:lnTo>
                  <a:cubicBezTo>
                    <a:pt x="2976" y="949"/>
                    <a:pt x="2437" y="1246"/>
                    <a:pt x="1879" y="1470"/>
                  </a:cubicBezTo>
                  <a:cubicBezTo>
                    <a:pt x="1349" y="1674"/>
                    <a:pt x="800" y="1814"/>
                    <a:pt x="233" y="1879"/>
                  </a:cubicBezTo>
                  <a:lnTo>
                    <a:pt x="224" y="1879"/>
                  </a:lnTo>
                  <a:lnTo>
                    <a:pt x="112" y="1888"/>
                  </a:lnTo>
                  <a:cubicBezTo>
                    <a:pt x="94" y="1888"/>
                    <a:pt x="75" y="1897"/>
                    <a:pt x="56" y="1907"/>
                  </a:cubicBezTo>
                  <a:cubicBezTo>
                    <a:pt x="56" y="1916"/>
                    <a:pt x="47" y="1916"/>
                    <a:pt x="47" y="1925"/>
                  </a:cubicBezTo>
                  <a:cubicBezTo>
                    <a:pt x="28" y="1935"/>
                    <a:pt x="19" y="1953"/>
                    <a:pt x="19" y="1972"/>
                  </a:cubicBezTo>
                  <a:cubicBezTo>
                    <a:pt x="1" y="2167"/>
                    <a:pt x="56" y="2353"/>
                    <a:pt x="168" y="2511"/>
                  </a:cubicBezTo>
                  <a:cubicBezTo>
                    <a:pt x="168" y="2520"/>
                    <a:pt x="177" y="2530"/>
                    <a:pt x="187" y="2530"/>
                  </a:cubicBezTo>
                  <a:cubicBezTo>
                    <a:pt x="196" y="2548"/>
                    <a:pt x="214" y="2558"/>
                    <a:pt x="242" y="2567"/>
                  </a:cubicBezTo>
                  <a:cubicBezTo>
                    <a:pt x="689" y="2530"/>
                    <a:pt x="1126" y="2446"/>
                    <a:pt x="1563" y="2316"/>
                  </a:cubicBezTo>
                  <a:cubicBezTo>
                    <a:pt x="2009" y="2186"/>
                    <a:pt x="2446" y="2009"/>
                    <a:pt x="2865" y="1795"/>
                  </a:cubicBezTo>
                  <a:cubicBezTo>
                    <a:pt x="3302" y="1572"/>
                    <a:pt x="3720" y="1293"/>
                    <a:pt x="4092" y="977"/>
                  </a:cubicBezTo>
                  <a:cubicBezTo>
                    <a:pt x="4157" y="930"/>
                    <a:pt x="4213" y="874"/>
                    <a:pt x="4269" y="828"/>
                  </a:cubicBezTo>
                  <a:lnTo>
                    <a:pt x="4288" y="809"/>
                  </a:lnTo>
                  <a:lnTo>
                    <a:pt x="4315" y="782"/>
                  </a:lnTo>
                  <a:lnTo>
                    <a:pt x="4325" y="772"/>
                  </a:lnTo>
                  <a:cubicBezTo>
                    <a:pt x="4371" y="726"/>
                    <a:pt x="4408" y="689"/>
                    <a:pt x="4455" y="642"/>
                  </a:cubicBezTo>
                  <a:lnTo>
                    <a:pt x="4464" y="633"/>
                  </a:lnTo>
                  <a:lnTo>
                    <a:pt x="4474" y="623"/>
                  </a:lnTo>
                  <a:lnTo>
                    <a:pt x="4474" y="614"/>
                  </a:lnTo>
                  <a:lnTo>
                    <a:pt x="4483" y="605"/>
                  </a:lnTo>
                  <a:lnTo>
                    <a:pt x="4501" y="586"/>
                  </a:lnTo>
                  <a:lnTo>
                    <a:pt x="4567" y="521"/>
                  </a:lnTo>
                  <a:cubicBezTo>
                    <a:pt x="4539" y="456"/>
                    <a:pt x="4511" y="391"/>
                    <a:pt x="4474" y="335"/>
                  </a:cubicBezTo>
                  <a:cubicBezTo>
                    <a:pt x="4455" y="298"/>
                    <a:pt x="4427" y="251"/>
                    <a:pt x="4399" y="214"/>
                  </a:cubicBezTo>
                  <a:cubicBezTo>
                    <a:pt x="4381" y="186"/>
                    <a:pt x="4353" y="149"/>
                    <a:pt x="4325" y="121"/>
                  </a:cubicBezTo>
                  <a:cubicBezTo>
                    <a:pt x="4297" y="103"/>
                    <a:pt x="4278" y="75"/>
                    <a:pt x="4250" y="56"/>
                  </a:cubicBezTo>
                  <a:cubicBezTo>
                    <a:pt x="4222" y="38"/>
                    <a:pt x="4204" y="19"/>
                    <a:pt x="4176" y="10"/>
                  </a:cubicBezTo>
                  <a:lnTo>
                    <a:pt x="4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67;p51">
              <a:extLst>
                <a:ext uri="{FF2B5EF4-FFF2-40B4-BE49-F238E27FC236}">
                  <a16:creationId xmlns:a16="http://schemas.microsoft.com/office/drawing/2014/main" id="{AD157306-A6CA-4C3A-9CF9-3E36ABA90C9D}"/>
                </a:ext>
              </a:extLst>
            </p:cNvPr>
            <p:cNvSpPr/>
            <p:nvPr/>
          </p:nvSpPr>
          <p:spPr>
            <a:xfrm>
              <a:off x="6662401" y="2818095"/>
              <a:ext cx="354013" cy="561807"/>
            </a:xfrm>
            <a:custGeom>
              <a:avLst/>
              <a:gdLst/>
              <a:ahLst/>
              <a:cxnLst/>
              <a:rect l="l" t="t" r="r" b="b"/>
              <a:pathLst>
                <a:path w="3990" h="6332" extrusionOk="0">
                  <a:moveTo>
                    <a:pt x="3888" y="1"/>
                  </a:moveTo>
                  <a:cubicBezTo>
                    <a:pt x="3711" y="38"/>
                    <a:pt x="3534" y="112"/>
                    <a:pt x="3376" y="205"/>
                  </a:cubicBezTo>
                  <a:cubicBezTo>
                    <a:pt x="3209" y="317"/>
                    <a:pt x="3051" y="447"/>
                    <a:pt x="2911" y="587"/>
                  </a:cubicBezTo>
                  <a:cubicBezTo>
                    <a:pt x="2772" y="726"/>
                    <a:pt x="2642" y="884"/>
                    <a:pt x="2530" y="1052"/>
                  </a:cubicBezTo>
                  <a:cubicBezTo>
                    <a:pt x="2418" y="1200"/>
                    <a:pt x="2316" y="1368"/>
                    <a:pt x="2232" y="1535"/>
                  </a:cubicBezTo>
                  <a:cubicBezTo>
                    <a:pt x="2028" y="1954"/>
                    <a:pt x="1888" y="2391"/>
                    <a:pt x="1805" y="2846"/>
                  </a:cubicBezTo>
                  <a:cubicBezTo>
                    <a:pt x="1786" y="2949"/>
                    <a:pt x="1767" y="3060"/>
                    <a:pt x="1758" y="3153"/>
                  </a:cubicBezTo>
                  <a:lnTo>
                    <a:pt x="1749" y="3209"/>
                  </a:lnTo>
                  <a:cubicBezTo>
                    <a:pt x="1740" y="3256"/>
                    <a:pt x="1730" y="3311"/>
                    <a:pt x="1730" y="3367"/>
                  </a:cubicBezTo>
                  <a:cubicBezTo>
                    <a:pt x="1702" y="3525"/>
                    <a:pt x="1693" y="3693"/>
                    <a:pt x="1693" y="3869"/>
                  </a:cubicBezTo>
                  <a:cubicBezTo>
                    <a:pt x="1581" y="3786"/>
                    <a:pt x="1451" y="3721"/>
                    <a:pt x="1321" y="3674"/>
                  </a:cubicBezTo>
                  <a:cubicBezTo>
                    <a:pt x="1191" y="3618"/>
                    <a:pt x="1051" y="3600"/>
                    <a:pt x="912" y="3590"/>
                  </a:cubicBezTo>
                  <a:lnTo>
                    <a:pt x="884" y="3590"/>
                  </a:lnTo>
                  <a:cubicBezTo>
                    <a:pt x="735" y="3600"/>
                    <a:pt x="596" y="3637"/>
                    <a:pt x="466" y="3711"/>
                  </a:cubicBezTo>
                  <a:cubicBezTo>
                    <a:pt x="363" y="3767"/>
                    <a:pt x="270" y="3832"/>
                    <a:pt x="196" y="3907"/>
                  </a:cubicBezTo>
                  <a:lnTo>
                    <a:pt x="196" y="3897"/>
                  </a:lnTo>
                  <a:cubicBezTo>
                    <a:pt x="196" y="3851"/>
                    <a:pt x="205" y="3814"/>
                    <a:pt x="214" y="3776"/>
                  </a:cubicBezTo>
                  <a:cubicBezTo>
                    <a:pt x="214" y="3758"/>
                    <a:pt x="214" y="3739"/>
                    <a:pt x="205" y="3721"/>
                  </a:cubicBezTo>
                  <a:cubicBezTo>
                    <a:pt x="196" y="3702"/>
                    <a:pt x="177" y="3683"/>
                    <a:pt x="159" y="3683"/>
                  </a:cubicBezTo>
                  <a:cubicBezTo>
                    <a:pt x="154" y="3679"/>
                    <a:pt x="152" y="3676"/>
                    <a:pt x="149" y="3676"/>
                  </a:cubicBezTo>
                  <a:cubicBezTo>
                    <a:pt x="147" y="3676"/>
                    <a:pt x="145" y="3679"/>
                    <a:pt x="140" y="3683"/>
                  </a:cubicBezTo>
                  <a:cubicBezTo>
                    <a:pt x="103" y="3683"/>
                    <a:pt x="75" y="3702"/>
                    <a:pt x="66" y="3739"/>
                  </a:cubicBezTo>
                  <a:cubicBezTo>
                    <a:pt x="1" y="4083"/>
                    <a:pt x="10" y="4446"/>
                    <a:pt x="103" y="4781"/>
                  </a:cubicBezTo>
                  <a:cubicBezTo>
                    <a:pt x="187" y="5134"/>
                    <a:pt x="345" y="5460"/>
                    <a:pt x="577" y="5739"/>
                  </a:cubicBezTo>
                  <a:cubicBezTo>
                    <a:pt x="689" y="5878"/>
                    <a:pt x="819" y="5999"/>
                    <a:pt x="958" y="6101"/>
                  </a:cubicBezTo>
                  <a:cubicBezTo>
                    <a:pt x="1107" y="6203"/>
                    <a:pt x="1275" y="6278"/>
                    <a:pt x="1451" y="6315"/>
                  </a:cubicBezTo>
                  <a:cubicBezTo>
                    <a:pt x="1507" y="6324"/>
                    <a:pt x="1563" y="6324"/>
                    <a:pt x="1609" y="6324"/>
                  </a:cubicBezTo>
                  <a:cubicBezTo>
                    <a:pt x="1628" y="6329"/>
                    <a:pt x="1644" y="6331"/>
                    <a:pt x="1661" y="6331"/>
                  </a:cubicBezTo>
                  <a:cubicBezTo>
                    <a:pt x="1677" y="6331"/>
                    <a:pt x="1693" y="6329"/>
                    <a:pt x="1712" y="6324"/>
                  </a:cubicBezTo>
                  <a:cubicBezTo>
                    <a:pt x="1795" y="6315"/>
                    <a:pt x="1879" y="6296"/>
                    <a:pt x="1963" y="6259"/>
                  </a:cubicBezTo>
                  <a:cubicBezTo>
                    <a:pt x="2037" y="6222"/>
                    <a:pt x="2112" y="6185"/>
                    <a:pt x="2177" y="6129"/>
                  </a:cubicBezTo>
                  <a:cubicBezTo>
                    <a:pt x="2242" y="6073"/>
                    <a:pt x="2298" y="6008"/>
                    <a:pt x="2353" y="5934"/>
                  </a:cubicBezTo>
                  <a:cubicBezTo>
                    <a:pt x="2456" y="5776"/>
                    <a:pt x="2521" y="5599"/>
                    <a:pt x="2530" y="5404"/>
                  </a:cubicBezTo>
                  <a:cubicBezTo>
                    <a:pt x="2549" y="5208"/>
                    <a:pt x="2530" y="5004"/>
                    <a:pt x="2456" y="4827"/>
                  </a:cubicBezTo>
                  <a:cubicBezTo>
                    <a:pt x="2400" y="4660"/>
                    <a:pt x="2316" y="4502"/>
                    <a:pt x="2214" y="4372"/>
                  </a:cubicBezTo>
                  <a:cubicBezTo>
                    <a:pt x="2232" y="4353"/>
                    <a:pt x="2251" y="4344"/>
                    <a:pt x="2270" y="4334"/>
                  </a:cubicBezTo>
                  <a:cubicBezTo>
                    <a:pt x="2307" y="4297"/>
                    <a:pt x="2344" y="4260"/>
                    <a:pt x="2372" y="4213"/>
                  </a:cubicBezTo>
                  <a:cubicBezTo>
                    <a:pt x="2456" y="4111"/>
                    <a:pt x="2530" y="3990"/>
                    <a:pt x="2586" y="3869"/>
                  </a:cubicBezTo>
                  <a:cubicBezTo>
                    <a:pt x="2651" y="3758"/>
                    <a:pt x="2707" y="3628"/>
                    <a:pt x="2762" y="3507"/>
                  </a:cubicBezTo>
                  <a:lnTo>
                    <a:pt x="2772" y="3479"/>
                  </a:lnTo>
                  <a:lnTo>
                    <a:pt x="2800" y="3414"/>
                  </a:lnTo>
                  <a:cubicBezTo>
                    <a:pt x="2828" y="3358"/>
                    <a:pt x="2846" y="3302"/>
                    <a:pt x="2874" y="3237"/>
                  </a:cubicBezTo>
                  <a:cubicBezTo>
                    <a:pt x="2930" y="3125"/>
                    <a:pt x="2986" y="3014"/>
                    <a:pt x="3032" y="2912"/>
                  </a:cubicBezTo>
                  <a:lnTo>
                    <a:pt x="3051" y="2874"/>
                  </a:lnTo>
                  <a:lnTo>
                    <a:pt x="3162" y="2633"/>
                  </a:lnTo>
                  <a:cubicBezTo>
                    <a:pt x="3283" y="2381"/>
                    <a:pt x="3376" y="2177"/>
                    <a:pt x="3460" y="1991"/>
                  </a:cubicBezTo>
                  <a:cubicBezTo>
                    <a:pt x="3664" y="1507"/>
                    <a:pt x="3897" y="866"/>
                    <a:pt x="3925" y="168"/>
                  </a:cubicBezTo>
                  <a:cubicBezTo>
                    <a:pt x="3943" y="168"/>
                    <a:pt x="3962" y="159"/>
                    <a:pt x="3971" y="140"/>
                  </a:cubicBezTo>
                  <a:cubicBezTo>
                    <a:pt x="3981" y="122"/>
                    <a:pt x="3990" y="94"/>
                    <a:pt x="3981" y="75"/>
                  </a:cubicBezTo>
                  <a:cubicBezTo>
                    <a:pt x="3971" y="38"/>
                    <a:pt x="3943" y="19"/>
                    <a:pt x="3906" y="19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68;p51">
              <a:extLst>
                <a:ext uri="{FF2B5EF4-FFF2-40B4-BE49-F238E27FC236}">
                  <a16:creationId xmlns:a16="http://schemas.microsoft.com/office/drawing/2014/main" id="{FC1034F9-D0A5-4C42-88CE-AEA2D1A700C5}"/>
                </a:ext>
              </a:extLst>
            </p:cNvPr>
            <p:cNvSpPr/>
            <p:nvPr/>
          </p:nvSpPr>
          <p:spPr>
            <a:xfrm>
              <a:off x="7008960" y="2763707"/>
              <a:ext cx="1686" cy="89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0" y="0"/>
                  </a:lnTo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69;p51">
              <a:extLst>
                <a:ext uri="{FF2B5EF4-FFF2-40B4-BE49-F238E27FC236}">
                  <a16:creationId xmlns:a16="http://schemas.microsoft.com/office/drawing/2014/main" id="{5FA923FB-EC05-4D9C-AEC7-0A3DE81DC846}"/>
                </a:ext>
              </a:extLst>
            </p:cNvPr>
            <p:cNvSpPr/>
            <p:nvPr/>
          </p:nvSpPr>
          <p:spPr>
            <a:xfrm>
              <a:off x="6758933" y="2796712"/>
              <a:ext cx="259964" cy="690990"/>
            </a:xfrm>
            <a:custGeom>
              <a:avLst/>
              <a:gdLst/>
              <a:ahLst/>
              <a:cxnLst/>
              <a:rect l="l" t="t" r="r" b="b"/>
              <a:pathLst>
                <a:path w="2930" h="7788" extrusionOk="0">
                  <a:moveTo>
                    <a:pt x="2930" y="0"/>
                  </a:moveTo>
                  <a:cubicBezTo>
                    <a:pt x="2874" y="0"/>
                    <a:pt x="2809" y="9"/>
                    <a:pt x="2753" y="19"/>
                  </a:cubicBezTo>
                  <a:lnTo>
                    <a:pt x="2762" y="19"/>
                  </a:lnTo>
                  <a:cubicBezTo>
                    <a:pt x="2688" y="19"/>
                    <a:pt x="2623" y="37"/>
                    <a:pt x="2549" y="56"/>
                  </a:cubicBezTo>
                  <a:cubicBezTo>
                    <a:pt x="2465" y="74"/>
                    <a:pt x="2381" y="112"/>
                    <a:pt x="2298" y="140"/>
                  </a:cubicBezTo>
                  <a:cubicBezTo>
                    <a:pt x="2214" y="177"/>
                    <a:pt x="2130" y="214"/>
                    <a:pt x="2056" y="260"/>
                  </a:cubicBezTo>
                  <a:cubicBezTo>
                    <a:pt x="1795" y="409"/>
                    <a:pt x="1554" y="586"/>
                    <a:pt x="1340" y="800"/>
                  </a:cubicBezTo>
                  <a:cubicBezTo>
                    <a:pt x="1024" y="1107"/>
                    <a:pt x="754" y="1460"/>
                    <a:pt x="531" y="1851"/>
                  </a:cubicBezTo>
                  <a:cubicBezTo>
                    <a:pt x="400" y="2055"/>
                    <a:pt x="298" y="2269"/>
                    <a:pt x="205" y="2492"/>
                  </a:cubicBezTo>
                  <a:cubicBezTo>
                    <a:pt x="168" y="2567"/>
                    <a:pt x="140" y="2650"/>
                    <a:pt x="103" y="2734"/>
                  </a:cubicBezTo>
                  <a:cubicBezTo>
                    <a:pt x="84" y="2846"/>
                    <a:pt x="56" y="2976"/>
                    <a:pt x="47" y="3097"/>
                  </a:cubicBezTo>
                  <a:cubicBezTo>
                    <a:pt x="1" y="3459"/>
                    <a:pt x="10" y="3822"/>
                    <a:pt x="56" y="4175"/>
                  </a:cubicBezTo>
                  <a:cubicBezTo>
                    <a:pt x="112" y="4538"/>
                    <a:pt x="205" y="4891"/>
                    <a:pt x="335" y="5226"/>
                  </a:cubicBezTo>
                  <a:cubicBezTo>
                    <a:pt x="521" y="5719"/>
                    <a:pt x="763" y="6184"/>
                    <a:pt x="1061" y="6621"/>
                  </a:cubicBezTo>
                  <a:cubicBezTo>
                    <a:pt x="1070" y="6640"/>
                    <a:pt x="1079" y="6649"/>
                    <a:pt x="1089" y="6658"/>
                  </a:cubicBezTo>
                  <a:lnTo>
                    <a:pt x="1126" y="6658"/>
                  </a:lnTo>
                  <a:lnTo>
                    <a:pt x="1126" y="6668"/>
                  </a:lnTo>
                  <a:cubicBezTo>
                    <a:pt x="1200" y="6863"/>
                    <a:pt x="1284" y="7049"/>
                    <a:pt x="1395" y="7226"/>
                  </a:cubicBezTo>
                  <a:cubicBezTo>
                    <a:pt x="1442" y="7309"/>
                    <a:pt x="1498" y="7393"/>
                    <a:pt x="1554" y="7477"/>
                  </a:cubicBezTo>
                  <a:cubicBezTo>
                    <a:pt x="1619" y="7570"/>
                    <a:pt x="1693" y="7672"/>
                    <a:pt x="1777" y="7765"/>
                  </a:cubicBezTo>
                  <a:lnTo>
                    <a:pt x="1795" y="7774"/>
                  </a:lnTo>
                  <a:cubicBezTo>
                    <a:pt x="1808" y="7783"/>
                    <a:pt x="1822" y="7787"/>
                    <a:pt x="1837" y="7787"/>
                  </a:cubicBezTo>
                  <a:cubicBezTo>
                    <a:pt x="1855" y="7787"/>
                    <a:pt x="1873" y="7780"/>
                    <a:pt x="1888" y="7765"/>
                  </a:cubicBezTo>
                  <a:cubicBezTo>
                    <a:pt x="1916" y="7737"/>
                    <a:pt x="1916" y="7681"/>
                    <a:pt x="1888" y="7653"/>
                  </a:cubicBezTo>
                  <a:cubicBezTo>
                    <a:pt x="1814" y="7570"/>
                    <a:pt x="1740" y="7477"/>
                    <a:pt x="1684" y="7393"/>
                  </a:cubicBezTo>
                  <a:cubicBezTo>
                    <a:pt x="1479" y="7105"/>
                    <a:pt x="1321" y="6789"/>
                    <a:pt x="1200" y="6463"/>
                  </a:cubicBezTo>
                  <a:cubicBezTo>
                    <a:pt x="1042" y="5998"/>
                    <a:pt x="931" y="5515"/>
                    <a:pt x="884" y="5031"/>
                  </a:cubicBezTo>
                  <a:lnTo>
                    <a:pt x="884" y="5012"/>
                  </a:lnTo>
                  <a:cubicBezTo>
                    <a:pt x="828" y="4454"/>
                    <a:pt x="847" y="3878"/>
                    <a:pt x="940" y="3320"/>
                  </a:cubicBezTo>
                  <a:cubicBezTo>
                    <a:pt x="1024" y="2846"/>
                    <a:pt x="1163" y="2371"/>
                    <a:pt x="1358" y="1925"/>
                  </a:cubicBezTo>
                  <a:cubicBezTo>
                    <a:pt x="1405" y="1823"/>
                    <a:pt x="1461" y="1711"/>
                    <a:pt x="1516" y="1618"/>
                  </a:cubicBezTo>
                  <a:cubicBezTo>
                    <a:pt x="1563" y="1525"/>
                    <a:pt x="1609" y="1432"/>
                    <a:pt x="1665" y="1348"/>
                  </a:cubicBezTo>
                  <a:cubicBezTo>
                    <a:pt x="1712" y="1283"/>
                    <a:pt x="1758" y="1209"/>
                    <a:pt x="1805" y="1144"/>
                  </a:cubicBezTo>
                  <a:cubicBezTo>
                    <a:pt x="1833" y="1107"/>
                    <a:pt x="1860" y="1069"/>
                    <a:pt x="1888" y="1032"/>
                  </a:cubicBezTo>
                  <a:cubicBezTo>
                    <a:pt x="1991" y="883"/>
                    <a:pt x="2102" y="744"/>
                    <a:pt x="2232" y="614"/>
                  </a:cubicBezTo>
                  <a:cubicBezTo>
                    <a:pt x="2456" y="391"/>
                    <a:pt x="2688" y="186"/>
                    <a:pt x="2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70;p51">
              <a:extLst>
                <a:ext uri="{FF2B5EF4-FFF2-40B4-BE49-F238E27FC236}">
                  <a16:creationId xmlns:a16="http://schemas.microsoft.com/office/drawing/2014/main" id="{B3C6EC1E-CD20-4A40-87A5-A3A14FD965EA}"/>
                </a:ext>
              </a:extLst>
            </p:cNvPr>
            <p:cNvSpPr/>
            <p:nvPr/>
          </p:nvSpPr>
          <p:spPr>
            <a:xfrm>
              <a:off x="6941263" y="2819780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71;p51">
              <a:extLst>
                <a:ext uri="{FF2B5EF4-FFF2-40B4-BE49-F238E27FC236}">
                  <a16:creationId xmlns:a16="http://schemas.microsoft.com/office/drawing/2014/main" id="{02E4CAB4-E7ED-455C-A7A7-B4DCCF74592B}"/>
                </a:ext>
              </a:extLst>
            </p:cNvPr>
            <p:cNvSpPr/>
            <p:nvPr/>
          </p:nvSpPr>
          <p:spPr>
            <a:xfrm>
              <a:off x="7025463" y="2796712"/>
              <a:ext cx="8340" cy="4969"/>
            </a:xfrm>
            <a:custGeom>
              <a:avLst/>
              <a:gdLst/>
              <a:ahLst/>
              <a:cxnLst/>
              <a:rect l="l" t="t" r="r" b="b"/>
              <a:pathLst>
                <a:path w="94" h="56" extrusionOk="0">
                  <a:moveTo>
                    <a:pt x="65" y="0"/>
                  </a:moveTo>
                  <a:cubicBezTo>
                    <a:pt x="50" y="16"/>
                    <a:pt x="34" y="31"/>
                    <a:pt x="13" y="47"/>
                  </a:cubicBezTo>
                  <a:lnTo>
                    <a:pt x="28" y="47"/>
                  </a:lnTo>
                  <a:lnTo>
                    <a:pt x="93" y="0"/>
                  </a:lnTo>
                  <a:close/>
                  <a:moveTo>
                    <a:pt x="0" y="47"/>
                  </a:moveTo>
                  <a:lnTo>
                    <a:pt x="0" y="56"/>
                  </a:lnTo>
                  <a:cubicBezTo>
                    <a:pt x="5" y="53"/>
                    <a:pt x="9" y="50"/>
                    <a:pt x="13" y="47"/>
                  </a:cubicBez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72;p51">
              <a:extLst>
                <a:ext uri="{FF2B5EF4-FFF2-40B4-BE49-F238E27FC236}">
                  <a16:creationId xmlns:a16="http://schemas.microsoft.com/office/drawing/2014/main" id="{6C47EE83-0E1B-44C1-97E4-9BDDE186DDB2}"/>
                </a:ext>
              </a:extLst>
            </p:cNvPr>
            <p:cNvSpPr/>
            <p:nvPr/>
          </p:nvSpPr>
          <p:spPr>
            <a:xfrm>
              <a:off x="6943748" y="2870087"/>
              <a:ext cx="1774" cy="1774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1"/>
                  </a:moveTo>
                  <a:lnTo>
                    <a:pt x="1" y="19"/>
                  </a:lnTo>
                  <a:lnTo>
                    <a:pt x="19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3;p51">
              <a:extLst>
                <a:ext uri="{FF2B5EF4-FFF2-40B4-BE49-F238E27FC236}">
                  <a16:creationId xmlns:a16="http://schemas.microsoft.com/office/drawing/2014/main" id="{0652B81F-3887-4D86-A21A-EBC8A3DDFF88}"/>
                </a:ext>
              </a:extLst>
            </p:cNvPr>
            <p:cNvSpPr/>
            <p:nvPr/>
          </p:nvSpPr>
          <p:spPr>
            <a:xfrm>
              <a:off x="6781203" y="2777902"/>
              <a:ext cx="679988" cy="914045"/>
            </a:xfrm>
            <a:custGeom>
              <a:avLst/>
              <a:gdLst/>
              <a:ahLst/>
              <a:cxnLst/>
              <a:rect l="l" t="t" r="r" b="b"/>
              <a:pathLst>
                <a:path w="7664" h="10302" extrusionOk="0">
                  <a:moveTo>
                    <a:pt x="5008" y="1"/>
                  </a:moveTo>
                  <a:cubicBezTo>
                    <a:pt x="5004" y="1"/>
                    <a:pt x="4999" y="3"/>
                    <a:pt x="4994" y="7"/>
                  </a:cubicBezTo>
                  <a:lnTo>
                    <a:pt x="4985" y="7"/>
                  </a:lnTo>
                  <a:cubicBezTo>
                    <a:pt x="4966" y="7"/>
                    <a:pt x="4957" y="17"/>
                    <a:pt x="4948" y="35"/>
                  </a:cubicBezTo>
                  <a:cubicBezTo>
                    <a:pt x="4827" y="175"/>
                    <a:pt x="4688" y="314"/>
                    <a:pt x="4539" y="426"/>
                  </a:cubicBezTo>
                  <a:cubicBezTo>
                    <a:pt x="4353" y="565"/>
                    <a:pt x="4148" y="686"/>
                    <a:pt x="3934" y="789"/>
                  </a:cubicBezTo>
                  <a:lnTo>
                    <a:pt x="3925" y="789"/>
                  </a:lnTo>
                  <a:cubicBezTo>
                    <a:pt x="3795" y="844"/>
                    <a:pt x="3665" y="882"/>
                    <a:pt x="3525" y="900"/>
                  </a:cubicBezTo>
                  <a:cubicBezTo>
                    <a:pt x="3479" y="910"/>
                    <a:pt x="3441" y="910"/>
                    <a:pt x="3395" y="910"/>
                  </a:cubicBezTo>
                  <a:lnTo>
                    <a:pt x="3302" y="910"/>
                  </a:lnTo>
                  <a:cubicBezTo>
                    <a:pt x="3246" y="900"/>
                    <a:pt x="3200" y="891"/>
                    <a:pt x="3153" y="872"/>
                  </a:cubicBezTo>
                  <a:cubicBezTo>
                    <a:pt x="3116" y="854"/>
                    <a:pt x="3079" y="826"/>
                    <a:pt x="3042" y="807"/>
                  </a:cubicBezTo>
                  <a:cubicBezTo>
                    <a:pt x="3014" y="779"/>
                    <a:pt x="2986" y="751"/>
                    <a:pt x="2949" y="714"/>
                  </a:cubicBezTo>
                  <a:lnTo>
                    <a:pt x="2949" y="705"/>
                  </a:lnTo>
                  <a:cubicBezTo>
                    <a:pt x="2921" y="658"/>
                    <a:pt x="2893" y="612"/>
                    <a:pt x="2865" y="565"/>
                  </a:cubicBezTo>
                  <a:cubicBezTo>
                    <a:pt x="2828" y="472"/>
                    <a:pt x="2809" y="370"/>
                    <a:pt x="2790" y="268"/>
                  </a:cubicBezTo>
                  <a:cubicBezTo>
                    <a:pt x="2790" y="249"/>
                    <a:pt x="2772" y="231"/>
                    <a:pt x="2753" y="221"/>
                  </a:cubicBezTo>
                  <a:cubicBezTo>
                    <a:pt x="2744" y="212"/>
                    <a:pt x="2725" y="212"/>
                    <a:pt x="2716" y="212"/>
                  </a:cubicBezTo>
                  <a:lnTo>
                    <a:pt x="2697" y="212"/>
                  </a:lnTo>
                  <a:cubicBezTo>
                    <a:pt x="2688" y="212"/>
                    <a:pt x="2679" y="212"/>
                    <a:pt x="2679" y="221"/>
                  </a:cubicBezTo>
                  <a:lnTo>
                    <a:pt x="2642" y="249"/>
                  </a:lnTo>
                  <a:cubicBezTo>
                    <a:pt x="2642" y="259"/>
                    <a:pt x="2642" y="268"/>
                    <a:pt x="2642" y="268"/>
                  </a:cubicBezTo>
                  <a:cubicBezTo>
                    <a:pt x="2298" y="742"/>
                    <a:pt x="1981" y="1244"/>
                    <a:pt x="1702" y="1756"/>
                  </a:cubicBezTo>
                  <a:cubicBezTo>
                    <a:pt x="1423" y="2258"/>
                    <a:pt x="1172" y="2779"/>
                    <a:pt x="959" y="3309"/>
                  </a:cubicBezTo>
                  <a:cubicBezTo>
                    <a:pt x="735" y="3839"/>
                    <a:pt x="559" y="4387"/>
                    <a:pt x="428" y="4955"/>
                  </a:cubicBezTo>
                  <a:cubicBezTo>
                    <a:pt x="354" y="5224"/>
                    <a:pt x="298" y="5513"/>
                    <a:pt x="242" y="5810"/>
                  </a:cubicBezTo>
                  <a:cubicBezTo>
                    <a:pt x="215" y="5978"/>
                    <a:pt x="196" y="6145"/>
                    <a:pt x="168" y="6312"/>
                  </a:cubicBezTo>
                  <a:cubicBezTo>
                    <a:pt x="159" y="6405"/>
                    <a:pt x="140" y="6498"/>
                    <a:pt x="131" y="6582"/>
                  </a:cubicBezTo>
                  <a:lnTo>
                    <a:pt x="131" y="6601"/>
                  </a:lnTo>
                  <a:cubicBezTo>
                    <a:pt x="38" y="7112"/>
                    <a:pt x="1" y="7624"/>
                    <a:pt x="10" y="8144"/>
                  </a:cubicBezTo>
                  <a:cubicBezTo>
                    <a:pt x="19" y="8395"/>
                    <a:pt x="75" y="8637"/>
                    <a:pt x="168" y="8870"/>
                  </a:cubicBezTo>
                  <a:cubicBezTo>
                    <a:pt x="215" y="8981"/>
                    <a:pt x="280" y="9084"/>
                    <a:pt x="354" y="9186"/>
                  </a:cubicBezTo>
                  <a:cubicBezTo>
                    <a:pt x="438" y="9288"/>
                    <a:pt x="521" y="9381"/>
                    <a:pt x="624" y="9456"/>
                  </a:cubicBezTo>
                  <a:cubicBezTo>
                    <a:pt x="828" y="9623"/>
                    <a:pt x="1051" y="9753"/>
                    <a:pt x="1303" y="9837"/>
                  </a:cubicBezTo>
                  <a:cubicBezTo>
                    <a:pt x="1414" y="9893"/>
                    <a:pt x="1535" y="9930"/>
                    <a:pt x="1665" y="9967"/>
                  </a:cubicBezTo>
                  <a:cubicBezTo>
                    <a:pt x="1805" y="10004"/>
                    <a:pt x="1944" y="10041"/>
                    <a:pt x="2102" y="10079"/>
                  </a:cubicBezTo>
                  <a:cubicBezTo>
                    <a:pt x="2707" y="10218"/>
                    <a:pt x="3330" y="10292"/>
                    <a:pt x="3953" y="10302"/>
                  </a:cubicBezTo>
                  <a:lnTo>
                    <a:pt x="4092" y="10302"/>
                  </a:lnTo>
                  <a:cubicBezTo>
                    <a:pt x="4669" y="10302"/>
                    <a:pt x="5236" y="10246"/>
                    <a:pt x="5794" y="10125"/>
                  </a:cubicBezTo>
                  <a:cubicBezTo>
                    <a:pt x="5943" y="10097"/>
                    <a:pt x="6092" y="10060"/>
                    <a:pt x="6240" y="10014"/>
                  </a:cubicBezTo>
                  <a:cubicBezTo>
                    <a:pt x="6352" y="9986"/>
                    <a:pt x="6464" y="9948"/>
                    <a:pt x="6575" y="9902"/>
                  </a:cubicBezTo>
                  <a:cubicBezTo>
                    <a:pt x="6678" y="9865"/>
                    <a:pt x="6771" y="9809"/>
                    <a:pt x="6864" y="9753"/>
                  </a:cubicBezTo>
                  <a:cubicBezTo>
                    <a:pt x="6947" y="9707"/>
                    <a:pt x="7031" y="9642"/>
                    <a:pt x="7105" y="9576"/>
                  </a:cubicBezTo>
                  <a:cubicBezTo>
                    <a:pt x="7254" y="9456"/>
                    <a:pt x="7366" y="9307"/>
                    <a:pt x="7459" y="9139"/>
                  </a:cubicBezTo>
                  <a:cubicBezTo>
                    <a:pt x="7542" y="8963"/>
                    <a:pt x="7598" y="8777"/>
                    <a:pt x="7626" y="8581"/>
                  </a:cubicBezTo>
                  <a:cubicBezTo>
                    <a:pt x="7663" y="8358"/>
                    <a:pt x="7663" y="8135"/>
                    <a:pt x="7645" y="7912"/>
                  </a:cubicBezTo>
                  <a:cubicBezTo>
                    <a:pt x="7635" y="7744"/>
                    <a:pt x="7617" y="7586"/>
                    <a:pt x="7589" y="7456"/>
                  </a:cubicBezTo>
                  <a:cubicBezTo>
                    <a:pt x="7570" y="7317"/>
                    <a:pt x="7542" y="7149"/>
                    <a:pt x="7505" y="6973"/>
                  </a:cubicBezTo>
                  <a:cubicBezTo>
                    <a:pt x="7403" y="6470"/>
                    <a:pt x="7263" y="5978"/>
                    <a:pt x="7124" y="5503"/>
                  </a:cubicBezTo>
                  <a:cubicBezTo>
                    <a:pt x="7087" y="5364"/>
                    <a:pt x="7050" y="5224"/>
                    <a:pt x="7012" y="5085"/>
                  </a:cubicBezTo>
                  <a:cubicBezTo>
                    <a:pt x="6854" y="4518"/>
                    <a:pt x="6715" y="3904"/>
                    <a:pt x="6566" y="3151"/>
                  </a:cubicBezTo>
                  <a:cubicBezTo>
                    <a:pt x="6501" y="2797"/>
                    <a:pt x="6436" y="2444"/>
                    <a:pt x="6399" y="2174"/>
                  </a:cubicBezTo>
                  <a:cubicBezTo>
                    <a:pt x="6352" y="1905"/>
                    <a:pt x="6296" y="1644"/>
                    <a:pt x="6222" y="1384"/>
                  </a:cubicBezTo>
                  <a:cubicBezTo>
                    <a:pt x="6147" y="1133"/>
                    <a:pt x="6036" y="891"/>
                    <a:pt x="5896" y="668"/>
                  </a:cubicBezTo>
                  <a:cubicBezTo>
                    <a:pt x="5822" y="556"/>
                    <a:pt x="5738" y="454"/>
                    <a:pt x="5636" y="352"/>
                  </a:cubicBezTo>
                  <a:cubicBezTo>
                    <a:pt x="5590" y="314"/>
                    <a:pt x="5543" y="268"/>
                    <a:pt x="5506" y="231"/>
                  </a:cubicBezTo>
                  <a:lnTo>
                    <a:pt x="5497" y="231"/>
                  </a:lnTo>
                  <a:cubicBezTo>
                    <a:pt x="5450" y="193"/>
                    <a:pt x="5404" y="147"/>
                    <a:pt x="5348" y="119"/>
                  </a:cubicBezTo>
                  <a:cubicBezTo>
                    <a:pt x="5264" y="63"/>
                    <a:pt x="5171" y="35"/>
                    <a:pt x="5078" y="35"/>
                  </a:cubicBezTo>
                  <a:cubicBezTo>
                    <a:pt x="5078" y="26"/>
                    <a:pt x="5069" y="17"/>
                    <a:pt x="5059" y="17"/>
                  </a:cubicBezTo>
                  <a:cubicBezTo>
                    <a:pt x="5050" y="7"/>
                    <a:pt x="5032" y="7"/>
                    <a:pt x="5022" y="7"/>
                  </a:cubicBezTo>
                  <a:cubicBezTo>
                    <a:pt x="5018" y="3"/>
                    <a:pt x="5013" y="1"/>
                    <a:pt x="5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74;p51">
              <a:extLst>
                <a:ext uri="{FF2B5EF4-FFF2-40B4-BE49-F238E27FC236}">
                  <a16:creationId xmlns:a16="http://schemas.microsoft.com/office/drawing/2014/main" id="{7A999DD8-CCAA-43E5-BADD-87B120FA01DB}"/>
                </a:ext>
              </a:extLst>
            </p:cNvPr>
            <p:cNvSpPr/>
            <p:nvPr/>
          </p:nvSpPr>
          <p:spPr>
            <a:xfrm>
              <a:off x="7207793" y="2776039"/>
              <a:ext cx="491004" cy="418427"/>
            </a:xfrm>
            <a:custGeom>
              <a:avLst/>
              <a:gdLst/>
              <a:ahLst/>
              <a:cxnLst/>
              <a:rect l="l" t="t" r="r" b="b"/>
              <a:pathLst>
                <a:path w="5534" h="4716" extrusionOk="0">
                  <a:moveTo>
                    <a:pt x="716" y="1"/>
                  </a:moveTo>
                  <a:cubicBezTo>
                    <a:pt x="614" y="1"/>
                    <a:pt x="521" y="1"/>
                    <a:pt x="419" y="19"/>
                  </a:cubicBezTo>
                  <a:cubicBezTo>
                    <a:pt x="363" y="19"/>
                    <a:pt x="298" y="28"/>
                    <a:pt x="233" y="38"/>
                  </a:cubicBezTo>
                  <a:cubicBezTo>
                    <a:pt x="214" y="47"/>
                    <a:pt x="196" y="56"/>
                    <a:pt x="186" y="75"/>
                  </a:cubicBezTo>
                  <a:cubicBezTo>
                    <a:pt x="186" y="75"/>
                    <a:pt x="186" y="84"/>
                    <a:pt x="186" y="84"/>
                  </a:cubicBezTo>
                  <a:lnTo>
                    <a:pt x="158" y="84"/>
                  </a:lnTo>
                  <a:cubicBezTo>
                    <a:pt x="112" y="84"/>
                    <a:pt x="84" y="121"/>
                    <a:pt x="84" y="168"/>
                  </a:cubicBezTo>
                  <a:cubicBezTo>
                    <a:pt x="75" y="335"/>
                    <a:pt x="56" y="512"/>
                    <a:pt x="47" y="679"/>
                  </a:cubicBezTo>
                  <a:lnTo>
                    <a:pt x="19" y="921"/>
                  </a:lnTo>
                  <a:cubicBezTo>
                    <a:pt x="0" y="1163"/>
                    <a:pt x="0" y="1405"/>
                    <a:pt x="10" y="1637"/>
                  </a:cubicBezTo>
                  <a:cubicBezTo>
                    <a:pt x="28" y="1860"/>
                    <a:pt x="56" y="2084"/>
                    <a:pt x="121" y="2298"/>
                  </a:cubicBezTo>
                  <a:cubicBezTo>
                    <a:pt x="177" y="2511"/>
                    <a:pt x="270" y="2725"/>
                    <a:pt x="391" y="2911"/>
                  </a:cubicBezTo>
                  <a:cubicBezTo>
                    <a:pt x="493" y="3069"/>
                    <a:pt x="614" y="3209"/>
                    <a:pt x="754" y="3339"/>
                  </a:cubicBezTo>
                  <a:cubicBezTo>
                    <a:pt x="884" y="3460"/>
                    <a:pt x="1023" y="3553"/>
                    <a:pt x="1172" y="3637"/>
                  </a:cubicBezTo>
                  <a:cubicBezTo>
                    <a:pt x="1330" y="3730"/>
                    <a:pt x="1488" y="3804"/>
                    <a:pt x="1656" y="3860"/>
                  </a:cubicBezTo>
                  <a:cubicBezTo>
                    <a:pt x="1749" y="3897"/>
                    <a:pt x="1842" y="3934"/>
                    <a:pt x="1935" y="3962"/>
                  </a:cubicBezTo>
                  <a:cubicBezTo>
                    <a:pt x="2018" y="3999"/>
                    <a:pt x="2083" y="4018"/>
                    <a:pt x="2176" y="4064"/>
                  </a:cubicBezTo>
                  <a:lnTo>
                    <a:pt x="2158" y="4055"/>
                  </a:lnTo>
                  <a:lnTo>
                    <a:pt x="2158" y="4055"/>
                  </a:lnTo>
                  <a:cubicBezTo>
                    <a:pt x="2297" y="4111"/>
                    <a:pt x="2428" y="4167"/>
                    <a:pt x="2567" y="4232"/>
                  </a:cubicBezTo>
                  <a:cubicBezTo>
                    <a:pt x="2790" y="4334"/>
                    <a:pt x="3023" y="4436"/>
                    <a:pt x="3255" y="4529"/>
                  </a:cubicBezTo>
                  <a:cubicBezTo>
                    <a:pt x="3553" y="4641"/>
                    <a:pt x="3860" y="4706"/>
                    <a:pt x="4176" y="4715"/>
                  </a:cubicBezTo>
                  <a:cubicBezTo>
                    <a:pt x="4250" y="4715"/>
                    <a:pt x="4325" y="4715"/>
                    <a:pt x="4399" y="4697"/>
                  </a:cubicBezTo>
                  <a:cubicBezTo>
                    <a:pt x="4594" y="4678"/>
                    <a:pt x="4780" y="4613"/>
                    <a:pt x="4938" y="4511"/>
                  </a:cubicBezTo>
                  <a:cubicBezTo>
                    <a:pt x="5022" y="4464"/>
                    <a:pt x="5087" y="4418"/>
                    <a:pt x="5152" y="4353"/>
                  </a:cubicBezTo>
                  <a:cubicBezTo>
                    <a:pt x="5217" y="4306"/>
                    <a:pt x="5273" y="4241"/>
                    <a:pt x="5320" y="4185"/>
                  </a:cubicBezTo>
                  <a:cubicBezTo>
                    <a:pt x="5403" y="4064"/>
                    <a:pt x="5459" y="3934"/>
                    <a:pt x="5496" y="3795"/>
                  </a:cubicBezTo>
                  <a:cubicBezTo>
                    <a:pt x="5524" y="3664"/>
                    <a:pt x="5533" y="3516"/>
                    <a:pt x="5506" y="3376"/>
                  </a:cubicBezTo>
                  <a:cubicBezTo>
                    <a:pt x="5459" y="3069"/>
                    <a:pt x="5347" y="2772"/>
                    <a:pt x="5180" y="2502"/>
                  </a:cubicBezTo>
                  <a:cubicBezTo>
                    <a:pt x="5013" y="2223"/>
                    <a:pt x="4808" y="1963"/>
                    <a:pt x="4585" y="1721"/>
                  </a:cubicBezTo>
                  <a:cubicBezTo>
                    <a:pt x="4483" y="1619"/>
                    <a:pt x="4380" y="1516"/>
                    <a:pt x="4269" y="1423"/>
                  </a:cubicBezTo>
                  <a:cubicBezTo>
                    <a:pt x="4148" y="1321"/>
                    <a:pt x="4018" y="1219"/>
                    <a:pt x="3887" y="1126"/>
                  </a:cubicBezTo>
                  <a:cubicBezTo>
                    <a:pt x="3553" y="893"/>
                    <a:pt x="3199" y="689"/>
                    <a:pt x="2827" y="521"/>
                  </a:cubicBezTo>
                  <a:cubicBezTo>
                    <a:pt x="2446" y="345"/>
                    <a:pt x="2037" y="205"/>
                    <a:pt x="1628" y="112"/>
                  </a:cubicBezTo>
                  <a:cubicBezTo>
                    <a:pt x="1330" y="47"/>
                    <a:pt x="1023" y="10"/>
                    <a:pt x="716" y="10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75;p51">
              <a:extLst>
                <a:ext uri="{FF2B5EF4-FFF2-40B4-BE49-F238E27FC236}">
                  <a16:creationId xmlns:a16="http://schemas.microsoft.com/office/drawing/2014/main" id="{F50C87BF-24D2-4CEF-B7F3-44B6C87AF84C}"/>
                </a:ext>
              </a:extLst>
            </p:cNvPr>
            <p:cNvSpPr/>
            <p:nvPr/>
          </p:nvSpPr>
          <p:spPr>
            <a:xfrm>
              <a:off x="7012243" y="2777725"/>
              <a:ext cx="228644" cy="87838"/>
            </a:xfrm>
            <a:custGeom>
              <a:avLst/>
              <a:gdLst/>
              <a:ahLst/>
              <a:cxnLst/>
              <a:rect l="l" t="t" r="r" b="b"/>
              <a:pathLst>
                <a:path w="2577" h="990" extrusionOk="0">
                  <a:moveTo>
                    <a:pt x="2428" y="0"/>
                  </a:moveTo>
                  <a:cubicBezTo>
                    <a:pt x="2390" y="0"/>
                    <a:pt x="2362" y="9"/>
                    <a:pt x="2335" y="37"/>
                  </a:cubicBezTo>
                  <a:cubicBezTo>
                    <a:pt x="2269" y="102"/>
                    <a:pt x="2195" y="168"/>
                    <a:pt x="2121" y="223"/>
                  </a:cubicBezTo>
                  <a:cubicBezTo>
                    <a:pt x="1944" y="354"/>
                    <a:pt x="1749" y="465"/>
                    <a:pt x="1544" y="558"/>
                  </a:cubicBezTo>
                  <a:cubicBezTo>
                    <a:pt x="1377" y="623"/>
                    <a:pt x="1200" y="679"/>
                    <a:pt x="1023" y="707"/>
                  </a:cubicBezTo>
                  <a:cubicBezTo>
                    <a:pt x="972" y="712"/>
                    <a:pt x="923" y="714"/>
                    <a:pt x="876" y="714"/>
                  </a:cubicBezTo>
                  <a:cubicBezTo>
                    <a:pt x="828" y="714"/>
                    <a:pt x="782" y="712"/>
                    <a:pt x="735" y="707"/>
                  </a:cubicBezTo>
                  <a:cubicBezTo>
                    <a:pt x="679" y="698"/>
                    <a:pt x="624" y="679"/>
                    <a:pt x="568" y="660"/>
                  </a:cubicBezTo>
                  <a:cubicBezTo>
                    <a:pt x="531" y="642"/>
                    <a:pt x="493" y="623"/>
                    <a:pt x="465" y="605"/>
                  </a:cubicBezTo>
                  <a:cubicBezTo>
                    <a:pt x="438" y="577"/>
                    <a:pt x="410" y="549"/>
                    <a:pt x="382" y="521"/>
                  </a:cubicBezTo>
                  <a:cubicBezTo>
                    <a:pt x="354" y="484"/>
                    <a:pt x="335" y="447"/>
                    <a:pt x="317" y="400"/>
                  </a:cubicBezTo>
                  <a:lnTo>
                    <a:pt x="307" y="381"/>
                  </a:lnTo>
                  <a:cubicBezTo>
                    <a:pt x="279" y="335"/>
                    <a:pt x="261" y="279"/>
                    <a:pt x="252" y="233"/>
                  </a:cubicBezTo>
                  <a:cubicBezTo>
                    <a:pt x="233" y="195"/>
                    <a:pt x="233" y="168"/>
                    <a:pt x="224" y="140"/>
                  </a:cubicBezTo>
                  <a:cubicBezTo>
                    <a:pt x="224" y="121"/>
                    <a:pt x="214" y="102"/>
                    <a:pt x="214" y="84"/>
                  </a:cubicBezTo>
                  <a:lnTo>
                    <a:pt x="186" y="102"/>
                  </a:lnTo>
                  <a:cubicBezTo>
                    <a:pt x="121" y="168"/>
                    <a:pt x="66" y="223"/>
                    <a:pt x="0" y="288"/>
                  </a:cubicBezTo>
                  <a:cubicBezTo>
                    <a:pt x="10" y="326"/>
                    <a:pt x="10" y="354"/>
                    <a:pt x="19" y="381"/>
                  </a:cubicBezTo>
                  <a:cubicBezTo>
                    <a:pt x="38" y="447"/>
                    <a:pt x="66" y="512"/>
                    <a:pt x="93" y="567"/>
                  </a:cubicBezTo>
                  <a:cubicBezTo>
                    <a:pt x="149" y="670"/>
                    <a:pt x="224" y="763"/>
                    <a:pt x="317" y="828"/>
                  </a:cubicBezTo>
                  <a:cubicBezTo>
                    <a:pt x="471" y="933"/>
                    <a:pt x="654" y="989"/>
                    <a:pt x="840" y="989"/>
                  </a:cubicBezTo>
                  <a:cubicBezTo>
                    <a:pt x="867" y="989"/>
                    <a:pt x="894" y="988"/>
                    <a:pt x="921" y="986"/>
                  </a:cubicBezTo>
                  <a:cubicBezTo>
                    <a:pt x="1163" y="967"/>
                    <a:pt x="1405" y="912"/>
                    <a:pt x="1619" y="819"/>
                  </a:cubicBezTo>
                  <a:cubicBezTo>
                    <a:pt x="1842" y="726"/>
                    <a:pt x="2046" y="614"/>
                    <a:pt x="2232" y="484"/>
                  </a:cubicBezTo>
                  <a:cubicBezTo>
                    <a:pt x="2335" y="409"/>
                    <a:pt x="2437" y="326"/>
                    <a:pt x="2530" y="233"/>
                  </a:cubicBezTo>
                  <a:cubicBezTo>
                    <a:pt x="2576" y="177"/>
                    <a:pt x="2576" y="93"/>
                    <a:pt x="2530" y="37"/>
                  </a:cubicBezTo>
                  <a:cubicBezTo>
                    <a:pt x="2502" y="9"/>
                    <a:pt x="2465" y="0"/>
                    <a:pt x="2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76;p51">
              <a:extLst>
                <a:ext uri="{FF2B5EF4-FFF2-40B4-BE49-F238E27FC236}">
                  <a16:creationId xmlns:a16="http://schemas.microsoft.com/office/drawing/2014/main" id="{C5288B6B-08BB-4665-9A83-51FA5639BF8F}"/>
                </a:ext>
              </a:extLst>
            </p:cNvPr>
            <p:cNvSpPr/>
            <p:nvPr/>
          </p:nvSpPr>
          <p:spPr>
            <a:xfrm>
              <a:off x="6797706" y="3120113"/>
              <a:ext cx="55364" cy="233613"/>
            </a:xfrm>
            <a:custGeom>
              <a:avLst/>
              <a:gdLst/>
              <a:ahLst/>
              <a:cxnLst/>
              <a:rect l="l" t="t" r="r" b="b"/>
              <a:pathLst>
                <a:path w="624" h="2633" extrusionOk="0">
                  <a:moveTo>
                    <a:pt x="540" y="0"/>
                  </a:moveTo>
                  <a:cubicBezTo>
                    <a:pt x="503" y="0"/>
                    <a:pt x="475" y="28"/>
                    <a:pt x="466" y="56"/>
                  </a:cubicBezTo>
                  <a:lnTo>
                    <a:pt x="456" y="56"/>
                  </a:lnTo>
                  <a:cubicBezTo>
                    <a:pt x="205" y="865"/>
                    <a:pt x="56" y="1711"/>
                    <a:pt x="1" y="2558"/>
                  </a:cubicBezTo>
                  <a:cubicBezTo>
                    <a:pt x="1" y="2595"/>
                    <a:pt x="38" y="2632"/>
                    <a:pt x="75" y="2632"/>
                  </a:cubicBezTo>
                  <a:cubicBezTo>
                    <a:pt x="122" y="2632"/>
                    <a:pt x="159" y="2595"/>
                    <a:pt x="159" y="2558"/>
                  </a:cubicBezTo>
                  <a:cubicBezTo>
                    <a:pt x="177" y="2297"/>
                    <a:pt x="196" y="2046"/>
                    <a:pt x="233" y="1795"/>
                  </a:cubicBezTo>
                  <a:lnTo>
                    <a:pt x="233" y="1814"/>
                  </a:lnTo>
                  <a:cubicBezTo>
                    <a:pt x="308" y="1228"/>
                    <a:pt x="438" y="661"/>
                    <a:pt x="614" y="103"/>
                  </a:cubicBezTo>
                  <a:cubicBezTo>
                    <a:pt x="624" y="56"/>
                    <a:pt x="596" y="19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77;p51">
              <a:extLst>
                <a:ext uri="{FF2B5EF4-FFF2-40B4-BE49-F238E27FC236}">
                  <a16:creationId xmlns:a16="http://schemas.microsoft.com/office/drawing/2014/main" id="{511E9CF8-00C0-4E2F-A070-744892B6DD55}"/>
                </a:ext>
              </a:extLst>
            </p:cNvPr>
            <p:cNvSpPr/>
            <p:nvPr/>
          </p:nvSpPr>
          <p:spPr>
            <a:xfrm>
              <a:off x="7227579" y="2770272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78;p51">
              <a:extLst>
                <a:ext uri="{FF2B5EF4-FFF2-40B4-BE49-F238E27FC236}">
                  <a16:creationId xmlns:a16="http://schemas.microsoft.com/office/drawing/2014/main" id="{3ECA5FE5-5466-4F16-AE60-C03159B19CBC}"/>
                </a:ext>
              </a:extLst>
            </p:cNvPr>
            <p:cNvSpPr/>
            <p:nvPr/>
          </p:nvSpPr>
          <p:spPr>
            <a:xfrm>
              <a:off x="7148347" y="2770272"/>
              <a:ext cx="396956" cy="658517"/>
            </a:xfrm>
            <a:custGeom>
              <a:avLst/>
              <a:gdLst/>
              <a:ahLst/>
              <a:cxnLst/>
              <a:rect l="l" t="t" r="r" b="b"/>
              <a:pathLst>
                <a:path w="4474" h="7422" extrusionOk="0">
                  <a:moveTo>
                    <a:pt x="1154" y="0"/>
                  </a:moveTo>
                  <a:cubicBezTo>
                    <a:pt x="1117" y="0"/>
                    <a:pt x="1070" y="0"/>
                    <a:pt x="1024" y="10"/>
                  </a:cubicBezTo>
                  <a:lnTo>
                    <a:pt x="1014" y="10"/>
                  </a:lnTo>
                  <a:cubicBezTo>
                    <a:pt x="987" y="19"/>
                    <a:pt x="949" y="19"/>
                    <a:pt x="912" y="28"/>
                  </a:cubicBezTo>
                  <a:cubicBezTo>
                    <a:pt x="894" y="38"/>
                    <a:pt x="866" y="47"/>
                    <a:pt x="838" y="56"/>
                  </a:cubicBezTo>
                  <a:cubicBezTo>
                    <a:pt x="726" y="186"/>
                    <a:pt x="624" y="326"/>
                    <a:pt x="540" y="484"/>
                  </a:cubicBezTo>
                  <a:cubicBezTo>
                    <a:pt x="438" y="651"/>
                    <a:pt x="354" y="828"/>
                    <a:pt x="289" y="1014"/>
                  </a:cubicBezTo>
                  <a:cubicBezTo>
                    <a:pt x="159" y="1386"/>
                    <a:pt x="75" y="1777"/>
                    <a:pt x="38" y="2177"/>
                  </a:cubicBezTo>
                  <a:cubicBezTo>
                    <a:pt x="1" y="2558"/>
                    <a:pt x="10" y="2948"/>
                    <a:pt x="66" y="3330"/>
                  </a:cubicBezTo>
                  <a:cubicBezTo>
                    <a:pt x="122" y="3702"/>
                    <a:pt x="233" y="4064"/>
                    <a:pt x="391" y="4399"/>
                  </a:cubicBezTo>
                  <a:cubicBezTo>
                    <a:pt x="550" y="4725"/>
                    <a:pt x="745" y="5031"/>
                    <a:pt x="977" y="5301"/>
                  </a:cubicBezTo>
                  <a:cubicBezTo>
                    <a:pt x="1219" y="5580"/>
                    <a:pt x="1479" y="5831"/>
                    <a:pt x="1777" y="6045"/>
                  </a:cubicBezTo>
                  <a:cubicBezTo>
                    <a:pt x="2195" y="6361"/>
                    <a:pt x="2651" y="6631"/>
                    <a:pt x="3135" y="6845"/>
                  </a:cubicBezTo>
                  <a:cubicBezTo>
                    <a:pt x="3144" y="6845"/>
                    <a:pt x="3153" y="6854"/>
                    <a:pt x="3172" y="6854"/>
                  </a:cubicBezTo>
                  <a:lnTo>
                    <a:pt x="3191" y="6854"/>
                  </a:lnTo>
                  <a:lnTo>
                    <a:pt x="3209" y="6845"/>
                  </a:lnTo>
                  <a:lnTo>
                    <a:pt x="3218" y="6845"/>
                  </a:lnTo>
                  <a:cubicBezTo>
                    <a:pt x="3376" y="6966"/>
                    <a:pt x="3553" y="7077"/>
                    <a:pt x="3739" y="7170"/>
                  </a:cubicBezTo>
                  <a:cubicBezTo>
                    <a:pt x="3823" y="7217"/>
                    <a:pt x="3916" y="7263"/>
                    <a:pt x="4000" y="7300"/>
                  </a:cubicBezTo>
                  <a:cubicBezTo>
                    <a:pt x="4111" y="7347"/>
                    <a:pt x="4232" y="7393"/>
                    <a:pt x="4353" y="7421"/>
                  </a:cubicBezTo>
                  <a:lnTo>
                    <a:pt x="4372" y="7421"/>
                  </a:lnTo>
                  <a:cubicBezTo>
                    <a:pt x="4455" y="7421"/>
                    <a:pt x="4474" y="7300"/>
                    <a:pt x="4390" y="7273"/>
                  </a:cubicBezTo>
                  <a:cubicBezTo>
                    <a:pt x="4288" y="7235"/>
                    <a:pt x="4176" y="7198"/>
                    <a:pt x="4074" y="7152"/>
                  </a:cubicBezTo>
                  <a:cubicBezTo>
                    <a:pt x="3758" y="7012"/>
                    <a:pt x="3451" y="6835"/>
                    <a:pt x="3181" y="6622"/>
                  </a:cubicBezTo>
                  <a:cubicBezTo>
                    <a:pt x="2791" y="6315"/>
                    <a:pt x="2447" y="5971"/>
                    <a:pt x="2149" y="5580"/>
                  </a:cubicBezTo>
                  <a:lnTo>
                    <a:pt x="2140" y="5571"/>
                  </a:lnTo>
                  <a:lnTo>
                    <a:pt x="2140" y="5561"/>
                  </a:lnTo>
                  <a:cubicBezTo>
                    <a:pt x="1796" y="5115"/>
                    <a:pt x="1507" y="4622"/>
                    <a:pt x="1293" y="4101"/>
                  </a:cubicBezTo>
                  <a:cubicBezTo>
                    <a:pt x="1098" y="3655"/>
                    <a:pt x="968" y="3190"/>
                    <a:pt x="903" y="2707"/>
                  </a:cubicBezTo>
                  <a:cubicBezTo>
                    <a:pt x="856" y="2353"/>
                    <a:pt x="847" y="1991"/>
                    <a:pt x="894" y="1637"/>
                  </a:cubicBezTo>
                  <a:lnTo>
                    <a:pt x="894" y="1619"/>
                  </a:lnTo>
                  <a:cubicBezTo>
                    <a:pt x="931" y="1340"/>
                    <a:pt x="1005" y="1070"/>
                    <a:pt x="1117" y="810"/>
                  </a:cubicBezTo>
                  <a:lnTo>
                    <a:pt x="1117" y="800"/>
                  </a:lnTo>
                  <a:cubicBezTo>
                    <a:pt x="1219" y="568"/>
                    <a:pt x="1349" y="345"/>
                    <a:pt x="1498" y="140"/>
                  </a:cubicBezTo>
                  <a:lnTo>
                    <a:pt x="1526" y="112"/>
                  </a:lnTo>
                  <a:cubicBezTo>
                    <a:pt x="1535" y="93"/>
                    <a:pt x="1545" y="75"/>
                    <a:pt x="1545" y="56"/>
                  </a:cubicBezTo>
                  <a:cubicBezTo>
                    <a:pt x="1545" y="47"/>
                    <a:pt x="1545" y="47"/>
                    <a:pt x="1545" y="38"/>
                  </a:cubicBezTo>
                  <a:lnTo>
                    <a:pt x="1507" y="28"/>
                  </a:lnTo>
                  <a:cubicBezTo>
                    <a:pt x="1386" y="10"/>
                    <a:pt x="1275" y="0"/>
                    <a:pt x="1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79;p51">
              <a:extLst>
                <a:ext uri="{FF2B5EF4-FFF2-40B4-BE49-F238E27FC236}">
                  <a16:creationId xmlns:a16="http://schemas.microsoft.com/office/drawing/2014/main" id="{EDEB50EA-B20F-4E9C-B656-A05D6F1EE34D}"/>
                </a:ext>
              </a:extLst>
            </p:cNvPr>
            <p:cNvSpPr/>
            <p:nvPr/>
          </p:nvSpPr>
          <p:spPr>
            <a:xfrm>
              <a:off x="6963533" y="3005392"/>
              <a:ext cx="636247" cy="543973"/>
            </a:xfrm>
            <a:custGeom>
              <a:avLst/>
              <a:gdLst/>
              <a:ahLst/>
              <a:cxnLst/>
              <a:rect l="l" t="t" r="r" b="b"/>
              <a:pathLst>
                <a:path w="7171" h="6131" extrusionOk="0">
                  <a:moveTo>
                    <a:pt x="4102" y="1"/>
                  </a:moveTo>
                  <a:cubicBezTo>
                    <a:pt x="1377" y="1"/>
                    <a:pt x="1" y="3302"/>
                    <a:pt x="1935" y="5236"/>
                  </a:cubicBezTo>
                  <a:cubicBezTo>
                    <a:pt x="2519" y="5820"/>
                    <a:pt x="3302" y="6130"/>
                    <a:pt x="4099" y="6130"/>
                  </a:cubicBezTo>
                  <a:cubicBezTo>
                    <a:pt x="4495" y="6130"/>
                    <a:pt x="4894" y="6054"/>
                    <a:pt x="5274" y="5897"/>
                  </a:cubicBezTo>
                  <a:cubicBezTo>
                    <a:pt x="6417" y="5422"/>
                    <a:pt x="7171" y="4306"/>
                    <a:pt x="7171" y="3070"/>
                  </a:cubicBezTo>
                  <a:cubicBezTo>
                    <a:pt x="7171" y="1377"/>
                    <a:pt x="5794" y="10"/>
                    <a:pt x="4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80;p51">
              <a:extLst>
                <a:ext uri="{FF2B5EF4-FFF2-40B4-BE49-F238E27FC236}">
                  <a16:creationId xmlns:a16="http://schemas.microsoft.com/office/drawing/2014/main" id="{84116065-5D3F-4221-A52E-9B563B370DDF}"/>
                </a:ext>
              </a:extLst>
            </p:cNvPr>
            <p:cNvSpPr/>
            <p:nvPr/>
          </p:nvSpPr>
          <p:spPr>
            <a:xfrm>
              <a:off x="7209479" y="3005215"/>
              <a:ext cx="245946" cy="228023"/>
            </a:xfrm>
            <a:custGeom>
              <a:avLst/>
              <a:gdLst/>
              <a:ahLst/>
              <a:cxnLst/>
              <a:rect l="l" t="t" r="r" b="b"/>
              <a:pathLst>
                <a:path w="2772" h="2570" extrusionOk="0">
                  <a:moveTo>
                    <a:pt x="1328" y="1"/>
                  </a:moveTo>
                  <a:cubicBezTo>
                    <a:pt x="875" y="1"/>
                    <a:pt x="421" y="101"/>
                    <a:pt x="0" y="300"/>
                  </a:cubicBezTo>
                  <a:lnTo>
                    <a:pt x="0" y="310"/>
                  </a:lnTo>
                  <a:cubicBezTo>
                    <a:pt x="288" y="524"/>
                    <a:pt x="549" y="756"/>
                    <a:pt x="781" y="1026"/>
                  </a:cubicBezTo>
                  <a:cubicBezTo>
                    <a:pt x="1181" y="1472"/>
                    <a:pt x="1525" y="1974"/>
                    <a:pt x="1804" y="2514"/>
                  </a:cubicBezTo>
                  <a:lnTo>
                    <a:pt x="1841" y="2569"/>
                  </a:lnTo>
                  <a:lnTo>
                    <a:pt x="2604" y="2188"/>
                  </a:lnTo>
                  <a:cubicBezTo>
                    <a:pt x="2557" y="2077"/>
                    <a:pt x="2529" y="1956"/>
                    <a:pt x="2511" y="1835"/>
                  </a:cubicBezTo>
                  <a:cubicBezTo>
                    <a:pt x="2455" y="1537"/>
                    <a:pt x="2464" y="1240"/>
                    <a:pt x="2539" y="942"/>
                  </a:cubicBezTo>
                  <a:cubicBezTo>
                    <a:pt x="2585" y="737"/>
                    <a:pt x="2669" y="542"/>
                    <a:pt x="2771" y="365"/>
                  </a:cubicBezTo>
                  <a:cubicBezTo>
                    <a:pt x="2323" y="122"/>
                    <a:pt x="1827" y="1"/>
                    <a:pt x="1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81;p51">
              <a:extLst>
                <a:ext uri="{FF2B5EF4-FFF2-40B4-BE49-F238E27FC236}">
                  <a16:creationId xmlns:a16="http://schemas.microsoft.com/office/drawing/2014/main" id="{3F215747-A870-438D-9457-8D45F49D2607}"/>
                </a:ext>
              </a:extLst>
            </p:cNvPr>
            <p:cNvSpPr/>
            <p:nvPr/>
          </p:nvSpPr>
          <p:spPr>
            <a:xfrm>
              <a:off x="7380186" y="3214960"/>
              <a:ext cx="215513" cy="304593"/>
            </a:xfrm>
            <a:custGeom>
              <a:avLst/>
              <a:gdLst/>
              <a:ahLst/>
              <a:cxnLst/>
              <a:rect l="l" t="t" r="r" b="b"/>
              <a:pathLst>
                <a:path w="2429" h="3433" extrusionOk="0">
                  <a:moveTo>
                    <a:pt x="745" y="1"/>
                  </a:moveTo>
                  <a:lnTo>
                    <a:pt x="1" y="382"/>
                  </a:lnTo>
                  <a:cubicBezTo>
                    <a:pt x="233" y="847"/>
                    <a:pt x="410" y="1340"/>
                    <a:pt x="550" y="1842"/>
                  </a:cubicBezTo>
                  <a:cubicBezTo>
                    <a:pt x="633" y="2140"/>
                    <a:pt x="698" y="2437"/>
                    <a:pt x="745" y="2744"/>
                  </a:cubicBezTo>
                  <a:cubicBezTo>
                    <a:pt x="773" y="2967"/>
                    <a:pt x="801" y="3200"/>
                    <a:pt x="810" y="3432"/>
                  </a:cubicBezTo>
                  <a:cubicBezTo>
                    <a:pt x="1666" y="2986"/>
                    <a:pt x="2270" y="2168"/>
                    <a:pt x="2428" y="1219"/>
                  </a:cubicBezTo>
                  <a:lnTo>
                    <a:pt x="2372" y="1210"/>
                  </a:lnTo>
                  <a:cubicBezTo>
                    <a:pt x="2075" y="1163"/>
                    <a:pt x="1796" y="1061"/>
                    <a:pt x="1545" y="903"/>
                  </a:cubicBezTo>
                  <a:cubicBezTo>
                    <a:pt x="1294" y="745"/>
                    <a:pt x="1080" y="531"/>
                    <a:pt x="912" y="289"/>
                  </a:cubicBezTo>
                  <a:cubicBezTo>
                    <a:pt x="847" y="196"/>
                    <a:pt x="791" y="103"/>
                    <a:pt x="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82;p51">
              <a:extLst>
                <a:ext uri="{FF2B5EF4-FFF2-40B4-BE49-F238E27FC236}">
                  <a16:creationId xmlns:a16="http://schemas.microsoft.com/office/drawing/2014/main" id="{569C366E-DC66-4F91-8CE3-EFEE41DD910A}"/>
                </a:ext>
              </a:extLst>
            </p:cNvPr>
            <p:cNvSpPr/>
            <p:nvPr/>
          </p:nvSpPr>
          <p:spPr>
            <a:xfrm>
              <a:off x="7062550" y="3040882"/>
              <a:ext cx="294656" cy="249317"/>
            </a:xfrm>
            <a:custGeom>
              <a:avLst/>
              <a:gdLst/>
              <a:ahLst/>
              <a:cxnLst/>
              <a:rect l="l" t="t" r="r" b="b"/>
              <a:pathLst>
                <a:path w="3321" h="2810" extrusionOk="0">
                  <a:moveTo>
                    <a:pt x="1470" y="1"/>
                  </a:moveTo>
                  <a:cubicBezTo>
                    <a:pt x="726" y="428"/>
                    <a:pt x="196" y="1144"/>
                    <a:pt x="1" y="1981"/>
                  </a:cubicBezTo>
                  <a:lnTo>
                    <a:pt x="1" y="1991"/>
                  </a:lnTo>
                  <a:cubicBezTo>
                    <a:pt x="168" y="1944"/>
                    <a:pt x="326" y="1926"/>
                    <a:pt x="494" y="1926"/>
                  </a:cubicBezTo>
                  <a:cubicBezTo>
                    <a:pt x="624" y="1926"/>
                    <a:pt x="745" y="1944"/>
                    <a:pt x="866" y="1963"/>
                  </a:cubicBezTo>
                  <a:cubicBezTo>
                    <a:pt x="1163" y="2009"/>
                    <a:pt x="1451" y="2130"/>
                    <a:pt x="1702" y="2298"/>
                  </a:cubicBezTo>
                  <a:cubicBezTo>
                    <a:pt x="1907" y="2437"/>
                    <a:pt x="2084" y="2614"/>
                    <a:pt x="2223" y="2809"/>
                  </a:cubicBezTo>
                  <a:lnTo>
                    <a:pt x="2642" y="2604"/>
                  </a:lnTo>
                  <a:lnTo>
                    <a:pt x="3321" y="2251"/>
                  </a:lnTo>
                  <a:cubicBezTo>
                    <a:pt x="3116" y="1861"/>
                    <a:pt x="2874" y="1479"/>
                    <a:pt x="2605" y="1126"/>
                  </a:cubicBezTo>
                  <a:cubicBezTo>
                    <a:pt x="2316" y="745"/>
                    <a:pt x="1991" y="410"/>
                    <a:pt x="1619" y="112"/>
                  </a:cubicBezTo>
                  <a:cubicBezTo>
                    <a:pt x="1572" y="75"/>
                    <a:pt x="1517" y="38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83;p51">
              <a:extLst>
                <a:ext uri="{FF2B5EF4-FFF2-40B4-BE49-F238E27FC236}">
                  <a16:creationId xmlns:a16="http://schemas.microsoft.com/office/drawing/2014/main" id="{A251626F-4369-4BF4-A78A-647417B52EA5}"/>
                </a:ext>
              </a:extLst>
            </p:cNvPr>
            <p:cNvSpPr/>
            <p:nvPr/>
          </p:nvSpPr>
          <p:spPr>
            <a:xfrm>
              <a:off x="7241597" y="3256216"/>
              <a:ext cx="193953" cy="293414"/>
            </a:xfrm>
            <a:custGeom>
              <a:avLst/>
              <a:gdLst/>
              <a:ahLst/>
              <a:cxnLst/>
              <a:rect l="l" t="t" r="r" b="b"/>
              <a:pathLst>
                <a:path w="2186" h="3307" extrusionOk="0">
                  <a:moveTo>
                    <a:pt x="1386" y="1"/>
                  </a:moveTo>
                  <a:lnTo>
                    <a:pt x="931" y="233"/>
                  </a:lnTo>
                  <a:lnTo>
                    <a:pt x="317" y="549"/>
                  </a:lnTo>
                  <a:cubicBezTo>
                    <a:pt x="456" y="782"/>
                    <a:pt x="549" y="1042"/>
                    <a:pt x="596" y="1312"/>
                  </a:cubicBezTo>
                  <a:cubicBezTo>
                    <a:pt x="614" y="1461"/>
                    <a:pt x="624" y="1619"/>
                    <a:pt x="614" y="1768"/>
                  </a:cubicBezTo>
                  <a:cubicBezTo>
                    <a:pt x="587" y="2214"/>
                    <a:pt x="428" y="2632"/>
                    <a:pt x="149" y="2977"/>
                  </a:cubicBezTo>
                  <a:cubicBezTo>
                    <a:pt x="103" y="3042"/>
                    <a:pt x="56" y="3097"/>
                    <a:pt x="1" y="3144"/>
                  </a:cubicBezTo>
                  <a:cubicBezTo>
                    <a:pt x="322" y="3252"/>
                    <a:pt x="654" y="3306"/>
                    <a:pt x="986" y="3306"/>
                  </a:cubicBezTo>
                  <a:cubicBezTo>
                    <a:pt x="1394" y="3306"/>
                    <a:pt x="1801" y="3224"/>
                    <a:pt x="2186" y="3060"/>
                  </a:cubicBezTo>
                  <a:cubicBezTo>
                    <a:pt x="2177" y="2837"/>
                    <a:pt x="2158" y="2614"/>
                    <a:pt x="2130" y="2391"/>
                  </a:cubicBezTo>
                  <a:lnTo>
                    <a:pt x="2130" y="2419"/>
                  </a:lnTo>
                  <a:cubicBezTo>
                    <a:pt x="2037" y="1721"/>
                    <a:pt x="1842" y="1052"/>
                    <a:pt x="1572" y="410"/>
                  </a:cubicBezTo>
                  <a:lnTo>
                    <a:pt x="1572" y="410"/>
                  </a:lnTo>
                  <a:lnTo>
                    <a:pt x="1582" y="429"/>
                  </a:lnTo>
                  <a:cubicBezTo>
                    <a:pt x="1516" y="280"/>
                    <a:pt x="1461" y="140"/>
                    <a:pt x="1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84;p51">
              <a:extLst>
                <a:ext uri="{FF2B5EF4-FFF2-40B4-BE49-F238E27FC236}">
                  <a16:creationId xmlns:a16="http://schemas.microsoft.com/office/drawing/2014/main" id="{931657CD-42E1-4183-83BF-632D2C7EE759}"/>
                </a:ext>
              </a:extLst>
            </p:cNvPr>
            <p:cNvSpPr/>
            <p:nvPr/>
          </p:nvSpPr>
          <p:spPr>
            <a:xfrm>
              <a:off x="7461901" y="3153119"/>
              <a:ext cx="137879" cy="152696"/>
            </a:xfrm>
            <a:custGeom>
              <a:avLst/>
              <a:gdLst/>
              <a:ahLst/>
              <a:cxnLst/>
              <a:rect l="l" t="t" r="r" b="b"/>
              <a:pathLst>
                <a:path w="1554" h="1721" extrusionOk="0">
                  <a:moveTo>
                    <a:pt x="1219" y="0"/>
                  </a:moveTo>
                  <a:lnTo>
                    <a:pt x="10" y="614"/>
                  </a:lnTo>
                  <a:lnTo>
                    <a:pt x="1" y="614"/>
                  </a:lnTo>
                  <a:cubicBezTo>
                    <a:pt x="140" y="893"/>
                    <a:pt x="335" y="1144"/>
                    <a:pt x="586" y="1330"/>
                  </a:cubicBezTo>
                  <a:cubicBezTo>
                    <a:pt x="717" y="1432"/>
                    <a:pt x="865" y="1516"/>
                    <a:pt x="1014" y="1581"/>
                  </a:cubicBezTo>
                  <a:cubicBezTo>
                    <a:pt x="1172" y="1646"/>
                    <a:pt x="1340" y="1693"/>
                    <a:pt x="1516" y="1721"/>
                  </a:cubicBezTo>
                  <a:lnTo>
                    <a:pt x="1535" y="1721"/>
                  </a:lnTo>
                  <a:cubicBezTo>
                    <a:pt x="1554" y="1618"/>
                    <a:pt x="1554" y="1507"/>
                    <a:pt x="1554" y="1405"/>
                  </a:cubicBezTo>
                  <a:cubicBezTo>
                    <a:pt x="1554" y="912"/>
                    <a:pt x="1442" y="437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85;p51">
              <a:extLst>
                <a:ext uri="{FF2B5EF4-FFF2-40B4-BE49-F238E27FC236}">
                  <a16:creationId xmlns:a16="http://schemas.microsoft.com/office/drawing/2014/main" id="{5A7D7221-BBB0-4C4C-85E5-8AC76DD7D150}"/>
                </a:ext>
              </a:extLst>
            </p:cNvPr>
            <p:cNvSpPr/>
            <p:nvPr/>
          </p:nvSpPr>
          <p:spPr>
            <a:xfrm>
              <a:off x="7447883" y="3110176"/>
              <a:ext cx="89" cy="1774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19"/>
                  </a:moveTo>
                  <a:cubicBezTo>
                    <a:pt x="0" y="10"/>
                    <a:pt x="0" y="10"/>
                    <a:pt x="0" y="1"/>
                  </a:cubicBezTo>
                  <a:cubicBezTo>
                    <a:pt x="0" y="10"/>
                    <a:pt x="0" y="10"/>
                    <a:pt x="0" y="19"/>
                  </a:cubicBez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86;p51">
              <a:extLst>
                <a:ext uri="{FF2B5EF4-FFF2-40B4-BE49-F238E27FC236}">
                  <a16:creationId xmlns:a16="http://schemas.microsoft.com/office/drawing/2014/main" id="{41F1049A-BA11-46B5-9FD3-7EC5DF5FC065}"/>
                </a:ext>
              </a:extLst>
            </p:cNvPr>
            <p:cNvSpPr/>
            <p:nvPr/>
          </p:nvSpPr>
          <p:spPr>
            <a:xfrm>
              <a:off x="7594723" y="3305725"/>
              <a:ext cx="1774" cy="89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0" y="1"/>
                  </a:moveTo>
                  <a:lnTo>
                    <a:pt x="10" y="1"/>
                  </a:lnTo>
                  <a:lnTo>
                    <a:pt x="1" y="1"/>
                  </a:lnTo>
                  <a:lnTo>
                    <a:pt x="19" y="1"/>
                  </a:lnTo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87;p51">
              <a:extLst>
                <a:ext uri="{FF2B5EF4-FFF2-40B4-BE49-F238E27FC236}">
                  <a16:creationId xmlns:a16="http://schemas.microsoft.com/office/drawing/2014/main" id="{0EA74C10-95B1-42EE-8906-EE7C65D62571}"/>
                </a:ext>
              </a:extLst>
            </p:cNvPr>
            <p:cNvSpPr/>
            <p:nvPr/>
          </p:nvSpPr>
          <p:spPr>
            <a:xfrm>
              <a:off x="7055985" y="3228978"/>
              <a:ext cx="188984" cy="153583"/>
            </a:xfrm>
            <a:custGeom>
              <a:avLst/>
              <a:gdLst/>
              <a:ahLst/>
              <a:cxnLst/>
              <a:rect l="l" t="t" r="r" b="b"/>
              <a:pathLst>
                <a:path w="2130" h="1731" extrusionOk="0">
                  <a:moveTo>
                    <a:pt x="577" y="1"/>
                  </a:moveTo>
                  <a:cubicBezTo>
                    <a:pt x="493" y="1"/>
                    <a:pt x="400" y="10"/>
                    <a:pt x="317" y="19"/>
                  </a:cubicBezTo>
                  <a:cubicBezTo>
                    <a:pt x="224" y="29"/>
                    <a:pt x="131" y="47"/>
                    <a:pt x="38" y="75"/>
                  </a:cubicBezTo>
                  <a:cubicBezTo>
                    <a:pt x="19" y="233"/>
                    <a:pt x="0" y="391"/>
                    <a:pt x="0" y="540"/>
                  </a:cubicBezTo>
                  <a:cubicBezTo>
                    <a:pt x="0" y="949"/>
                    <a:pt x="84" y="1349"/>
                    <a:pt x="242" y="1731"/>
                  </a:cubicBezTo>
                  <a:lnTo>
                    <a:pt x="2130" y="773"/>
                  </a:lnTo>
                  <a:lnTo>
                    <a:pt x="2121" y="754"/>
                  </a:lnTo>
                  <a:cubicBezTo>
                    <a:pt x="1804" y="354"/>
                    <a:pt x="1349" y="85"/>
                    <a:pt x="837" y="19"/>
                  </a:cubicBezTo>
                  <a:cubicBezTo>
                    <a:pt x="754" y="10"/>
                    <a:pt x="661" y="1"/>
                    <a:pt x="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88;p51">
              <a:extLst>
                <a:ext uri="{FF2B5EF4-FFF2-40B4-BE49-F238E27FC236}">
                  <a16:creationId xmlns:a16="http://schemas.microsoft.com/office/drawing/2014/main" id="{9A8F6AD4-7F0C-4FCE-93E3-AA31F3A14268}"/>
                </a:ext>
              </a:extLst>
            </p:cNvPr>
            <p:cNvSpPr/>
            <p:nvPr/>
          </p:nvSpPr>
          <p:spPr>
            <a:xfrm>
              <a:off x="7243283" y="3296675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89;p51">
              <a:extLst>
                <a:ext uri="{FF2B5EF4-FFF2-40B4-BE49-F238E27FC236}">
                  <a16:creationId xmlns:a16="http://schemas.microsoft.com/office/drawing/2014/main" id="{8BD4111F-36EF-4C50-8F9B-62FC188E44A3}"/>
                </a:ext>
              </a:extLst>
            </p:cNvPr>
            <p:cNvSpPr/>
            <p:nvPr/>
          </p:nvSpPr>
          <p:spPr>
            <a:xfrm>
              <a:off x="7084022" y="3313178"/>
              <a:ext cx="198123" cy="215424"/>
            </a:xfrm>
            <a:custGeom>
              <a:avLst/>
              <a:gdLst/>
              <a:ahLst/>
              <a:cxnLst/>
              <a:rect l="l" t="t" r="r" b="b"/>
              <a:pathLst>
                <a:path w="2233" h="2428" extrusionOk="0">
                  <a:moveTo>
                    <a:pt x="1916" y="0"/>
                  </a:moveTo>
                  <a:lnTo>
                    <a:pt x="4" y="966"/>
                  </a:lnTo>
                  <a:lnTo>
                    <a:pt x="4" y="966"/>
                  </a:lnTo>
                  <a:cubicBezTo>
                    <a:pt x="3" y="963"/>
                    <a:pt x="2" y="961"/>
                    <a:pt x="1" y="958"/>
                  </a:cubicBezTo>
                  <a:lnTo>
                    <a:pt x="1" y="968"/>
                  </a:lnTo>
                  <a:lnTo>
                    <a:pt x="4" y="966"/>
                  </a:lnTo>
                  <a:lnTo>
                    <a:pt x="4" y="966"/>
                  </a:lnTo>
                  <a:cubicBezTo>
                    <a:pt x="339" y="1622"/>
                    <a:pt x="896" y="2140"/>
                    <a:pt x="1572" y="2428"/>
                  </a:cubicBezTo>
                  <a:cubicBezTo>
                    <a:pt x="1656" y="2353"/>
                    <a:pt x="1730" y="2269"/>
                    <a:pt x="1795" y="2186"/>
                  </a:cubicBezTo>
                  <a:cubicBezTo>
                    <a:pt x="1888" y="2056"/>
                    <a:pt x="1972" y="1916"/>
                    <a:pt x="2046" y="1767"/>
                  </a:cubicBezTo>
                  <a:cubicBezTo>
                    <a:pt x="2111" y="1600"/>
                    <a:pt x="2158" y="1423"/>
                    <a:pt x="2186" y="1247"/>
                  </a:cubicBezTo>
                  <a:cubicBezTo>
                    <a:pt x="2232" y="912"/>
                    <a:pt x="2186" y="558"/>
                    <a:pt x="2046" y="242"/>
                  </a:cubicBezTo>
                  <a:cubicBezTo>
                    <a:pt x="2009" y="159"/>
                    <a:pt x="1972" y="75"/>
                    <a:pt x="1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90;p51">
              <a:extLst>
                <a:ext uri="{FF2B5EF4-FFF2-40B4-BE49-F238E27FC236}">
                  <a16:creationId xmlns:a16="http://schemas.microsoft.com/office/drawing/2014/main" id="{093F2B17-4946-4424-841D-EAFD25076D02}"/>
                </a:ext>
              </a:extLst>
            </p:cNvPr>
            <p:cNvSpPr/>
            <p:nvPr/>
          </p:nvSpPr>
          <p:spPr>
            <a:xfrm>
              <a:off x="7211076" y="3265355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91;p51">
              <a:extLst>
                <a:ext uri="{FF2B5EF4-FFF2-40B4-BE49-F238E27FC236}">
                  <a16:creationId xmlns:a16="http://schemas.microsoft.com/office/drawing/2014/main" id="{31A8E652-B6FB-453F-967C-AE5215929463}"/>
                </a:ext>
              </a:extLst>
            </p:cNvPr>
            <p:cNvSpPr/>
            <p:nvPr/>
          </p:nvSpPr>
          <p:spPr>
            <a:xfrm>
              <a:off x="7242396" y="3294989"/>
              <a:ext cx="976" cy="976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92;p51">
              <a:extLst>
                <a:ext uri="{FF2B5EF4-FFF2-40B4-BE49-F238E27FC236}">
                  <a16:creationId xmlns:a16="http://schemas.microsoft.com/office/drawing/2014/main" id="{D3B12D83-6E16-4554-9FF6-E60BA54A425C}"/>
                </a:ext>
              </a:extLst>
            </p:cNvPr>
            <p:cNvSpPr/>
            <p:nvPr/>
          </p:nvSpPr>
          <p:spPr>
            <a:xfrm>
              <a:off x="7265553" y="333464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93;p51">
              <a:extLst>
                <a:ext uri="{FF2B5EF4-FFF2-40B4-BE49-F238E27FC236}">
                  <a16:creationId xmlns:a16="http://schemas.microsoft.com/office/drawing/2014/main" id="{7DCC3EC3-E70D-425C-89C1-CDDBC4284E1B}"/>
                </a:ext>
              </a:extLst>
            </p:cNvPr>
            <p:cNvSpPr/>
            <p:nvPr/>
          </p:nvSpPr>
          <p:spPr>
            <a:xfrm>
              <a:off x="7265553" y="3468268"/>
              <a:ext cx="887" cy="88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1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94;p51">
              <a:extLst>
                <a:ext uri="{FF2B5EF4-FFF2-40B4-BE49-F238E27FC236}">
                  <a16:creationId xmlns:a16="http://schemas.microsoft.com/office/drawing/2014/main" id="{F5FD6E79-837A-40E2-8256-407FFFF5CA4C}"/>
                </a:ext>
              </a:extLst>
            </p:cNvPr>
            <p:cNvSpPr/>
            <p:nvPr/>
          </p:nvSpPr>
          <p:spPr>
            <a:xfrm>
              <a:off x="7430582" y="3176187"/>
              <a:ext cx="9937" cy="28126"/>
            </a:xfrm>
            <a:custGeom>
              <a:avLst/>
              <a:gdLst/>
              <a:ahLst/>
              <a:cxnLst/>
              <a:rect l="l" t="t" r="r" b="b"/>
              <a:pathLst>
                <a:path w="112" h="317" extrusionOk="0">
                  <a:moveTo>
                    <a:pt x="37" y="1"/>
                  </a:moveTo>
                  <a:cubicBezTo>
                    <a:pt x="37" y="57"/>
                    <a:pt x="28" y="122"/>
                    <a:pt x="19" y="177"/>
                  </a:cubicBezTo>
                  <a:cubicBezTo>
                    <a:pt x="19" y="224"/>
                    <a:pt x="10" y="270"/>
                    <a:pt x="0" y="317"/>
                  </a:cubicBezTo>
                  <a:lnTo>
                    <a:pt x="112" y="261"/>
                  </a:lnTo>
                  <a:cubicBezTo>
                    <a:pt x="84" y="177"/>
                    <a:pt x="56" y="94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95;p51">
              <a:extLst>
                <a:ext uri="{FF2B5EF4-FFF2-40B4-BE49-F238E27FC236}">
                  <a16:creationId xmlns:a16="http://schemas.microsoft.com/office/drawing/2014/main" id="{35020A16-663C-48F9-960B-28CD37296D8B}"/>
                </a:ext>
              </a:extLst>
            </p:cNvPr>
            <p:cNvSpPr/>
            <p:nvPr/>
          </p:nvSpPr>
          <p:spPr>
            <a:xfrm>
              <a:off x="7362884" y="3373599"/>
              <a:ext cx="252600" cy="184193"/>
            </a:xfrm>
            <a:custGeom>
              <a:avLst/>
              <a:gdLst/>
              <a:ahLst/>
              <a:cxnLst/>
              <a:rect l="l" t="t" r="r" b="b"/>
              <a:pathLst>
                <a:path w="2847" h="2076" extrusionOk="0">
                  <a:moveTo>
                    <a:pt x="1679" y="1"/>
                  </a:moveTo>
                  <a:cubicBezTo>
                    <a:pt x="1637" y="1"/>
                    <a:pt x="1595" y="3"/>
                    <a:pt x="1554" y="8"/>
                  </a:cubicBezTo>
                  <a:lnTo>
                    <a:pt x="1451" y="17"/>
                  </a:lnTo>
                  <a:lnTo>
                    <a:pt x="1228" y="35"/>
                  </a:lnTo>
                  <a:lnTo>
                    <a:pt x="1172" y="35"/>
                  </a:lnTo>
                  <a:lnTo>
                    <a:pt x="986" y="54"/>
                  </a:lnTo>
                  <a:lnTo>
                    <a:pt x="986" y="45"/>
                  </a:lnTo>
                  <a:lnTo>
                    <a:pt x="847" y="54"/>
                  </a:lnTo>
                  <a:cubicBezTo>
                    <a:pt x="726" y="73"/>
                    <a:pt x="624" y="82"/>
                    <a:pt x="521" y="101"/>
                  </a:cubicBezTo>
                  <a:cubicBezTo>
                    <a:pt x="475" y="110"/>
                    <a:pt x="428" y="119"/>
                    <a:pt x="373" y="138"/>
                  </a:cubicBezTo>
                  <a:cubicBezTo>
                    <a:pt x="345" y="147"/>
                    <a:pt x="308" y="166"/>
                    <a:pt x="280" y="175"/>
                  </a:cubicBezTo>
                  <a:cubicBezTo>
                    <a:pt x="252" y="194"/>
                    <a:pt x="224" y="212"/>
                    <a:pt x="205" y="240"/>
                  </a:cubicBezTo>
                  <a:cubicBezTo>
                    <a:pt x="187" y="259"/>
                    <a:pt x="177" y="287"/>
                    <a:pt x="168" y="314"/>
                  </a:cubicBezTo>
                  <a:cubicBezTo>
                    <a:pt x="159" y="361"/>
                    <a:pt x="177" y="417"/>
                    <a:pt x="215" y="454"/>
                  </a:cubicBezTo>
                  <a:cubicBezTo>
                    <a:pt x="252" y="491"/>
                    <a:pt x="298" y="528"/>
                    <a:pt x="354" y="556"/>
                  </a:cubicBezTo>
                  <a:cubicBezTo>
                    <a:pt x="410" y="584"/>
                    <a:pt x="475" y="603"/>
                    <a:pt x="531" y="612"/>
                  </a:cubicBezTo>
                  <a:cubicBezTo>
                    <a:pt x="605" y="631"/>
                    <a:pt x="670" y="649"/>
                    <a:pt x="745" y="649"/>
                  </a:cubicBezTo>
                  <a:lnTo>
                    <a:pt x="698" y="668"/>
                  </a:lnTo>
                  <a:lnTo>
                    <a:pt x="587" y="733"/>
                  </a:lnTo>
                  <a:cubicBezTo>
                    <a:pt x="456" y="798"/>
                    <a:pt x="326" y="872"/>
                    <a:pt x="205" y="965"/>
                  </a:cubicBezTo>
                  <a:cubicBezTo>
                    <a:pt x="149" y="1003"/>
                    <a:pt x="103" y="1040"/>
                    <a:pt x="66" y="1096"/>
                  </a:cubicBezTo>
                  <a:cubicBezTo>
                    <a:pt x="29" y="1133"/>
                    <a:pt x="10" y="1179"/>
                    <a:pt x="1" y="1235"/>
                  </a:cubicBezTo>
                  <a:cubicBezTo>
                    <a:pt x="1" y="1263"/>
                    <a:pt x="1" y="1291"/>
                    <a:pt x="10" y="1309"/>
                  </a:cubicBezTo>
                  <a:cubicBezTo>
                    <a:pt x="10" y="1347"/>
                    <a:pt x="29" y="1375"/>
                    <a:pt x="47" y="1393"/>
                  </a:cubicBezTo>
                  <a:cubicBezTo>
                    <a:pt x="75" y="1440"/>
                    <a:pt x="112" y="1468"/>
                    <a:pt x="159" y="1477"/>
                  </a:cubicBezTo>
                  <a:cubicBezTo>
                    <a:pt x="205" y="1486"/>
                    <a:pt x="242" y="1486"/>
                    <a:pt x="289" y="1486"/>
                  </a:cubicBezTo>
                  <a:cubicBezTo>
                    <a:pt x="345" y="1477"/>
                    <a:pt x="410" y="1468"/>
                    <a:pt x="466" y="1449"/>
                  </a:cubicBezTo>
                  <a:cubicBezTo>
                    <a:pt x="503" y="1430"/>
                    <a:pt x="549" y="1412"/>
                    <a:pt x="596" y="1393"/>
                  </a:cubicBezTo>
                  <a:lnTo>
                    <a:pt x="596" y="1393"/>
                  </a:lnTo>
                  <a:cubicBezTo>
                    <a:pt x="559" y="1430"/>
                    <a:pt x="521" y="1477"/>
                    <a:pt x="503" y="1523"/>
                  </a:cubicBezTo>
                  <a:cubicBezTo>
                    <a:pt x="484" y="1551"/>
                    <a:pt x="475" y="1570"/>
                    <a:pt x="466" y="1598"/>
                  </a:cubicBezTo>
                  <a:cubicBezTo>
                    <a:pt x="456" y="1635"/>
                    <a:pt x="456" y="1663"/>
                    <a:pt x="456" y="1700"/>
                  </a:cubicBezTo>
                  <a:cubicBezTo>
                    <a:pt x="466" y="1756"/>
                    <a:pt x="503" y="1812"/>
                    <a:pt x="549" y="1849"/>
                  </a:cubicBezTo>
                  <a:cubicBezTo>
                    <a:pt x="596" y="1886"/>
                    <a:pt x="642" y="1905"/>
                    <a:pt x="707" y="1905"/>
                  </a:cubicBezTo>
                  <a:lnTo>
                    <a:pt x="773" y="1905"/>
                  </a:lnTo>
                  <a:cubicBezTo>
                    <a:pt x="838" y="1895"/>
                    <a:pt x="912" y="1877"/>
                    <a:pt x="977" y="1849"/>
                  </a:cubicBezTo>
                  <a:cubicBezTo>
                    <a:pt x="1051" y="1821"/>
                    <a:pt x="1117" y="1784"/>
                    <a:pt x="1182" y="1747"/>
                  </a:cubicBezTo>
                  <a:lnTo>
                    <a:pt x="1182" y="1747"/>
                  </a:lnTo>
                  <a:cubicBezTo>
                    <a:pt x="1163" y="1765"/>
                    <a:pt x="1154" y="1802"/>
                    <a:pt x="1144" y="1830"/>
                  </a:cubicBezTo>
                  <a:cubicBezTo>
                    <a:pt x="1144" y="1849"/>
                    <a:pt x="1144" y="1867"/>
                    <a:pt x="1144" y="1886"/>
                  </a:cubicBezTo>
                  <a:cubicBezTo>
                    <a:pt x="1154" y="1905"/>
                    <a:pt x="1154" y="1923"/>
                    <a:pt x="1163" y="1951"/>
                  </a:cubicBezTo>
                  <a:cubicBezTo>
                    <a:pt x="1182" y="1979"/>
                    <a:pt x="1210" y="2016"/>
                    <a:pt x="1237" y="2035"/>
                  </a:cubicBezTo>
                  <a:cubicBezTo>
                    <a:pt x="1287" y="2063"/>
                    <a:pt x="1342" y="2075"/>
                    <a:pt x="1399" y="2075"/>
                  </a:cubicBezTo>
                  <a:cubicBezTo>
                    <a:pt x="1416" y="2075"/>
                    <a:pt x="1434" y="2074"/>
                    <a:pt x="1451" y="2072"/>
                  </a:cubicBezTo>
                  <a:cubicBezTo>
                    <a:pt x="1526" y="2063"/>
                    <a:pt x="1600" y="2044"/>
                    <a:pt x="1665" y="2026"/>
                  </a:cubicBezTo>
                  <a:cubicBezTo>
                    <a:pt x="1758" y="1988"/>
                    <a:pt x="1842" y="1942"/>
                    <a:pt x="1926" y="1886"/>
                  </a:cubicBezTo>
                  <a:cubicBezTo>
                    <a:pt x="2009" y="1830"/>
                    <a:pt x="2084" y="1774"/>
                    <a:pt x="2158" y="1709"/>
                  </a:cubicBezTo>
                  <a:cubicBezTo>
                    <a:pt x="2298" y="1570"/>
                    <a:pt x="2418" y="1430"/>
                    <a:pt x="2521" y="1272"/>
                  </a:cubicBezTo>
                  <a:cubicBezTo>
                    <a:pt x="2623" y="1133"/>
                    <a:pt x="2707" y="984"/>
                    <a:pt x="2781" y="835"/>
                  </a:cubicBezTo>
                  <a:lnTo>
                    <a:pt x="2800" y="835"/>
                  </a:lnTo>
                  <a:cubicBezTo>
                    <a:pt x="2818" y="826"/>
                    <a:pt x="2828" y="807"/>
                    <a:pt x="2837" y="789"/>
                  </a:cubicBezTo>
                  <a:cubicBezTo>
                    <a:pt x="2846" y="770"/>
                    <a:pt x="2846" y="752"/>
                    <a:pt x="2837" y="733"/>
                  </a:cubicBezTo>
                  <a:cubicBezTo>
                    <a:pt x="2772" y="566"/>
                    <a:pt x="2670" y="417"/>
                    <a:pt x="2530" y="314"/>
                  </a:cubicBezTo>
                  <a:cubicBezTo>
                    <a:pt x="2456" y="259"/>
                    <a:pt x="2381" y="212"/>
                    <a:pt x="2307" y="175"/>
                  </a:cubicBezTo>
                  <a:cubicBezTo>
                    <a:pt x="2223" y="128"/>
                    <a:pt x="2139" y="91"/>
                    <a:pt x="2056" y="63"/>
                  </a:cubicBezTo>
                  <a:cubicBezTo>
                    <a:pt x="1930" y="22"/>
                    <a:pt x="1805" y="1"/>
                    <a:pt x="1679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96;p51">
              <a:extLst>
                <a:ext uri="{FF2B5EF4-FFF2-40B4-BE49-F238E27FC236}">
                  <a16:creationId xmlns:a16="http://schemas.microsoft.com/office/drawing/2014/main" id="{599FA92C-9E24-4EC3-ACB2-2E5C659FFAEB}"/>
                </a:ext>
              </a:extLst>
            </p:cNvPr>
            <p:cNvSpPr/>
            <p:nvPr/>
          </p:nvSpPr>
          <p:spPr>
            <a:xfrm>
              <a:off x="7467225" y="3474035"/>
              <a:ext cx="61575" cy="51638"/>
            </a:xfrm>
            <a:custGeom>
              <a:avLst/>
              <a:gdLst/>
              <a:ahLst/>
              <a:cxnLst/>
              <a:rect l="l" t="t" r="r" b="b"/>
              <a:pathLst>
                <a:path w="694" h="582" extrusionOk="0">
                  <a:moveTo>
                    <a:pt x="638" y="1"/>
                  </a:moveTo>
                  <a:cubicBezTo>
                    <a:pt x="619" y="1"/>
                    <a:pt x="610" y="10"/>
                    <a:pt x="610" y="19"/>
                  </a:cubicBezTo>
                  <a:cubicBezTo>
                    <a:pt x="573" y="66"/>
                    <a:pt x="536" y="122"/>
                    <a:pt x="489" y="168"/>
                  </a:cubicBezTo>
                  <a:cubicBezTo>
                    <a:pt x="452" y="215"/>
                    <a:pt x="406" y="261"/>
                    <a:pt x="350" y="308"/>
                  </a:cubicBezTo>
                  <a:cubicBezTo>
                    <a:pt x="331" y="336"/>
                    <a:pt x="303" y="363"/>
                    <a:pt x="275" y="382"/>
                  </a:cubicBezTo>
                  <a:cubicBezTo>
                    <a:pt x="257" y="401"/>
                    <a:pt x="229" y="419"/>
                    <a:pt x="201" y="438"/>
                  </a:cubicBezTo>
                  <a:cubicBezTo>
                    <a:pt x="145" y="475"/>
                    <a:pt x="89" y="512"/>
                    <a:pt x="24" y="540"/>
                  </a:cubicBezTo>
                  <a:cubicBezTo>
                    <a:pt x="1" y="548"/>
                    <a:pt x="17" y="582"/>
                    <a:pt x="33" y="582"/>
                  </a:cubicBezTo>
                  <a:cubicBezTo>
                    <a:pt x="37" y="582"/>
                    <a:pt x="40" y="580"/>
                    <a:pt x="43" y="577"/>
                  </a:cubicBezTo>
                  <a:cubicBezTo>
                    <a:pt x="108" y="549"/>
                    <a:pt x="164" y="522"/>
                    <a:pt x="229" y="484"/>
                  </a:cubicBezTo>
                  <a:cubicBezTo>
                    <a:pt x="285" y="447"/>
                    <a:pt x="331" y="410"/>
                    <a:pt x="387" y="373"/>
                  </a:cubicBezTo>
                  <a:cubicBezTo>
                    <a:pt x="443" y="326"/>
                    <a:pt x="489" y="280"/>
                    <a:pt x="536" y="233"/>
                  </a:cubicBezTo>
                  <a:cubicBezTo>
                    <a:pt x="592" y="177"/>
                    <a:pt x="638" y="122"/>
                    <a:pt x="685" y="66"/>
                  </a:cubicBezTo>
                  <a:cubicBezTo>
                    <a:pt x="685" y="57"/>
                    <a:pt x="694" y="47"/>
                    <a:pt x="685" y="38"/>
                  </a:cubicBezTo>
                  <a:cubicBezTo>
                    <a:pt x="685" y="19"/>
                    <a:pt x="675" y="10"/>
                    <a:pt x="666" y="10"/>
                  </a:cubicBezTo>
                  <a:cubicBezTo>
                    <a:pt x="657" y="1"/>
                    <a:pt x="647" y="1"/>
                    <a:pt x="647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97;p51">
              <a:extLst>
                <a:ext uri="{FF2B5EF4-FFF2-40B4-BE49-F238E27FC236}">
                  <a16:creationId xmlns:a16="http://schemas.microsoft.com/office/drawing/2014/main" id="{DCA03884-83D4-4018-A1A8-05C3DAAAA5ED}"/>
                </a:ext>
              </a:extLst>
            </p:cNvPr>
            <p:cNvSpPr/>
            <p:nvPr/>
          </p:nvSpPr>
          <p:spPr>
            <a:xfrm>
              <a:off x="7415676" y="3446797"/>
              <a:ext cx="55364" cy="48799"/>
            </a:xfrm>
            <a:custGeom>
              <a:avLst/>
              <a:gdLst/>
              <a:ahLst/>
              <a:cxnLst/>
              <a:rect l="l" t="t" r="r" b="b"/>
              <a:pathLst>
                <a:path w="624" h="550" extrusionOk="0">
                  <a:moveTo>
                    <a:pt x="587" y="1"/>
                  </a:moveTo>
                  <a:cubicBezTo>
                    <a:pt x="577" y="1"/>
                    <a:pt x="568" y="10"/>
                    <a:pt x="559" y="10"/>
                  </a:cubicBezTo>
                  <a:lnTo>
                    <a:pt x="568" y="10"/>
                  </a:lnTo>
                  <a:cubicBezTo>
                    <a:pt x="531" y="47"/>
                    <a:pt x="503" y="85"/>
                    <a:pt x="466" y="122"/>
                  </a:cubicBezTo>
                  <a:cubicBezTo>
                    <a:pt x="438" y="159"/>
                    <a:pt x="401" y="196"/>
                    <a:pt x="354" y="233"/>
                  </a:cubicBezTo>
                  <a:cubicBezTo>
                    <a:pt x="280" y="298"/>
                    <a:pt x="205" y="364"/>
                    <a:pt x="122" y="419"/>
                  </a:cubicBezTo>
                  <a:cubicBezTo>
                    <a:pt x="85" y="447"/>
                    <a:pt x="57" y="466"/>
                    <a:pt x="19" y="484"/>
                  </a:cubicBezTo>
                  <a:cubicBezTo>
                    <a:pt x="10" y="494"/>
                    <a:pt x="1" y="512"/>
                    <a:pt x="10" y="531"/>
                  </a:cubicBezTo>
                  <a:cubicBezTo>
                    <a:pt x="19" y="550"/>
                    <a:pt x="38" y="550"/>
                    <a:pt x="57" y="550"/>
                  </a:cubicBezTo>
                  <a:cubicBezTo>
                    <a:pt x="159" y="484"/>
                    <a:pt x="261" y="410"/>
                    <a:pt x="354" y="336"/>
                  </a:cubicBezTo>
                  <a:cubicBezTo>
                    <a:pt x="401" y="289"/>
                    <a:pt x="447" y="252"/>
                    <a:pt x="484" y="205"/>
                  </a:cubicBezTo>
                  <a:cubicBezTo>
                    <a:pt x="531" y="159"/>
                    <a:pt x="577" y="112"/>
                    <a:pt x="615" y="57"/>
                  </a:cubicBezTo>
                  <a:cubicBezTo>
                    <a:pt x="624" y="47"/>
                    <a:pt x="624" y="29"/>
                    <a:pt x="615" y="19"/>
                  </a:cubicBezTo>
                  <a:cubicBezTo>
                    <a:pt x="605" y="10"/>
                    <a:pt x="596" y="1"/>
                    <a:pt x="587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98;p51">
              <a:extLst>
                <a:ext uri="{FF2B5EF4-FFF2-40B4-BE49-F238E27FC236}">
                  <a16:creationId xmlns:a16="http://schemas.microsoft.com/office/drawing/2014/main" id="{A8A76046-981D-46B6-B2A0-884C70154863}"/>
                </a:ext>
              </a:extLst>
            </p:cNvPr>
            <p:cNvSpPr/>
            <p:nvPr/>
          </p:nvSpPr>
          <p:spPr>
            <a:xfrm>
              <a:off x="7442914" y="3359403"/>
              <a:ext cx="174167" cy="107091"/>
            </a:xfrm>
            <a:custGeom>
              <a:avLst/>
              <a:gdLst/>
              <a:ahLst/>
              <a:cxnLst/>
              <a:rect l="l" t="t" r="r" b="b"/>
              <a:pathLst>
                <a:path w="1963" h="1207" extrusionOk="0">
                  <a:moveTo>
                    <a:pt x="168" y="0"/>
                  </a:moveTo>
                  <a:lnTo>
                    <a:pt x="122" y="37"/>
                  </a:lnTo>
                  <a:cubicBezTo>
                    <a:pt x="103" y="56"/>
                    <a:pt x="84" y="84"/>
                    <a:pt x="66" y="102"/>
                  </a:cubicBezTo>
                  <a:cubicBezTo>
                    <a:pt x="47" y="121"/>
                    <a:pt x="38" y="140"/>
                    <a:pt x="19" y="158"/>
                  </a:cubicBezTo>
                  <a:cubicBezTo>
                    <a:pt x="10" y="177"/>
                    <a:pt x="1" y="186"/>
                    <a:pt x="1" y="205"/>
                  </a:cubicBezTo>
                  <a:cubicBezTo>
                    <a:pt x="19" y="251"/>
                    <a:pt x="38" y="288"/>
                    <a:pt x="66" y="335"/>
                  </a:cubicBezTo>
                  <a:cubicBezTo>
                    <a:pt x="112" y="419"/>
                    <a:pt x="177" y="493"/>
                    <a:pt x="242" y="567"/>
                  </a:cubicBezTo>
                  <a:cubicBezTo>
                    <a:pt x="382" y="716"/>
                    <a:pt x="549" y="846"/>
                    <a:pt x="726" y="939"/>
                  </a:cubicBezTo>
                  <a:cubicBezTo>
                    <a:pt x="912" y="1042"/>
                    <a:pt x="1098" y="1116"/>
                    <a:pt x="1303" y="1163"/>
                  </a:cubicBezTo>
                  <a:cubicBezTo>
                    <a:pt x="1396" y="1181"/>
                    <a:pt x="1498" y="1190"/>
                    <a:pt x="1600" y="1200"/>
                  </a:cubicBezTo>
                  <a:cubicBezTo>
                    <a:pt x="1628" y="1204"/>
                    <a:pt x="1658" y="1207"/>
                    <a:pt x="1690" y="1207"/>
                  </a:cubicBezTo>
                  <a:cubicBezTo>
                    <a:pt x="1721" y="1207"/>
                    <a:pt x="1754" y="1204"/>
                    <a:pt x="1786" y="1200"/>
                  </a:cubicBezTo>
                  <a:cubicBezTo>
                    <a:pt x="1833" y="1135"/>
                    <a:pt x="1879" y="1070"/>
                    <a:pt x="1926" y="1004"/>
                  </a:cubicBezTo>
                  <a:lnTo>
                    <a:pt x="1963" y="939"/>
                  </a:lnTo>
                  <a:lnTo>
                    <a:pt x="1916" y="939"/>
                  </a:lnTo>
                  <a:lnTo>
                    <a:pt x="1851" y="958"/>
                  </a:lnTo>
                  <a:cubicBezTo>
                    <a:pt x="1795" y="963"/>
                    <a:pt x="1740" y="965"/>
                    <a:pt x="1685" y="965"/>
                  </a:cubicBezTo>
                  <a:cubicBezTo>
                    <a:pt x="1630" y="965"/>
                    <a:pt x="1577" y="963"/>
                    <a:pt x="1526" y="958"/>
                  </a:cubicBezTo>
                  <a:cubicBezTo>
                    <a:pt x="1358" y="939"/>
                    <a:pt x="1200" y="893"/>
                    <a:pt x="1042" y="828"/>
                  </a:cubicBezTo>
                  <a:cubicBezTo>
                    <a:pt x="893" y="772"/>
                    <a:pt x="754" y="698"/>
                    <a:pt x="624" y="595"/>
                  </a:cubicBezTo>
                  <a:cubicBezTo>
                    <a:pt x="521" y="521"/>
                    <a:pt x="428" y="428"/>
                    <a:pt x="345" y="326"/>
                  </a:cubicBezTo>
                  <a:cubicBezTo>
                    <a:pt x="280" y="242"/>
                    <a:pt x="233" y="158"/>
                    <a:pt x="187" y="65"/>
                  </a:cubicBezTo>
                  <a:cubicBezTo>
                    <a:pt x="177" y="37"/>
                    <a:pt x="168" y="19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99;p51">
              <a:extLst>
                <a:ext uri="{FF2B5EF4-FFF2-40B4-BE49-F238E27FC236}">
                  <a16:creationId xmlns:a16="http://schemas.microsoft.com/office/drawing/2014/main" id="{9A9AE682-B3D6-498A-BD29-C9A692BE6FBF}"/>
                </a:ext>
              </a:extLst>
            </p:cNvPr>
            <p:cNvSpPr/>
            <p:nvPr/>
          </p:nvSpPr>
          <p:spPr>
            <a:xfrm>
              <a:off x="7613710" y="3448482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324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00;p51">
              <a:extLst>
                <a:ext uri="{FF2B5EF4-FFF2-40B4-BE49-F238E27FC236}">
                  <a16:creationId xmlns:a16="http://schemas.microsoft.com/office/drawing/2014/main" id="{B6BA146D-D5F8-4FDE-99CD-3056A9B852F0}"/>
                </a:ext>
              </a:extLst>
            </p:cNvPr>
            <p:cNvSpPr/>
            <p:nvPr/>
          </p:nvSpPr>
          <p:spPr>
            <a:xfrm>
              <a:off x="6661602" y="2974072"/>
              <a:ext cx="186500" cy="261650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1590" y="0"/>
                  </a:moveTo>
                  <a:cubicBezTo>
                    <a:pt x="1535" y="0"/>
                    <a:pt x="1479" y="10"/>
                    <a:pt x="1432" y="19"/>
                  </a:cubicBezTo>
                  <a:cubicBezTo>
                    <a:pt x="1349" y="38"/>
                    <a:pt x="1256" y="66"/>
                    <a:pt x="1181" y="103"/>
                  </a:cubicBezTo>
                  <a:cubicBezTo>
                    <a:pt x="986" y="186"/>
                    <a:pt x="809" y="298"/>
                    <a:pt x="661" y="437"/>
                  </a:cubicBezTo>
                  <a:cubicBezTo>
                    <a:pt x="502" y="577"/>
                    <a:pt x="372" y="735"/>
                    <a:pt x="261" y="912"/>
                  </a:cubicBezTo>
                  <a:cubicBezTo>
                    <a:pt x="168" y="1042"/>
                    <a:pt x="103" y="1200"/>
                    <a:pt x="56" y="1358"/>
                  </a:cubicBezTo>
                  <a:cubicBezTo>
                    <a:pt x="28" y="1460"/>
                    <a:pt x="10" y="1572"/>
                    <a:pt x="10" y="1684"/>
                  </a:cubicBezTo>
                  <a:cubicBezTo>
                    <a:pt x="0" y="1804"/>
                    <a:pt x="0" y="1935"/>
                    <a:pt x="10" y="2056"/>
                  </a:cubicBezTo>
                  <a:cubicBezTo>
                    <a:pt x="19" y="2176"/>
                    <a:pt x="37" y="2307"/>
                    <a:pt x="75" y="2428"/>
                  </a:cubicBezTo>
                  <a:cubicBezTo>
                    <a:pt x="103" y="2539"/>
                    <a:pt x="158" y="2641"/>
                    <a:pt x="223" y="2734"/>
                  </a:cubicBezTo>
                  <a:cubicBezTo>
                    <a:pt x="251" y="2772"/>
                    <a:pt x="289" y="2809"/>
                    <a:pt x="335" y="2846"/>
                  </a:cubicBezTo>
                  <a:cubicBezTo>
                    <a:pt x="382" y="2883"/>
                    <a:pt x="428" y="2902"/>
                    <a:pt x="484" y="2920"/>
                  </a:cubicBezTo>
                  <a:cubicBezTo>
                    <a:pt x="530" y="2939"/>
                    <a:pt x="577" y="2948"/>
                    <a:pt x="623" y="2948"/>
                  </a:cubicBezTo>
                  <a:cubicBezTo>
                    <a:pt x="688" y="2939"/>
                    <a:pt x="763" y="2930"/>
                    <a:pt x="828" y="2911"/>
                  </a:cubicBezTo>
                  <a:cubicBezTo>
                    <a:pt x="893" y="2883"/>
                    <a:pt x="949" y="2855"/>
                    <a:pt x="1005" y="2827"/>
                  </a:cubicBezTo>
                  <a:cubicBezTo>
                    <a:pt x="1051" y="2799"/>
                    <a:pt x="1088" y="2772"/>
                    <a:pt x="1126" y="2734"/>
                  </a:cubicBezTo>
                  <a:cubicBezTo>
                    <a:pt x="1246" y="2651"/>
                    <a:pt x="1349" y="2548"/>
                    <a:pt x="1460" y="2446"/>
                  </a:cubicBezTo>
                  <a:cubicBezTo>
                    <a:pt x="1572" y="2344"/>
                    <a:pt x="1674" y="2223"/>
                    <a:pt x="1776" y="2102"/>
                  </a:cubicBezTo>
                  <a:cubicBezTo>
                    <a:pt x="1814" y="2046"/>
                    <a:pt x="1860" y="1981"/>
                    <a:pt x="1897" y="1925"/>
                  </a:cubicBezTo>
                  <a:cubicBezTo>
                    <a:pt x="1935" y="1879"/>
                    <a:pt x="1962" y="1823"/>
                    <a:pt x="1981" y="1767"/>
                  </a:cubicBezTo>
                  <a:cubicBezTo>
                    <a:pt x="1990" y="1749"/>
                    <a:pt x="1990" y="1721"/>
                    <a:pt x="2000" y="1702"/>
                  </a:cubicBezTo>
                  <a:cubicBezTo>
                    <a:pt x="2009" y="1674"/>
                    <a:pt x="2009" y="1646"/>
                    <a:pt x="2009" y="1618"/>
                  </a:cubicBezTo>
                  <a:cubicBezTo>
                    <a:pt x="2009" y="1553"/>
                    <a:pt x="1990" y="1488"/>
                    <a:pt x="1953" y="1442"/>
                  </a:cubicBezTo>
                  <a:cubicBezTo>
                    <a:pt x="1925" y="1395"/>
                    <a:pt x="1869" y="1367"/>
                    <a:pt x="1823" y="1358"/>
                  </a:cubicBezTo>
                  <a:cubicBezTo>
                    <a:pt x="1814" y="1353"/>
                    <a:pt x="1804" y="1351"/>
                    <a:pt x="1795" y="1351"/>
                  </a:cubicBezTo>
                  <a:cubicBezTo>
                    <a:pt x="1786" y="1351"/>
                    <a:pt x="1776" y="1353"/>
                    <a:pt x="1767" y="1358"/>
                  </a:cubicBezTo>
                  <a:cubicBezTo>
                    <a:pt x="1730" y="1358"/>
                    <a:pt x="1693" y="1358"/>
                    <a:pt x="1656" y="1377"/>
                  </a:cubicBezTo>
                  <a:lnTo>
                    <a:pt x="1618" y="1386"/>
                  </a:lnTo>
                  <a:lnTo>
                    <a:pt x="1618" y="1386"/>
                  </a:lnTo>
                  <a:lnTo>
                    <a:pt x="1637" y="1377"/>
                  </a:lnTo>
                  <a:lnTo>
                    <a:pt x="1646" y="1358"/>
                  </a:lnTo>
                  <a:cubicBezTo>
                    <a:pt x="1749" y="1265"/>
                    <a:pt x="1842" y="1163"/>
                    <a:pt x="1925" y="1051"/>
                  </a:cubicBezTo>
                  <a:cubicBezTo>
                    <a:pt x="2000" y="958"/>
                    <a:pt x="2055" y="856"/>
                    <a:pt x="2093" y="735"/>
                  </a:cubicBezTo>
                  <a:cubicBezTo>
                    <a:pt x="2102" y="689"/>
                    <a:pt x="2102" y="633"/>
                    <a:pt x="2093" y="586"/>
                  </a:cubicBezTo>
                  <a:cubicBezTo>
                    <a:pt x="2074" y="540"/>
                    <a:pt x="2046" y="493"/>
                    <a:pt x="2009" y="465"/>
                  </a:cubicBezTo>
                  <a:cubicBezTo>
                    <a:pt x="1962" y="428"/>
                    <a:pt x="1907" y="400"/>
                    <a:pt x="1851" y="391"/>
                  </a:cubicBezTo>
                  <a:lnTo>
                    <a:pt x="1804" y="391"/>
                  </a:lnTo>
                  <a:cubicBezTo>
                    <a:pt x="1758" y="391"/>
                    <a:pt x="1711" y="400"/>
                    <a:pt x="1674" y="419"/>
                  </a:cubicBezTo>
                  <a:cubicBezTo>
                    <a:pt x="1646" y="419"/>
                    <a:pt x="1628" y="428"/>
                    <a:pt x="1609" y="437"/>
                  </a:cubicBezTo>
                  <a:cubicBezTo>
                    <a:pt x="1646" y="391"/>
                    <a:pt x="1683" y="354"/>
                    <a:pt x="1721" y="298"/>
                  </a:cubicBezTo>
                  <a:cubicBezTo>
                    <a:pt x="1739" y="279"/>
                    <a:pt x="1749" y="251"/>
                    <a:pt x="1767" y="224"/>
                  </a:cubicBezTo>
                  <a:cubicBezTo>
                    <a:pt x="1767" y="205"/>
                    <a:pt x="1776" y="186"/>
                    <a:pt x="1776" y="168"/>
                  </a:cubicBezTo>
                  <a:cubicBezTo>
                    <a:pt x="1786" y="149"/>
                    <a:pt x="1786" y="131"/>
                    <a:pt x="1776" y="112"/>
                  </a:cubicBezTo>
                  <a:cubicBezTo>
                    <a:pt x="1767" y="75"/>
                    <a:pt x="1739" y="47"/>
                    <a:pt x="1711" y="28"/>
                  </a:cubicBezTo>
                  <a:cubicBezTo>
                    <a:pt x="1674" y="10"/>
                    <a:pt x="1637" y="0"/>
                    <a:pt x="1600" y="0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01;p51">
              <a:extLst>
                <a:ext uri="{FF2B5EF4-FFF2-40B4-BE49-F238E27FC236}">
                  <a16:creationId xmlns:a16="http://schemas.microsoft.com/office/drawing/2014/main" id="{5E5FBA91-5838-4D6C-96CF-55C0C5242097}"/>
                </a:ext>
              </a:extLst>
            </p:cNvPr>
            <p:cNvSpPr/>
            <p:nvPr/>
          </p:nvSpPr>
          <p:spPr>
            <a:xfrm>
              <a:off x="6730098" y="3013644"/>
              <a:ext cx="70980" cy="56340"/>
            </a:xfrm>
            <a:custGeom>
              <a:avLst/>
              <a:gdLst/>
              <a:ahLst/>
              <a:cxnLst/>
              <a:rect l="l" t="t" r="r" b="b"/>
              <a:pathLst>
                <a:path w="800" h="635" extrusionOk="0">
                  <a:moveTo>
                    <a:pt x="772" y="1"/>
                  </a:moveTo>
                  <a:lnTo>
                    <a:pt x="763" y="10"/>
                  </a:lnTo>
                  <a:cubicBezTo>
                    <a:pt x="623" y="94"/>
                    <a:pt x="484" y="177"/>
                    <a:pt x="354" y="261"/>
                  </a:cubicBezTo>
                  <a:cubicBezTo>
                    <a:pt x="288" y="308"/>
                    <a:pt x="233" y="363"/>
                    <a:pt x="177" y="410"/>
                  </a:cubicBezTo>
                  <a:cubicBezTo>
                    <a:pt x="112" y="466"/>
                    <a:pt x="56" y="522"/>
                    <a:pt x="9" y="587"/>
                  </a:cubicBezTo>
                  <a:cubicBezTo>
                    <a:pt x="0" y="596"/>
                    <a:pt x="0" y="596"/>
                    <a:pt x="0" y="605"/>
                  </a:cubicBezTo>
                  <a:cubicBezTo>
                    <a:pt x="0" y="615"/>
                    <a:pt x="9" y="624"/>
                    <a:pt x="9" y="624"/>
                  </a:cubicBezTo>
                  <a:cubicBezTo>
                    <a:pt x="17" y="632"/>
                    <a:pt x="25" y="635"/>
                    <a:pt x="32" y="635"/>
                  </a:cubicBezTo>
                  <a:cubicBezTo>
                    <a:pt x="42" y="635"/>
                    <a:pt x="51" y="629"/>
                    <a:pt x="56" y="624"/>
                  </a:cubicBezTo>
                  <a:cubicBezTo>
                    <a:pt x="84" y="587"/>
                    <a:pt x="112" y="549"/>
                    <a:pt x="149" y="512"/>
                  </a:cubicBezTo>
                  <a:cubicBezTo>
                    <a:pt x="186" y="475"/>
                    <a:pt x="214" y="438"/>
                    <a:pt x="251" y="401"/>
                  </a:cubicBezTo>
                  <a:cubicBezTo>
                    <a:pt x="288" y="373"/>
                    <a:pt x="335" y="336"/>
                    <a:pt x="372" y="308"/>
                  </a:cubicBezTo>
                  <a:cubicBezTo>
                    <a:pt x="446" y="252"/>
                    <a:pt x="530" y="196"/>
                    <a:pt x="623" y="140"/>
                  </a:cubicBezTo>
                  <a:cubicBezTo>
                    <a:pt x="670" y="103"/>
                    <a:pt x="725" y="66"/>
                    <a:pt x="781" y="38"/>
                  </a:cubicBezTo>
                  <a:cubicBezTo>
                    <a:pt x="800" y="29"/>
                    <a:pt x="800" y="1"/>
                    <a:pt x="772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02;p51">
              <a:extLst>
                <a:ext uri="{FF2B5EF4-FFF2-40B4-BE49-F238E27FC236}">
                  <a16:creationId xmlns:a16="http://schemas.microsoft.com/office/drawing/2014/main" id="{7754A397-4945-483C-B4EA-49026D2B44D8}"/>
                </a:ext>
              </a:extLst>
            </p:cNvPr>
            <p:cNvSpPr/>
            <p:nvPr/>
          </p:nvSpPr>
          <p:spPr>
            <a:xfrm>
              <a:off x="6748198" y="3098021"/>
              <a:ext cx="53767" cy="48089"/>
            </a:xfrm>
            <a:custGeom>
              <a:avLst/>
              <a:gdLst/>
              <a:ahLst/>
              <a:cxnLst/>
              <a:rect l="l" t="t" r="r" b="b"/>
              <a:pathLst>
                <a:path w="606" h="542" extrusionOk="0">
                  <a:moveTo>
                    <a:pt x="573" y="1"/>
                  </a:moveTo>
                  <a:cubicBezTo>
                    <a:pt x="570" y="1"/>
                    <a:pt x="568" y="3"/>
                    <a:pt x="568" y="8"/>
                  </a:cubicBezTo>
                  <a:cubicBezTo>
                    <a:pt x="521" y="35"/>
                    <a:pt x="475" y="73"/>
                    <a:pt x="428" y="101"/>
                  </a:cubicBezTo>
                  <a:cubicBezTo>
                    <a:pt x="373" y="138"/>
                    <a:pt x="326" y="184"/>
                    <a:pt x="280" y="221"/>
                  </a:cubicBezTo>
                  <a:cubicBezTo>
                    <a:pt x="177" y="296"/>
                    <a:pt x="94" y="389"/>
                    <a:pt x="10" y="482"/>
                  </a:cubicBezTo>
                  <a:cubicBezTo>
                    <a:pt x="10" y="491"/>
                    <a:pt x="1" y="500"/>
                    <a:pt x="10" y="510"/>
                  </a:cubicBezTo>
                  <a:cubicBezTo>
                    <a:pt x="10" y="519"/>
                    <a:pt x="10" y="528"/>
                    <a:pt x="19" y="538"/>
                  </a:cubicBezTo>
                  <a:cubicBezTo>
                    <a:pt x="25" y="540"/>
                    <a:pt x="30" y="542"/>
                    <a:pt x="36" y="542"/>
                  </a:cubicBezTo>
                  <a:cubicBezTo>
                    <a:pt x="49" y="542"/>
                    <a:pt x="62" y="535"/>
                    <a:pt x="75" y="528"/>
                  </a:cubicBezTo>
                  <a:cubicBezTo>
                    <a:pt x="122" y="463"/>
                    <a:pt x="168" y="398"/>
                    <a:pt x="224" y="342"/>
                  </a:cubicBezTo>
                  <a:cubicBezTo>
                    <a:pt x="280" y="277"/>
                    <a:pt x="335" y="221"/>
                    <a:pt x="401" y="175"/>
                  </a:cubicBezTo>
                  <a:cubicBezTo>
                    <a:pt x="466" y="128"/>
                    <a:pt x="531" y="73"/>
                    <a:pt x="596" y="35"/>
                  </a:cubicBezTo>
                  <a:cubicBezTo>
                    <a:pt x="605" y="26"/>
                    <a:pt x="605" y="8"/>
                    <a:pt x="596" y="8"/>
                  </a:cubicBezTo>
                  <a:cubicBezTo>
                    <a:pt x="591" y="3"/>
                    <a:pt x="589" y="1"/>
                    <a:pt x="587" y="1"/>
                  </a:cubicBezTo>
                  <a:cubicBezTo>
                    <a:pt x="584" y="1"/>
                    <a:pt x="582" y="3"/>
                    <a:pt x="577" y="8"/>
                  </a:cubicBezTo>
                  <a:cubicBezTo>
                    <a:pt x="577" y="3"/>
                    <a:pt x="575" y="1"/>
                    <a:pt x="573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03;p51">
              <a:extLst>
                <a:ext uri="{FF2B5EF4-FFF2-40B4-BE49-F238E27FC236}">
                  <a16:creationId xmlns:a16="http://schemas.microsoft.com/office/drawing/2014/main" id="{25EDED4B-3442-4C2F-8167-9C8E0B446E38}"/>
                </a:ext>
              </a:extLst>
            </p:cNvPr>
            <p:cNvSpPr/>
            <p:nvPr/>
          </p:nvSpPr>
          <p:spPr>
            <a:xfrm>
              <a:off x="6637646" y="1782679"/>
              <a:ext cx="793024" cy="588335"/>
            </a:xfrm>
            <a:custGeom>
              <a:avLst/>
              <a:gdLst/>
              <a:ahLst/>
              <a:cxnLst/>
              <a:rect l="l" t="t" r="r" b="b"/>
              <a:pathLst>
                <a:path w="8938" h="6631" extrusionOk="0">
                  <a:moveTo>
                    <a:pt x="4697" y="0"/>
                  </a:moveTo>
                  <a:cubicBezTo>
                    <a:pt x="4418" y="0"/>
                    <a:pt x="4148" y="19"/>
                    <a:pt x="3878" y="56"/>
                  </a:cubicBezTo>
                  <a:cubicBezTo>
                    <a:pt x="3553" y="93"/>
                    <a:pt x="3227" y="158"/>
                    <a:pt x="2902" y="233"/>
                  </a:cubicBezTo>
                  <a:cubicBezTo>
                    <a:pt x="2577" y="316"/>
                    <a:pt x="2251" y="419"/>
                    <a:pt x="1935" y="549"/>
                  </a:cubicBezTo>
                  <a:cubicBezTo>
                    <a:pt x="1637" y="670"/>
                    <a:pt x="1340" y="828"/>
                    <a:pt x="1070" y="1014"/>
                  </a:cubicBezTo>
                  <a:cubicBezTo>
                    <a:pt x="819" y="1181"/>
                    <a:pt x="586" y="1395"/>
                    <a:pt x="410" y="1637"/>
                  </a:cubicBezTo>
                  <a:cubicBezTo>
                    <a:pt x="224" y="1879"/>
                    <a:pt x="103" y="2148"/>
                    <a:pt x="47" y="2446"/>
                  </a:cubicBezTo>
                  <a:cubicBezTo>
                    <a:pt x="1" y="2678"/>
                    <a:pt x="1" y="2920"/>
                    <a:pt x="47" y="3153"/>
                  </a:cubicBezTo>
                  <a:cubicBezTo>
                    <a:pt x="47" y="3171"/>
                    <a:pt x="56" y="3190"/>
                    <a:pt x="75" y="3209"/>
                  </a:cubicBezTo>
                  <a:cubicBezTo>
                    <a:pt x="84" y="3218"/>
                    <a:pt x="103" y="3218"/>
                    <a:pt x="112" y="3227"/>
                  </a:cubicBezTo>
                  <a:lnTo>
                    <a:pt x="177" y="3227"/>
                  </a:lnTo>
                  <a:cubicBezTo>
                    <a:pt x="196" y="3218"/>
                    <a:pt x="214" y="3199"/>
                    <a:pt x="224" y="3181"/>
                  </a:cubicBezTo>
                  <a:lnTo>
                    <a:pt x="224" y="3171"/>
                  </a:lnTo>
                  <a:lnTo>
                    <a:pt x="233" y="3162"/>
                  </a:lnTo>
                  <a:lnTo>
                    <a:pt x="224" y="3162"/>
                  </a:lnTo>
                  <a:lnTo>
                    <a:pt x="233" y="3153"/>
                  </a:lnTo>
                  <a:cubicBezTo>
                    <a:pt x="326" y="2995"/>
                    <a:pt x="428" y="2846"/>
                    <a:pt x="559" y="2706"/>
                  </a:cubicBezTo>
                  <a:lnTo>
                    <a:pt x="568" y="2697"/>
                  </a:lnTo>
                  <a:cubicBezTo>
                    <a:pt x="717" y="2539"/>
                    <a:pt x="884" y="2390"/>
                    <a:pt x="1079" y="2279"/>
                  </a:cubicBezTo>
                  <a:cubicBezTo>
                    <a:pt x="1219" y="2186"/>
                    <a:pt x="1377" y="2111"/>
                    <a:pt x="1544" y="2055"/>
                  </a:cubicBezTo>
                  <a:cubicBezTo>
                    <a:pt x="1758" y="2241"/>
                    <a:pt x="1991" y="2409"/>
                    <a:pt x="2232" y="2539"/>
                  </a:cubicBezTo>
                  <a:cubicBezTo>
                    <a:pt x="2539" y="2706"/>
                    <a:pt x="2865" y="2827"/>
                    <a:pt x="3209" y="2920"/>
                  </a:cubicBezTo>
                  <a:cubicBezTo>
                    <a:pt x="3553" y="3023"/>
                    <a:pt x="3916" y="3088"/>
                    <a:pt x="4278" y="3116"/>
                  </a:cubicBezTo>
                  <a:cubicBezTo>
                    <a:pt x="4436" y="3125"/>
                    <a:pt x="4604" y="3134"/>
                    <a:pt x="4762" y="3134"/>
                  </a:cubicBezTo>
                  <a:cubicBezTo>
                    <a:pt x="4957" y="3134"/>
                    <a:pt x="5143" y="3125"/>
                    <a:pt x="5338" y="3106"/>
                  </a:cubicBezTo>
                  <a:cubicBezTo>
                    <a:pt x="5766" y="3069"/>
                    <a:pt x="6185" y="2957"/>
                    <a:pt x="6584" y="2790"/>
                  </a:cubicBezTo>
                  <a:cubicBezTo>
                    <a:pt x="6584" y="2892"/>
                    <a:pt x="6584" y="2995"/>
                    <a:pt x="6603" y="3097"/>
                  </a:cubicBezTo>
                  <a:cubicBezTo>
                    <a:pt x="6622" y="3246"/>
                    <a:pt x="6659" y="3394"/>
                    <a:pt x="6715" y="3534"/>
                  </a:cubicBezTo>
                  <a:cubicBezTo>
                    <a:pt x="6817" y="3804"/>
                    <a:pt x="7022" y="4036"/>
                    <a:pt x="7282" y="4157"/>
                  </a:cubicBezTo>
                  <a:cubicBezTo>
                    <a:pt x="7328" y="4176"/>
                    <a:pt x="7366" y="4194"/>
                    <a:pt x="7412" y="4204"/>
                  </a:cubicBezTo>
                  <a:cubicBezTo>
                    <a:pt x="7459" y="4213"/>
                    <a:pt x="7505" y="4222"/>
                    <a:pt x="7552" y="4222"/>
                  </a:cubicBezTo>
                  <a:lnTo>
                    <a:pt x="7673" y="4222"/>
                  </a:lnTo>
                  <a:cubicBezTo>
                    <a:pt x="7617" y="4306"/>
                    <a:pt x="7570" y="4399"/>
                    <a:pt x="7533" y="4492"/>
                  </a:cubicBezTo>
                  <a:cubicBezTo>
                    <a:pt x="7468" y="4659"/>
                    <a:pt x="7421" y="4827"/>
                    <a:pt x="7394" y="4994"/>
                  </a:cubicBezTo>
                  <a:cubicBezTo>
                    <a:pt x="7366" y="5171"/>
                    <a:pt x="7356" y="5347"/>
                    <a:pt x="7356" y="5524"/>
                  </a:cubicBezTo>
                  <a:cubicBezTo>
                    <a:pt x="7366" y="5691"/>
                    <a:pt x="7384" y="5859"/>
                    <a:pt x="7431" y="6017"/>
                  </a:cubicBezTo>
                  <a:cubicBezTo>
                    <a:pt x="7468" y="6166"/>
                    <a:pt x="7533" y="6305"/>
                    <a:pt x="7635" y="6435"/>
                  </a:cubicBezTo>
                  <a:cubicBezTo>
                    <a:pt x="7710" y="6538"/>
                    <a:pt x="7831" y="6612"/>
                    <a:pt x="7961" y="6631"/>
                  </a:cubicBezTo>
                  <a:lnTo>
                    <a:pt x="7998" y="6631"/>
                  </a:lnTo>
                  <a:cubicBezTo>
                    <a:pt x="8044" y="6631"/>
                    <a:pt x="8100" y="6621"/>
                    <a:pt x="8147" y="6612"/>
                  </a:cubicBezTo>
                  <a:cubicBezTo>
                    <a:pt x="8203" y="6584"/>
                    <a:pt x="8258" y="6556"/>
                    <a:pt x="8305" y="6519"/>
                  </a:cubicBezTo>
                  <a:cubicBezTo>
                    <a:pt x="8407" y="6426"/>
                    <a:pt x="8500" y="6324"/>
                    <a:pt x="8575" y="6203"/>
                  </a:cubicBezTo>
                  <a:cubicBezTo>
                    <a:pt x="8658" y="6082"/>
                    <a:pt x="8723" y="5942"/>
                    <a:pt x="8779" y="5794"/>
                  </a:cubicBezTo>
                  <a:cubicBezTo>
                    <a:pt x="8826" y="5682"/>
                    <a:pt x="8854" y="5571"/>
                    <a:pt x="8872" y="5459"/>
                  </a:cubicBezTo>
                  <a:cubicBezTo>
                    <a:pt x="8881" y="5450"/>
                    <a:pt x="8881" y="5440"/>
                    <a:pt x="8881" y="5431"/>
                  </a:cubicBezTo>
                  <a:cubicBezTo>
                    <a:pt x="8937" y="4892"/>
                    <a:pt x="8937" y="4362"/>
                    <a:pt x="8881" y="3822"/>
                  </a:cubicBezTo>
                  <a:cubicBezTo>
                    <a:pt x="8854" y="3562"/>
                    <a:pt x="8816" y="3311"/>
                    <a:pt x="8770" y="3050"/>
                  </a:cubicBezTo>
                  <a:cubicBezTo>
                    <a:pt x="8723" y="2846"/>
                    <a:pt x="8658" y="2641"/>
                    <a:pt x="8575" y="2437"/>
                  </a:cubicBezTo>
                  <a:cubicBezTo>
                    <a:pt x="8426" y="2055"/>
                    <a:pt x="8212" y="1702"/>
                    <a:pt x="7942" y="1395"/>
                  </a:cubicBezTo>
                  <a:cubicBezTo>
                    <a:pt x="7812" y="1237"/>
                    <a:pt x="7663" y="1098"/>
                    <a:pt x="7505" y="967"/>
                  </a:cubicBezTo>
                  <a:cubicBezTo>
                    <a:pt x="7356" y="837"/>
                    <a:pt x="7189" y="726"/>
                    <a:pt x="7012" y="623"/>
                  </a:cubicBezTo>
                  <a:cubicBezTo>
                    <a:pt x="6324" y="214"/>
                    <a:pt x="5543" y="10"/>
                    <a:pt x="4743" y="10"/>
                  </a:cubicBezTo>
                  <a:lnTo>
                    <a:pt x="4697" y="10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592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04;p51">
              <a:extLst>
                <a:ext uri="{FF2B5EF4-FFF2-40B4-BE49-F238E27FC236}">
                  <a16:creationId xmlns:a16="http://schemas.microsoft.com/office/drawing/2014/main" id="{B87DE74B-065F-43BA-91A1-C73495C5C10B}"/>
                </a:ext>
              </a:extLst>
            </p:cNvPr>
            <p:cNvSpPr/>
            <p:nvPr/>
          </p:nvSpPr>
          <p:spPr>
            <a:xfrm>
              <a:off x="6607125" y="1963323"/>
              <a:ext cx="170884" cy="163786"/>
            </a:xfrm>
            <a:custGeom>
              <a:avLst/>
              <a:gdLst/>
              <a:ahLst/>
              <a:cxnLst/>
              <a:rect l="l" t="t" r="r" b="b"/>
              <a:pathLst>
                <a:path w="1926" h="1846" extrusionOk="0">
                  <a:moveTo>
                    <a:pt x="1879" y="1"/>
                  </a:moveTo>
                  <a:cubicBezTo>
                    <a:pt x="1786" y="47"/>
                    <a:pt x="1693" y="84"/>
                    <a:pt x="1600" y="131"/>
                  </a:cubicBezTo>
                  <a:cubicBezTo>
                    <a:pt x="1507" y="177"/>
                    <a:pt x="1414" y="233"/>
                    <a:pt x="1330" y="280"/>
                  </a:cubicBezTo>
                  <a:cubicBezTo>
                    <a:pt x="1135" y="391"/>
                    <a:pt x="968" y="522"/>
                    <a:pt x="800" y="661"/>
                  </a:cubicBezTo>
                  <a:cubicBezTo>
                    <a:pt x="642" y="801"/>
                    <a:pt x="484" y="959"/>
                    <a:pt x="354" y="1126"/>
                  </a:cubicBezTo>
                  <a:cubicBezTo>
                    <a:pt x="205" y="1284"/>
                    <a:pt x="94" y="1479"/>
                    <a:pt x="19" y="1684"/>
                  </a:cubicBezTo>
                  <a:cubicBezTo>
                    <a:pt x="10" y="1693"/>
                    <a:pt x="10" y="1703"/>
                    <a:pt x="10" y="1712"/>
                  </a:cubicBezTo>
                  <a:cubicBezTo>
                    <a:pt x="1" y="1721"/>
                    <a:pt x="1" y="1749"/>
                    <a:pt x="10" y="1768"/>
                  </a:cubicBezTo>
                  <a:cubicBezTo>
                    <a:pt x="10" y="1796"/>
                    <a:pt x="28" y="1814"/>
                    <a:pt x="56" y="1833"/>
                  </a:cubicBezTo>
                  <a:cubicBezTo>
                    <a:pt x="74" y="1841"/>
                    <a:pt x="92" y="1846"/>
                    <a:pt x="109" y="1846"/>
                  </a:cubicBezTo>
                  <a:cubicBezTo>
                    <a:pt x="149" y="1846"/>
                    <a:pt x="186" y="1825"/>
                    <a:pt x="205" y="1786"/>
                  </a:cubicBezTo>
                  <a:cubicBezTo>
                    <a:pt x="224" y="1768"/>
                    <a:pt x="242" y="1740"/>
                    <a:pt x="252" y="1721"/>
                  </a:cubicBezTo>
                  <a:cubicBezTo>
                    <a:pt x="270" y="1693"/>
                    <a:pt x="289" y="1665"/>
                    <a:pt x="298" y="1628"/>
                  </a:cubicBezTo>
                  <a:cubicBezTo>
                    <a:pt x="335" y="1572"/>
                    <a:pt x="373" y="1517"/>
                    <a:pt x="400" y="1461"/>
                  </a:cubicBezTo>
                  <a:cubicBezTo>
                    <a:pt x="466" y="1358"/>
                    <a:pt x="540" y="1256"/>
                    <a:pt x="614" y="1163"/>
                  </a:cubicBezTo>
                  <a:cubicBezTo>
                    <a:pt x="670" y="1089"/>
                    <a:pt x="726" y="1014"/>
                    <a:pt x="791" y="940"/>
                  </a:cubicBezTo>
                  <a:cubicBezTo>
                    <a:pt x="847" y="875"/>
                    <a:pt x="921" y="810"/>
                    <a:pt x="986" y="735"/>
                  </a:cubicBezTo>
                  <a:cubicBezTo>
                    <a:pt x="1116" y="605"/>
                    <a:pt x="1265" y="484"/>
                    <a:pt x="1414" y="363"/>
                  </a:cubicBezTo>
                  <a:lnTo>
                    <a:pt x="1470" y="326"/>
                  </a:lnTo>
                  <a:lnTo>
                    <a:pt x="1470" y="326"/>
                  </a:lnTo>
                  <a:lnTo>
                    <a:pt x="1461" y="336"/>
                  </a:lnTo>
                  <a:cubicBezTo>
                    <a:pt x="1488" y="308"/>
                    <a:pt x="1526" y="289"/>
                    <a:pt x="1563" y="261"/>
                  </a:cubicBezTo>
                  <a:cubicBezTo>
                    <a:pt x="1591" y="233"/>
                    <a:pt x="1637" y="205"/>
                    <a:pt x="1674" y="187"/>
                  </a:cubicBezTo>
                  <a:cubicBezTo>
                    <a:pt x="1749" y="131"/>
                    <a:pt x="1823" y="94"/>
                    <a:pt x="1907" y="47"/>
                  </a:cubicBezTo>
                  <a:cubicBezTo>
                    <a:pt x="1916" y="47"/>
                    <a:pt x="1925" y="29"/>
                    <a:pt x="1916" y="10"/>
                  </a:cubicBezTo>
                  <a:cubicBezTo>
                    <a:pt x="1916" y="1"/>
                    <a:pt x="1907" y="1"/>
                    <a:pt x="1898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05;p51">
              <a:extLst>
                <a:ext uri="{FF2B5EF4-FFF2-40B4-BE49-F238E27FC236}">
                  <a16:creationId xmlns:a16="http://schemas.microsoft.com/office/drawing/2014/main" id="{EC91F675-36A2-433D-9C48-5342A84F4A0F}"/>
                </a:ext>
              </a:extLst>
            </p:cNvPr>
            <p:cNvSpPr/>
            <p:nvPr/>
          </p:nvSpPr>
          <p:spPr>
            <a:xfrm>
              <a:off x="6759732" y="1863507"/>
              <a:ext cx="509193" cy="140185"/>
            </a:xfrm>
            <a:custGeom>
              <a:avLst/>
              <a:gdLst/>
              <a:ahLst/>
              <a:cxnLst/>
              <a:rect l="l" t="t" r="r" b="b"/>
              <a:pathLst>
                <a:path w="5739" h="1580" extrusionOk="0">
                  <a:moveTo>
                    <a:pt x="103" y="1"/>
                  </a:moveTo>
                  <a:lnTo>
                    <a:pt x="112" y="10"/>
                  </a:lnTo>
                  <a:cubicBezTo>
                    <a:pt x="75" y="10"/>
                    <a:pt x="47" y="19"/>
                    <a:pt x="29" y="47"/>
                  </a:cubicBezTo>
                  <a:cubicBezTo>
                    <a:pt x="10" y="75"/>
                    <a:pt x="1" y="103"/>
                    <a:pt x="1" y="131"/>
                  </a:cubicBezTo>
                  <a:lnTo>
                    <a:pt x="10" y="168"/>
                  </a:lnTo>
                  <a:cubicBezTo>
                    <a:pt x="20" y="187"/>
                    <a:pt x="29" y="196"/>
                    <a:pt x="47" y="214"/>
                  </a:cubicBezTo>
                  <a:cubicBezTo>
                    <a:pt x="159" y="345"/>
                    <a:pt x="280" y="456"/>
                    <a:pt x="419" y="559"/>
                  </a:cubicBezTo>
                  <a:cubicBezTo>
                    <a:pt x="559" y="670"/>
                    <a:pt x="708" y="772"/>
                    <a:pt x="866" y="865"/>
                  </a:cubicBezTo>
                  <a:cubicBezTo>
                    <a:pt x="1173" y="1051"/>
                    <a:pt x="1489" y="1200"/>
                    <a:pt x="1833" y="1312"/>
                  </a:cubicBezTo>
                  <a:cubicBezTo>
                    <a:pt x="2010" y="1368"/>
                    <a:pt x="2196" y="1414"/>
                    <a:pt x="2372" y="1451"/>
                  </a:cubicBezTo>
                  <a:cubicBezTo>
                    <a:pt x="2558" y="1488"/>
                    <a:pt x="2735" y="1526"/>
                    <a:pt x="2912" y="1544"/>
                  </a:cubicBezTo>
                  <a:cubicBezTo>
                    <a:pt x="3137" y="1567"/>
                    <a:pt x="3359" y="1579"/>
                    <a:pt x="3581" y="1579"/>
                  </a:cubicBezTo>
                  <a:cubicBezTo>
                    <a:pt x="3726" y="1579"/>
                    <a:pt x="3871" y="1574"/>
                    <a:pt x="4018" y="1563"/>
                  </a:cubicBezTo>
                  <a:cubicBezTo>
                    <a:pt x="4167" y="1554"/>
                    <a:pt x="4316" y="1535"/>
                    <a:pt x="4474" y="1507"/>
                  </a:cubicBezTo>
                  <a:cubicBezTo>
                    <a:pt x="4623" y="1479"/>
                    <a:pt x="4771" y="1442"/>
                    <a:pt x="4920" y="1405"/>
                  </a:cubicBezTo>
                  <a:cubicBezTo>
                    <a:pt x="5199" y="1321"/>
                    <a:pt x="5478" y="1219"/>
                    <a:pt x="5739" y="1079"/>
                  </a:cubicBezTo>
                  <a:cubicBezTo>
                    <a:pt x="5739" y="1070"/>
                    <a:pt x="5739" y="1061"/>
                    <a:pt x="5739" y="1051"/>
                  </a:cubicBezTo>
                  <a:cubicBezTo>
                    <a:pt x="5734" y="1047"/>
                    <a:pt x="5727" y="1044"/>
                    <a:pt x="5721" y="1044"/>
                  </a:cubicBezTo>
                  <a:cubicBezTo>
                    <a:pt x="5715" y="1044"/>
                    <a:pt x="5711" y="1047"/>
                    <a:pt x="5711" y="1051"/>
                  </a:cubicBezTo>
                  <a:lnTo>
                    <a:pt x="5701" y="1051"/>
                  </a:lnTo>
                  <a:cubicBezTo>
                    <a:pt x="5432" y="1182"/>
                    <a:pt x="5153" y="1284"/>
                    <a:pt x="4864" y="1349"/>
                  </a:cubicBezTo>
                  <a:cubicBezTo>
                    <a:pt x="4669" y="1386"/>
                    <a:pt x="4483" y="1414"/>
                    <a:pt x="4288" y="1433"/>
                  </a:cubicBezTo>
                  <a:cubicBezTo>
                    <a:pt x="4195" y="1442"/>
                    <a:pt x="4093" y="1442"/>
                    <a:pt x="3990" y="1451"/>
                  </a:cubicBezTo>
                  <a:lnTo>
                    <a:pt x="3693" y="1451"/>
                  </a:lnTo>
                  <a:cubicBezTo>
                    <a:pt x="3572" y="1451"/>
                    <a:pt x="3442" y="1433"/>
                    <a:pt x="3330" y="1423"/>
                  </a:cubicBezTo>
                  <a:cubicBezTo>
                    <a:pt x="3209" y="1414"/>
                    <a:pt x="3060" y="1395"/>
                    <a:pt x="2930" y="1368"/>
                  </a:cubicBezTo>
                  <a:cubicBezTo>
                    <a:pt x="2800" y="1349"/>
                    <a:pt x="2679" y="1321"/>
                    <a:pt x="2558" y="1293"/>
                  </a:cubicBezTo>
                  <a:cubicBezTo>
                    <a:pt x="2437" y="1265"/>
                    <a:pt x="2316" y="1228"/>
                    <a:pt x="2196" y="1191"/>
                  </a:cubicBezTo>
                  <a:cubicBezTo>
                    <a:pt x="1963" y="1126"/>
                    <a:pt x="1740" y="1033"/>
                    <a:pt x="1517" y="940"/>
                  </a:cubicBezTo>
                  <a:cubicBezTo>
                    <a:pt x="1303" y="838"/>
                    <a:pt x="1098" y="735"/>
                    <a:pt x="903" y="605"/>
                  </a:cubicBezTo>
                  <a:cubicBezTo>
                    <a:pt x="773" y="521"/>
                    <a:pt x="652" y="438"/>
                    <a:pt x="531" y="335"/>
                  </a:cubicBezTo>
                  <a:cubicBezTo>
                    <a:pt x="475" y="289"/>
                    <a:pt x="419" y="233"/>
                    <a:pt x="354" y="187"/>
                  </a:cubicBezTo>
                  <a:lnTo>
                    <a:pt x="271" y="112"/>
                  </a:lnTo>
                  <a:cubicBezTo>
                    <a:pt x="243" y="84"/>
                    <a:pt x="215" y="56"/>
                    <a:pt x="187" y="28"/>
                  </a:cubicBezTo>
                  <a:cubicBezTo>
                    <a:pt x="168" y="10"/>
                    <a:pt x="140" y="1"/>
                    <a:pt x="112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06;p51">
              <a:extLst>
                <a:ext uri="{FF2B5EF4-FFF2-40B4-BE49-F238E27FC236}">
                  <a16:creationId xmlns:a16="http://schemas.microsoft.com/office/drawing/2014/main" id="{29D1C674-C381-47C2-94F4-5F9EEB9A6A95}"/>
                </a:ext>
              </a:extLst>
            </p:cNvPr>
            <p:cNvSpPr/>
            <p:nvPr/>
          </p:nvSpPr>
          <p:spPr>
            <a:xfrm>
              <a:off x="6554334" y="1803264"/>
              <a:ext cx="219506" cy="137879"/>
            </a:xfrm>
            <a:custGeom>
              <a:avLst/>
              <a:gdLst/>
              <a:ahLst/>
              <a:cxnLst/>
              <a:rect l="l" t="t" r="r" b="b"/>
              <a:pathLst>
                <a:path w="2474" h="1554" extrusionOk="0">
                  <a:moveTo>
                    <a:pt x="84" y="1"/>
                  </a:moveTo>
                  <a:lnTo>
                    <a:pt x="84" y="19"/>
                  </a:lnTo>
                  <a:cubicBezTo>
                    <a:pt x="28" y="38"/>
                    <a:pt x="0" y="103"/>
                    <a:pt x="19" y="168"/>
                  </a:cubicBezTo>
                  <a:cubicBezTo>
                    <a:pt x="103" y="336"/>
                    <a:pt x="205" y="503"/>
                    <a:pt x="326" y="661"/>
                  </a:cubicBezTo>
                  <a:cubicBezTo>
                    <a:pt x="689" y="1107"/>
                    <a:pt x="1200" y="1414"/>
                    <a:pt x="1777" y="1517"/>
                  </a:cubicBezTo>
                  <a:cubicBezTo>
                    <a:pt x="1919" y="1541"/>
                    <a:pt x="2066" y="1554"/>
                    <a:pt x="2214" y="1554"/>
                  </a:cubicBezTo>
                  <a:cubicBezTo>
                    <a:pt x="2288" y="1554"/>
                    <a:pt x="2362" y="1551"/>
                    <a:pt x="2437" y="1544"/>
                  </a:cubicBezTo>
                  <a:cubicBezTo>
                    <a:pt x="2455" y="1544"/>
                    <a:pt x="2474" y="1526"/>
                    <a:pt x="2474" y="1498"/>
                  </a:cubicBezTo>
                  <a:cubicBezTo>
                    <a:pt x="2474" y="1479"/>
                    <a:pt x="2455" y="1461"/>
                    <a:pt x="2427" y="1461"/>
                  </a:cubicBezTo>
                  <a:cubicBezTo>
                    <a:pt x="2390" y="1461"/>
                    <a:pt x="2357" y="1465"/>
                    <a:pt x="2323" y="1465"/>
                  </a:cubicBezTo>
                  <a:cubicBezTo>
                    <a:pt x="2306" y="1465"/>
                    <a:pt x="2288" y="1464"/>
                    <a:pt x="2269" y="1461"/>
                  </a:cubicBezTo>
                  <a:cubicBezTo>
                    <a:pt x="2065" y="1451"/>
                    <a:pt x="1870" y="1414"/>
                    <a:pt x="1674" y="1349"/>
                  </a:cubicBezTo>
                  <a:lnTo>
                    <a:pt x="1693" y="1349"/>
                  </a:lnTo>
                  <a:cubicBezTo>
                    <a:pt x="1581" y="1312"/>
                    <a:pt x="1470" y="1275"/>
                    <a:pt x="1367" y="1228"/>
                  </a:cubicBezTo>
                  <a:cubicBezTo>
                    <a:pt x="1265" y="1182"/>
                    <a:pt x="1163" y="1126"/>
                    <a:pt x="1079" y="1070"/>
                  </a:cubicBezTo>
                  <a:cubicBezTo>
                    <a:pt x="893" y="949"/>
                    <a:pt x="735" y="810"/>
                    <a:pt x="586" y="652"/>
                  </a:cubicBezTo>
                  <a:cubicBezTo>
                    <a:pt x="475" y="521"/>
                    <a:pt x="372" y="382"/>
                    <a:pt x="289" y="224"/>
                  </a:cubicBezTo>
                  <a:cubicBezTo>
                    <a:pt x="270" y="177"/>
                    <a:pt x="242" y="131"/>
                    <a:pt x="224" y="75"/>
                  </a:cubicBezTo>
                  <a:cubicBezTo>
                    <a:pt x="205" y="29"/>
                    <a:pt x="168" y="1"/>
                    <a:pt x="121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07;p51">
              <a:extLst>
                <a:ext uri="{FF2B5EF4-FFF2-40B4-BE49-F238E27FC236}">
                  <a16:creationId xmlns:a16="http://schemas.microsoft.com/office/drawing/2014/main" id="{615BD2EF-189D-4CC2-87B2-A4CC1A9D5D35}"/>
                </a:ext>
              </a:extLst>
            </p:cNvPr>
            <p:cNvSpPr/>
            <p:nvPr/>
          </p:nvSpPr>
          <p:spPr>
            <a:xfrm>
              <a:off x="6587339" y="1742221"/>
              <a:ext cx="73997" cy="103720"/>
            </a:xfrm>
            <a:custGeom>
              <a:avLst/>
              <a:gdLst/>
              <a:ahLst/>
              <a:cxnLst/>
              <a:rect l="l" t="t" r="r" b="b"/>
              <a:pathLst>
                <a:path w="834" h="1169" extrusionOk="0">
                  <a:moveTo>
                    <a:pt x="84" y="1"/>
                  </a:moveTo>
                  <a:cubicBezTo>
                    <a:pt x="86" y="1"/>
                    <a:pt x="87" y="1"/>
                    <a:pt x="89" y="1"/>
                  </a:cubicBezTo>
                  <a:lnTo>
                    <a:pt x="89" y="1"/>
                  </a:lnTo>
                  <a:cubicBezTo>
                    <a:pt x="90" y="1"/>
                    <a:pt x="92" y="1"/>
                    <a:pt x="93" y="1"/>
                  </a:cubicBezTo>
                  <a:close/>
                  <a:moveTo>
                    <a:pt x="89" y="1"/>
                  </a:moveTo>
                  <a:lnTo>
                    <a:pt x="89" y="1"/>
                  </a:lnTo>
                  <a:cubicBezTo>
                    <a:pt x="63" y="2"/>
                    <a:pt x="46" y="11"/>
                    <a:pt x="28" y="28"/>
                  </a:cubicBezTo>
                  <a:cubicBezTo>
                    <a:pt x="10" y="56"/>
                    <a:pt x="0" y="94"/>
                    <a:pt x="10" y="121"/>
                  </a:cubicBezTo>
                  <a:cubicBezTo>
                    <a:pt x="47" y="233"/>
                    <a:pt x="93" y="345"/>
                    <a:pt x="140" y="456"/>
                  </a:cubicBezTo>
                  <a:cubicBezTo>
                    <a:pt x="177" y="531"/>
                    <a:pt x="214" y="596"/>
                    <a:pt x="261" y="661"/>
                  </a:cubicBezTo>
                  <a:cubicBezTo>
                    <a:pt x="307" y="726"/>
                    <a:pt x="363" y="791"/>
                    <a:pt x="419" y="847"/>
                  </a:cubicBezTo>
                  <a:cubicBezTo>
                    <a:pt x="475" y="912"/>
                    <a:pt x="530" y="968"/>
                    <a:pt x="596" y="1014"/>
                  </a:cubicBezTo>
                  <a:cubicBezTo>
                    <a:pt x="661" y="1070"/>
                    <a:pt x="726" y="1116"/>
                    <a:pt x="800" y="1163"/>
                  </a:cubicBezTo>
                  <a:cubicBezTo>
                    <a:pt x="802" y="1167"/>
                    <a:pt x="804" y="1168"/>
                    <a:pt x="807" y="1168"/>
                  </a:cubicBezTo>
                  <a:cubicBezTo>
                    <a:pt x="819" y="1168"/>
                    <a:pt x="834" y="1143"/>
                    <a:pt x="819" y="1135"/>
                  </a:cubicBezTo>
                  <a:cubicBezTo>
                    <a:pt x="707" y="1061"/>
                    <a:pt x="605" y="968"/>
                    <a:pt x="512" y="865"/>
                  </a:cubicBezTo>
                  <a:cubicBezTo>
                    <a:pt x="428" y="772"/>
                    <a:pt x="354" y="661"/>
                    <a:pt x="298" y="549"/>
                  </a:cubicBezTo>
                  <a:lnTo>
                    <a:pt x="298" y="559"/>
                  </a:lnTo>
                  <a:cubicBezTo>
                    <a:pt x="270" y="512"/>
                    <a:pt x="251" y="475"/>
                    <a:pt x="233" y="428"/>
                  </a:cubicBezTo>
                  <a:cubicBezTo>
                    <a:pt x="205" y="345"/>
                    <a:pt x="186" y="270"/>
                    <a:pt x="177" y="196"/>
                  </a:cubicBezTo>
                  <a:cubicBezTo>
                    <a:pt x="177" y="159"/>
                    <a:pt x="177" y="121"/>
                    <a:pt x="177" y="84"/>
                  </a:cubicBezTo>
                  <a:cubicBezTo>
                    <a:pt x="177" y="56"/>
                    <a:pt x="168" y="38"/>
                    <a:pt x="149" y="19"/>
                  </a:cubicBezTo>
                  <a:cubicBezTo>
                    <a:pt x="132" y="10"/>
                    <a:pt x="114" y="2"/>
                    <a:pt x="89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08;p51">
              <a:extLst>
                <a:ext uri="{FF2B5EF4-FFF2-40B4-BE49-F238E27FC236}">
                  <a16:creationId xmlns:a16="http://schemas.microsoft.com/office/drawing/2014/main" id="{B35E3924-127A-4673-B463-B3340779C671}"/>
                </a:ext>
              </a:extLst>
            </p:cNvPr>
            <p:cNvSpPr/>
            <p:nvPr/>
          </p:nvSpPr>
          <p:spPr>
            <a:xfrm>
              <a:off x="7062550" y="1731485"/>
              <a:ext cx="337865" cy="121642"/>
            </a:xfrm>
            <a:custGeom>
              <a:avLst/>
              <a:gdLst/>
              <a:ahLst/>
              <a:cxnLst/>
              <a:rect l="l" t="t" r="r" b="b"/>
              <a:pathLst>
                <a:path w="3808" h="1371" extrusionOk="0">
                  <a:moveTo>
                    <a:pt x="122" y="1"/>
                  </a:moveTo>
                  <a:cubicBezTo>
                    <a:pt x="94" y="1"/>
                    <a:pt x="66" y="10"/>
                    <a:pt x="47" y="29"/>
                  </a:cubicBezTo>
                  <a:lnTo>
                    <a:pt x="57" y="38"/>
                  </a:lnTo>
                  <a:cubicBezTo>
                    <a:pt x="29" y="56"/>
                    <a:pt x="10" y="84"/>
                    <a:pt x="10" y="112"/>
                  </a:cubicBezTo>
                  <a:cubicBezTo>
                    <a:pt x="1" y="140"/>
                    <a:pt x="10" y="177"/>
                    <a:pt x="29" y="196"/>
                  </a:cubicBezTo>
                  <a:cubicBezTo>
                    <a:pt x="168" y="354"/>
                    <a:pt x="326" y="484"/>
                    <a:pt x="494" y="596"/>
                  </a:cubicBezTo>
                  <a:cubicBezTo>
                    <a:pt x="661" y="698"/>
                    <a:pt x="828" y="782"/>
                    <a:pt x="1014" y="847"/>
                  </a:cubicBezTo>
                  <a:cubicBezTo>
                    <a:pt x="1191" y="912"/>
                    <a:pt x="1377" y="959"/>
                    <a:pt x="1572" y="986"/>
                  </a:cubicBezTo>
                  <a:cubicBezTo>
                    <a:pt x="1665" y="1005"/>
                    <a:pt x="1749" y="1014"/>
                    <a:pt x="1842" y="1024"/>
                  </a:cubicBezTo>
                  <a:lnTo>
                    <a:pt x="2130" y="1052"/>
                  </a:lnTo>
                  <a:cubicBezTo>
                    <a:pt x="2335" y="1079"/>
                    <a:pt x="2539" y="1089"/>
                    <a:pt x="2744" y="1117"/>
                  </a:cubicBezTo>
                  <a:cubicBezTo>
                    <a:pt x="2949" y="1145"/>
                    <a:pt x="3144" y="1182"/>
                    <a:pt x="3348" y="1237"/>
                  </a:cubicBezTo>
                  <a:cubicBezTo>
                    <a:pt x="3479" y="1265"/>
                    <a:pt x="3609" y="1312"/>
                    <a:pt x="3730" y="1368"/>
                  </a:cubicBezTo>
                  <a:cubicBezTo>
                    <a:pt x="3735" y="1370"/>
                    <a:pt x="3740" y="1371"/>
                    <a:pt x="3744" y="1371"/>
                  </a:cubicBezTo>
                  <a:cubicBezTo>
                    <a:pt x="3783" y="1371"/>
                    <a:pt x="3807" y="1309"/>
                    <a:pt x="3758" y="1284"/>
                  </a:cubicBezTo>
                  <a:cubicBezTo>
                    <a:pt x="3581" y="1210"/>
                    <a:pt x="3404" y="1154"/>
                    <a:pt x="3218" y="1107"/>
                  </a:cubicBezTo>
                  <a:cubicBezTo>
                    <a:pt x="3032" y="1061"/>
                    <a:pt x="2846" y="1024"/>
                    <a:pt x="2651" y="986"/>
                  </a:cubicBezTo>
                  <a:lnTo>
                    <a:pt x="2372" y="940"/>
                  </a:lnTo>
                  <a:lnTo>
                    <a:pt x="2093" y="893"/>
                  </a:lnTo>
                  <a:cubicBezTo>
                    <a:pt x="2000" y="875"/>
                    <a:pt x="1907" y="856"/>
                    <a:pt x="1814" y="838"/>
                  </a:cubicBezTo>
                  <a:cubicBezTo>
                    <a:pt x="1721" y="819"/>
                    <a:pt x="1628" y="800"/>
                    <a:pt x="1535" y="782"/>
                  </a:cubicBezTo>
                  <a:lnTo>
                    <a:pt x="1461" y="754"/>
                  </a:lnTo>
                  <a:cubicBezTo>
                    <a:pt x="1210" y="689"/>
                    <a:pt x="959" y="596"/>
                    <a:pt x="726" y="466"/>
                  </a:cubicBezTo>
                  <a:lnTo>
                    <a:pt x="726" y="466"/>
                  </a:lnTo>
                  <a:lnTo>
                    <a:pt x="745" y="484"/>
                  </a:lnTo>
                  <a:cubicBezTo>
                    <a:pt x="577" y="382"/>
                    <a:pt x="428" y="270"/>
                    <a:pt x="289" y="131"/>
                  </a:cubicBezTo>
                  <a:lnTo>
                    <a:pt x="205" y="47"/>
                  </a:lnTo>
                  <a:cubicBezTo>
                    <a:pt x="187" y="19"/>
                    <a:pt x="159" y="10"/>
                    <a:pt x="131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09;p51">
              <a:extLst>
                <a:ext uri="{FF2B5EF4-FFF2-40B4-BE49-F238E27FC236}">
                  <a16:creationId xmlns:a16="http://schemas.microsoft.com/office/drawing/2014/main" id="{6B38156C-38DD-40A9-A3CA-7555CAD9CC45}"/>
                </a:ext>
              </a:extLst>
            </p:cNvPr>
            <p:cNvSpPr/>
            <p:nvPr/>
          </p:nvSpPr>
          <p:spPr>
            <a:xfrm>
              <a:off x="7266352" y="1996151"/>
              <a:ext cx="36377" cy="106559"/>
            </a:xfrm>
            <a:custGeom>
              <a:avLst/>
              <a:gdLst/>
              <a:ahLst/>
              <a:cxnLst/>
              <a:rect l="l" t="t" r="r" b="b"/>
              <a:pathLst>
                <a:path w="410" h="1201" extrusionOk="0">
                  <a:moveTo>
                    <a:pt x="56" y="0"/>
                  </a:moveTo>
                  <a:cubicBezTo>
                    <a:pt x="41" y="0"/>
                    <a:pt x="29" y="15"/>
                    <a:pt x="29" y="31"/>
                  </a:cubicBezTo>
                  <a:lnTo>
                    <a:pt x="19" y="40"/>
                  </a:lnTo>
                  <a:cubicBezTo>
                    <a:pt x="1" y="235"/>
                    <a:pt x="10" y="431"/>
                    <a:pt x="38" y="617"/>
                  </a:cubicBezTo>
                  <a:cubicBezTo>
                    <a:pt x="56" y="719"/>
                    <a:pt x="84" y="821"/>
                    <a:pt x="122" y="914"/>
                  </a:cubicBezTo>
                  <a:cubicBezTo>
                    <a:pt x="159" y="1007"/>
                    <a:pt x="205" y="1091"/>
                    <a:pt x="270" y="1174"/>
                  </a:cubicBezTo>
                  <a:cubicBezTo>
                    <a:pt x="287" y="1191"/>
                    <a:pt x="306" y="1201"/>
                    <a:pt x="327" y="1201"/>
                  </a:cubicBezTo>
                  <a:cubicBezTo>
                    <a:pt x="341" y="1201"/>
                    <a:pt x="357" y="1195"/>
                    <a:pt x="373" y="1184"/>
                  </a:cubicBezTo>
                  <a:cubicBezTo>
                    <a:pt x="401" y="1165"/>
                    <a:pt x="410" y="1119"/>
                    <a:pt x="382" y="1091"/>
                  </a:cubicBezTo>
                  <a:cubicBezTo>
                    <a:pt x="335" y="1035"/>
                    <a:pt x="289" y="979"/>
                    <a:pt x="252" y="914"/>
                  </a:cubicBezTo>
                  <a:cubicBezTo>
                    <a:pt x="215" y="830"/>
                    <a:pt x="177" y="747"/>
                    <a:pt x="149" y="654"/>
                  </a:cubicBezTo>
                  <a:cubicBezTo>
                    <a:pt x="112" y="505"/>
                    <a:pt x="94" y="347"/>
                    <a:pt x="94" y="189"/>
                  </a:cubicBezTo>
                  <a:cubicBezTo>
                    <a:pt x="94" y="142"/>
                    <a:pt x="94" y="96"/>
                    <a:pt x="94" y="40"/>
                  </a:cubicBezTo>
                  <a:cubicBezTo>
                    <a:pt x="103" y="21"/>
                    <a:pt x="84" y="3"/>
                    <a:pt x="66" y="3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10;p51">
              <a:extLst>
                <a:ext uri="{FF2B5EF4-FFF2-40B4-BE49-F238E27FC236}">
                  <a16:creationId xmlns:a16="http://schemas.microsoft.com/office/drawing/2014/main" id="{C3B491DC-D099-4424-847B-A89BAE555CF1}"/>
                </a:ext>
              </a:extLst>
            </p:cNvPr>
            <p:cNvSpPr/>
            <p:nvPr/>
          </p:nvSpPr>
          <p:spPr>
            <a:xfrm>
              <a:off x="7320030" y="2179544"/>
              <a:ext cx="39660" cy="150833"/>
            </a:xfrm>
            <a:custGeom>
              <a:avLst/>
              <a:gdLst/>
              <a:ahLst/>
              <a:cxnLst/>
              <a:rect l="l" t="t" r="r" b="b"/>
              <a:pathLst>
                <a:path w="447" h="1700" extrusionOk="0">
                  <a:moveTo>
                    <a:pt x="381" y="0"/>
                  </a:moveTo>
                  <a:cubicBezTo>
                    <a:pt x="363" y="0"/>
                    <a:pt x="344" y="19"/>
                    <a:pt x="335" y="28"/>
                  </a:cubicBezTo>
                  <a:lnTo>
                    <a:pt x="344" y="28"/>
                  </a:lnTo>
                  <a:cubicBezTo>
                    <a:pt x="47" y="512"/>
                    <a:pt x="0" y="1107"/>
                    <a:pt x="205" y="1646"/>
                  </a:cubicBezTo>
                  <a:cubicBezTo>
                    <a:pt x="215" y="1681"/>
                    <a:pt x="249" y="1700"/>
                    <a:pt x="284" y="1700"/>
                  </a:cubicBezTo>
                  <a:cubicBezTo>
                    <a:pt x="314" y="1700"/>
                    <a:pt x="345" y="1686"/>
                    <a:pt x="363" y="1655"/>
                  </a:cubicBezTo>
                  <a:cubicBezTo>
                    <a:pt x="372" y="1637"/>
                    <a:pt x="372" y="1609"/>
                    <a:pt x="363" y="1590"/>
                  </a:cubicBezTo>
                  <a:cubicBezTo>
                    <a:pt x="298" y="1469"/>
                    <a:pt x="260" y="1339"/>
                    <a:pt x="233" y="1200"/>
                  </a:cubicBezTo>
                  <a:cubicBezTo>
                    <a:pt x="233" y="1209"/>
                    <a:pt x="233" y="1209"/>
                    <a:pt x="233" y="1218"/>
                  </a:cubicBezTo>
                  <a:cubicBezTo>
                    <a:pt x="205" y="1060"/>
                    <a:pt x="195" y="902"/>
                    <a:pt x="205" y="753"/>
                  </a:cubicBezTo>
                  <a:cubicBezTo>
                    <a:pt x="223" y="614"/>
                    <a:pt x="251" y="484"/>
                    <a:pt x="298" y="354"/>
                  </a:cubicBezTo>
                  <a:cubicBezTo>
                    <a:pt x="326" y="251"/>
                    <a:pt x="372" y="158"/>
                    <a:pt x="428" y="75"/>
                  </a:cubicBezTo>
                  <a:cubicBezTo>
                    <a:pt x="446" y="47"/>
                    <a:pt x="437" y="19"/>
                    <a:pt x="409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11;p51">
              <a:extLst>
                <a:ext uri="{FF2B5EF4-FFF2-40B4-BE49-F238E27FC236}">
                  <a16:creationId xmlns:a16="http://schemas.microsoft.com/office/drawing/2014/main" id="{BF884161-DA8D-4041-B0E5-5574493F3217}"/>
                </a:ext>
              </a:extLst>
            </p:cNvPr>
            <p:cNvSpPr/>
            <p:nvPr/>
          </p:nvSpPr>
          <p:spPr>
            <a:xfrm>
              <a:off x="7419047" y="1915500"/>
              <a:ext cx="72666" cy="163964"/>
            </a:xfrm>
            <a:custGeom>
              <a:avLst/>
              <a:gdLst/>
              <a:ahLst/>
              <a:cxnLst/>
              <a:rect l="l" t="t" r="r" b="b"/>
              <a:pathLst>
                <a:path w="819" h="1848" extrusionOk="0">
                  <a:moveTo>
                    <a:pt x="9" y="0"/>
                  </a:moveTo>
                  <a:cubicBezTo>
                    <a:pt x="0" y="10"/>
                    <a:pt x="0" y="28"/>
                    <a:pt x="9" y="38"/>
                  </a:cubicBezTo>
                  <a:cubicBezTo>
                    <a:pt x="65" y="75"/>
                    <a:pt x="112" y="131"/>
                    <a:pt x="158" y="186"/>
                  </a:cubicBezTo>
                  <a:cubicBezTo>
                    <a:pt x="186" y="214"/>
                    <a:pt x="205" y="242"/>
                    <a:pt x="232" y="270"/>
                  </a:cubicBezTo>
                  <a:cubicBezTo>
                    <a:pt x="251" y="298"/>
                    <a:pt x="279" y="326"/>
                    <a:pt x="298" y="363"/>
                  </a:cubicBezTo>
                  <a:cubicBezTo>
                    <a:pt x="344" y="428"/>
                    <a:pt x="381" y="493"/>
                    <a:pt x="428" y="568"/>
                  </a:cubicBezTo>
                  <a:cubicBezTo>
                    <a:pt x="465" y="633"/>
                    <a:pt x="493" y="707"/>
                    <a:pt x="521" y="772"/>
                  </a:cubicBezTo>
                  <a:cubicBezTo>
                    <a:pt x="549" y="837"/>
                    <a:pt x="567" y="902"/>
                    <a:pt x="577" y="968"/>
                  </a:cubicBezTo>
                  <a:cubicBezTo>
                    <a:pt x="586" y="1042"/>
                    <a:pt x="604" y="1107"/>
                    <a:pt x="604" y="1172"/>
                  </a:cubicBezTo>
                  <a:cubicBezTo>
                    <a:pt x="614" y="1293"/>
                    <a:pt x="614" y="1405"/>
                    <a:pt x="595" y="1526"/>
                  </a:cubicBezTo>
                  <a:cubicBezTo>
                    <a:pt x="586" y="1581"/>
                    <a:pt x="577" y="1628"/>
                    <a:pt x="558" y="1684"/>
                  </a:cubicBezTo>
                  <a:cubicBezTo>
                    <a:pt x="522" y="1763"/>
                    <a:pt x="592" y="1847"/>
                    <a:pt x="668" y="1847"/>
                  </a:cubicBezTo>
                  <a:cubicBezTo>
                    <a:pt x="691" y="1847"/>
                    <a:pt x="714" y="1840"/>
                    <a:pt x="735" y="1823"/>
                  </a:cubicBezTo>
                  <a:cubicBezTo>
                    <a:pt x="772" y="1804"/>
                    <a:pt x="800" y="1767"/>
                    <a:pt x="800" y="1721"/>
                  </a:cubicBezTo>
                  <a:cubicBezTo>
                    <a:pt x="809" y="1637"/>
                    <a:pt x="818" y="1553"/>
                    <a:pt x="818" y="1479"/>
                  </a:cubicBezTo>
                  <a:cubicBezTo>
                    <a:pt x="818" y="1386"/>
                    <a:pt x="818" y="1302"/>
                    <a:pt x="809" y="1219"/>
                  </a:cubicBezTo>
                  <a:cubicBezTo>
                    <a:pt x="790" y="1144"/>
                    <a:pt x="781" y="1061"/>
                    <a:pt x="753" y="986"/>
                  </a:cubicBezTo>
                  <a:cubicBezTo>
                    <a:pt x="725" y="902"/>
                    <a:pt x="697" y="828"/>
                    <a:pt x="660" y="754"/>
                  </a:cubicBezTo>
                  <a:cubicBezTo>
                    <a:pt x="586" y="605"/>
                    <a:pt x="502" y="465"/>
                    <a:pt x="400" y="345"/>
                  </a:cubicBezTo>
                  <a:cubicBezTo>
                    <a:pt x="344" y="279"/>
                    <a:pt x="288" y="224"/>
                    <a:pt x="232" y="168"/>
                  </a:cubicBezTo>
                  <a:cubicBezTo>
                    <a:pt x="167" y="112"/>
                    <a:pt x="102" y="56"/>
                    <a:pt x="37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12;p51">
              <a:extLst>
                <a:ext uri="{FF2B5EF4-FFF2-40B4-BE49-F238E27FC236}">
                  <a16:creationId xmlns:a16="http://schemas.microsoft.com/office/drawing/2014/main" id="{19445E39-21DD-412B-A2FF-BB48FAB69C09}"/>
                </a:ext>
              </a:extLst>
            </p:cNvPr>
            <p:cNvSpPr/>
            <p:nvPr/>
          </p:nvSpPr>
          <p:spPr>
            <a:xfrm>
              <a:off x="6940465" y="1703448"/>
              <a:ext cx="289687" cy="160947"/>
            </a:xfrm>
            <a:custGeom>
              <a:avLst/>
              <a:gdLst/>
              <a:ahLst/>
              <a:cxnLst/>
              <a:rect l="l" t="t" r="r" b="b"/>
              <a:pathLst>
                <a:path w="3265" h="1814" extrusionOk="0">
                  <a:moveTo>
                    <a:pt x="131" y="1"/>
                  </a:moveTo>
                  <a:cubicBezTo>
                    <a:pt x="112" y="1"/>
                    <a:pt x="93" y="10"/>
                    <a:pt x="75" y="19"/>
                  </a:cubicBezTo>
                  <a:cubicBezTo>
                    <a:pt x="19" y="56"/>
                    <a:pt x="0" y="121"/>
                    <a:pt x="28" y="177"/>
                  </a:cubicBezTo>
                  <a:cubicBezTo>
                    <a:pt x="84" y="261"/>
                    <a:pt x="140" y="335"/>
                    <a:pt x="196" y="419"/>
                  </a:cubicBezTo>
                  <a:cubicBezTo>
                    <a:pt x="252" y="484"/>
                    <a:pt x="317" y="558"/>
                    <a:pt x="382" y="624"/>
                  </a:cubicBezTo>
                  <a:cubicBezTo>
                    <a:pt x="521" y="772"/>
                    <a:pt x="670" y="903"/>
                    <a:pt x="828" y="1023"/>
                  </a:cubicBezTo>
                  <a:cubicBezTo>
                    <a:pt x="986" y="1135"/>
                    <a:pt x="1154" y="1247"/>
                    <a:pt x="1330" y="1340"/>
                  </a:cubicBezTo>
                  <a:cubicBezTo>
                    <a:pt x="1516" y="1433"/>
                    <a:pt x="1702" y="1516"/>
                    <a:pt x="1888" y="1581"/>
                  </a:cubicBezTo>
                  <a:cubicBezTo>
                    <a:pt x="2000" y="1628"/>
                    <a:pt x="2111" y="1656"/>
                    <a:pt x="2223" y="1693"/>
                  </a:cubicBezTo>
                  <a:cubicBezTo>
                    <a:pt x="2335" y="1721"/>
                    <a:pt x="2446" y="1739"/>
                    <a:pt x="2558" y="1758"/>
                  </a:cubicBezTo>
                  <a:cubicBezTo>
                    <a:pt x="2669" y="1777"/>
                    <a:pt x="2772" y="1795"/>
                    <a:pt x="2883" y="1805"/>
                  </a:cubicBezTo>
                  <a:cubicBezTo>
                    <a:pt x="2995" y="1814"/>
                    <a:pt x="3106" y="1814"/>
                    <a:pt x="3218" y="1814"/>
                  </a:cubicBezTo>
                  <a:cubicBezTo>
                    <a:pt x="3246" y="1814"/>
                    <a:pt x="3264" y="1786"/>
                    <a:pt x="3264" y="1767"/>
                  </a:cubicBezTo>
                  <a:cubicBezTo>
                    <a:pt x="3264" y="1739"/>
                    <a:pt x="3246" y="1712"/>
                    <a:pt x="3218" y="1712"/>
                  </a:cubicBezTo>
                  <a:cubicBezTo>
                    <a:pt x="3188" y="1713"/>
                    <a:pt x="3159" y="1714"/>
                    <a:pt x="3129" y="1714"/>
                  </a:cubicBezTo>
                  <a:cubicBezTo>
                    <a:pt x="2991" y="1714"/>
                    <a:pt x="2854" y="1697"/>
                    <a:pt x="2716" y="1674"/>
                  </a:cubicBezTo>
                  <a:lnTo>
                    <a:pt x="2734" y="1674"/>
                  </a:lnTo>
                  <a:cubicBezTo>
                    <a:pt x="2576" y="1646"/>
                    <a:pt x="2418" y="1609"/>
                    <a:pt x="2269" y="1563"/>
                  </a:cubicBezTo>
                  <a:cubicBezTo>
                    <a:pt x="2117" y="1509"/>
                    <a:pt x="1965" y="1455"/>
                    <a:pt x="1821" y="1393"/>
                  </a:cubicBezTo>
                  <a:lnTo>
                    <a:pt x="1821" y="1393"/>
                  </a:lnTo>
                  <a:cubicBezTo>
                    <a:pt x="1822" y="1394"/>
                    <a:pt x="1822" y="1395"/>
                    <a:pt x="1823" y="1395"/>
                  </a:cubicBezTo>
                  <a:lnTo>
                    <a:pt x="1814" y="1395"/>
                  </a:lnTo>
                  <a:cubicBezTo>
                    <a:pt x="1814" y="1393"/>
                    <a:pt x="1814" y="1391"/>
                    <a:pt x="1814" y="1390"/>
                  </a:cubicBezTo>
                  <a:lnTo>
                    <a:pt x="1814" y="1390"/>
                  </a:lnTo>
                  <a:cubicBezTo>
                    <a:pt x="1816" y="1391"/>
                    <a:pt x="1819" y="1392"/>
                    <a:pt x="1821" y="1393"/>
                  </a:cubicBezTo>
                  <a:lnTo>
                    <a:pt x="1821" y="1393"/>
                  </a:lnTo>
                  <a:cubicBezTo>
                    <a:pt x="1818" y="1390"/>
                    <a:pt x="1816" y="1388"/>
                    <a:pt x="1815" y="1388"/>
                  </a:cubicBezTo>
                  <a:cubicBezTo>
                    <a:pt x="1814" y="1388"/>
                    <a:pt x="1814" y="1389"/>
                    <a:pt x="1814" y="1390"/>
                  </a:cubicBezTo>
                  <a:lnTo>
                    <a:pt x="1814" y="1390"/>
                  </a:lnTo>
                  <a:cubicBezTo>
                    <a:pt x="1811" y="1389"/>
                    <a:pt x="1808" y="1387"/>
                    <a:pt x="1804" y="1386"/>
                  </a:cubicBezTo>
                  <a:cubicBezTo>
                    <a:pt x="1730" y="1349"/>
                    <a:pt x="1656" y="1312"/>
                    <a:pt x="1581" y="1275"/>
                  </a:cubicBezTo>
                  <a:cubicBezTo>
                    <a:pt x="1507" y="1237"/>
                    <a:pt x="1423" y="1191"/>
                    <a:pt x="1349" y="1144"/>
                  </a:cubicBezTo>
                  <a:cubicBezTo>
                    <a:pt x="1200" y="1051"/>
                    <a:pt x="1061" y="949"/>
                    <a:pt x="930" y="847"/>
                  </a:cubicBezTo>
                  <a:cubicBezTo>
                    <a:pt x="726" y="689"/>
                    <a:pt x="540" y="493"/>
                    <a:pt x="382" y="289"/>
                  </a:cubicBezTo>
                  <a:cubicBezTo>
                    <a:pt x="326" y="214"/>
                    <a:pt x="279" y="140"/>
                    <a:pt x="224" y="56"/>
                  </a:cubicBezTo>
                  <a:cubicBezTo>
                    <a:pt x="214" y="28"/>
                    <a:pt x="186" y="10"/>
                    <a:pt x="159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13;p51">
              <a:extLst>
                <a:ext uri="{FF2B5EF4-FFF2-40B4-BE49-F238E27FC236}">
                  <a16:creationId xmlns:a16="http://schemas.microsoft.com/office/drawing/2014/main" id="{988A83A2-29B5-4C81-8069-461BB20C2B7D}"/>
                </a:ext>
              </a:extLst>
            </p:cNvPr>
            <p:cNvSpPr/>
            <p:nvPr/>
          </p:nvSpPr>
          <p:spPr>
            <a:xfrm>
              <a:off x="6922276" y="2516964"/>
              <a:ext cx="78522" cy="53856"/>
            </a:xfrm>
            <a:custGeom>
              <a:avLst/>
              <a:gdLst/>
              <a:ahLst/>
              <a:cxnLst/>
              <a:rect l="l" t="t" r="r" b="b"/>
              <a:pathLst>
                <a:path w="885" h="607" extrusionOk="0">
                  <a:moveTo>
                    <a:pt x="838" y="1"/>
                  </a:moveTo>
                  <a:lnTo>
                    <a:pt x="828" y="10"/>
                  </a:lnTo>
                  <a:lnTo>
                    <a:pt x="810" y="10"/>
                  </a:lnTo>
                  <a:cubicBezTo>
                    <a:pt x="801" y="19"/>
                    <a:pt x="801" y="29"/>
                    <a:pt x="801" y="47"/>
                  </a:cubicBezTo>
                  <a:cubicBezTo>
                    <a:pt x="791" y="38"/>
                    <a:pt x="782" y="38"/>
                    <a:pt x="773" y="38"/>
                  </a:cubicBezTo>
                  <a:cubicBezTo>
                    <a:pt x="708" y="38"/>
                    <a:pt x="633" y="47"/>
                    <a:pt x="568" y="66"/>
                  </a:cubicBezTo>
                  <a:lnTo>
                    <a:pt x="559" y="66"/>
                  </a:lnTo>
                  <a:cubicBezTo>
                    <a:pt x="494" y="75"/>
                    <a:pt x="429" y="94"/>
                    <a:pt x="373" y="121"/>
                  </a:cubicBezTo>
                  <a:cubicBezTo>
                    <a:pt x="317" y="140"/>
                    <a:pt x="261" y="177"/>
                    <a:pt x="205" y="214"/>
                  </a:cubicBezTo>
                  <a:cubicBezTo>
                    <a:pt x="178" y="233"/>
                    <a:pt x="150" y="261"/>
                    <a:pt x="122" y="289"/>
                  </a:cubicBezTo>
                  <a:cubicBezTo>
                    <a:pt x="94" y="307"/>
                    <a:pt x="66" y="335"/>
                    <a:pt x="47" y="363"/>
                  </a:cubicBezTo>
                  <a:cubicBezTo>
                    <a:pt x="38" y="382"/>
                    <a:pt x="29" y="391"/>
                    <a:pt x="19" y="410"/>
                  </a:cubicBezTo>
                  <a:cubicBezTo>
                    <a:pt x="19" y="428"/>
                    <a:pt x="10" y="438"/>
                    <a:pt x="10" y="456"/>
                  </a:cubicBezTo>
                  <a:cubicBezTo>
                    <a:pt x="1" y="484"/>
                    <a:pt x="10" y="512"/>
                    <a:pt x="19" y="540"/>
                  </a:cubicBezTo>
                  <a:cubicBezTo>
                    <a:pt x="52" y="580"/>
                    <a:pt x="105" y="607"/>
                    <a:pt x="162" y="607"/>
                  </a:cubicBezTo>
                  <a:cubicBezTo>
                    <a:pt x="170" y="607"/>
                    <a:pt x="178" y="606"/>
                    <a:pt x="187" y="605"/>
                  </a:cubicBezTo>
                  <a:cubicBezTo>
                    <a:pt x="215" y="605"/>
                    <a:pt x="243" y="596"/>
                    <a:pt x="271" y="586"/>
                  </a:cubicBezTo>
                  <a:cubicBezTo>
                    <a:pt x="308" y="586"/>
                    <a:pt x="354" y="577"/>
                    <a:pt x="391" y="559"/>
                  </a:cubicBezTo>
                  <a:cubicBezTo>
                    <a:pt x="457" y="540"/>
                    <a:pt x="531" y="503"/>
                    <a:pt x="596" y="466"/>
                  </a:cubicBezTo>
                  <a:cubicBezTo>
                    <a:pt x="633" y="438"/>
                    <a:pt x="661" y="410"/>
                    <a:pt x="698" y="373"/>
                  </a:cubicBezTo>
                  <a:cubicBezTo>
                    <a:pt x="735" y="345"/>
                    <a:pt x="763" y="317"/>
                    <a:pt x="782" y="280"/>
                  </a:cubicBezTo>
                  <a:cubicBezTo>
                    <a:pt x="810" y="242"/>
                    <a:pt x="838" y="205"/>
                    <a:pt x="856" y="168"/>
                  </a:cubicBezTo>
                  <a:cubicBezTo>
                    <a:pt x="866" y="121"/>
                    <a:pt x="875" y="84"/>
                    <a:pt x="875" y="47"/>
                  </a:cubicBezTo>
                  <a:cubicBezTo>
                    <a:pt x="884" y="38"/>
                    <a:pt x="884" y="29"/>
                    <a:pt x="875" y="19"/>
                  </a:cubicBezTo>
                  <a:cubicBezTo>
                    <a:pt x="875" y="10"/>
                    <a:pt x="866" y="1"/>
                    <a:pt x="856" y="1"/>
                  </a:cubicBezTo>
                  <a:close/>
                </a:path>
              </a:pathLst>
            </a:custGeom>
            <a:solidFill>
              <a:srgbClr val="DE5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14;p51">
              <a:extLst>
                <a:ext uri="{FF2B5EF4-FFF2-40B4-BE49-F238E27FC236}">
                  <a16:creationId xmlns:a16="http://schemas.microsoft.com/office/drawing/2014/main" id="{FE037D9F-E04E-4F2B-AE6D-894DCC594580}"/>
                </a:ext>
              </a:extLst>
            </p:cNvPr>
            <p:cNvSpPr/>
            <p:nvPr/>
          </p:nvSpPr>
          <p:spPr>
            <a:xfrm>
              <a:off x="6870372" y="2468254"/>
              <a:ext cx="139476" cy="107002"/>
            </a:xfrm>
            <a:custGeom>
              <a:avLst/>
              <a:gdLst/>
              <a:ahLst/>
              <a:cxnLst/>
              <a:rect l="l" t="t" r="r" b="b"/>
              <a:pathLst>
                <a:path w="1572" h="1206" extrusionOk="0">
                  <a:moveTo>
                    <a:pt x="1358" y="587"/>
                  </a:moveTo>
                  <a:cubicBezTo>
                    <a:pt x="1386" y="596"/>
                    <a:pt x="1413" y="596"/>
                    <a:pt x="1441" y="596"/>
                  </a:cubicBezTo>
                  <a:lnTo>
                    <a:pt x="1460" y="596"/>
                  </a:lnTo>
                  <a:cubicBezTo>
                    <a:pt x="1451" y="652"/>
                    <a:pt x="1423" y="708"/>
                    <a:pt x="1404" y="763"/>
                  </a:cubicBezTo>
                  <a:cubicBezTo>
                    <a:pt x="1376" y="810"/>
                    <a:pt x="1339" y="866"/>
                    <a:pt x="1302" y="912"/>
                  </a:cubicBezTo>
                  <a:cubicBezTo>
                    <a:pt x="1265" y="959"/>
                    <a:pt x="1218" y="996"/>
                    <a:pt x="1172" y="1024"/>
                  </a:cubicBezTo>
                  <a:cubicBezTo>
                    <a:pt x="1125" y="1061"/>
                    <a:pt x="1069" y="1089"/>
                    <a:pt x="1014" y="1108"/>
                  </a:cubicBezTo>
                  <a:cubicBezTo>
                    <a:pt x="986" y="1117"/>
                    <a:pt x="958" y="1126"/>
                    <a:pt x="939" y="1126"/>
                  </a:cubicBezTo>
                  <a:lnTo>
                    <a:pt x="939" y="1117"/>
                  </a:lnTo>
                  <a:cubicBezTo>
                    <a:pt x="911" y="1126"/>
                    <a:pt x="883" y="1126"/>
                    <a:pt x="846" y="1126"/>
                  </a:cubicBezTo>
                  <a:cubicBezTo>
                    <a:pt x="800" y="1126"/>
                    <a:pt x="744" y="1126"/>
                    <a:pt x="688" y="1117"/>
                  </a:cubicBezTo>
                  <a:lnTo>
                    <a:pt x="651" y="1117"/>
                  </a:lnTo>
                  <a:cubicBezTo>
                    <a:pt x="660" y="1089"/>
                    <a:pt x="670" y="1070"/>
                    <a:pt x="679" y="1042"/>
                  </a:cubicBezTo>
                  <a:cubicBezTo>
                    <a:pt x="716" y="940"/>
                    <a:pt x="772" y="847"/>
                    <a:pt x="856" y="773"/>
                  </a:cubicBezTo>
                  <a:cubicBezTo>
                    <a:pt x="902" y="736"/>
                    <a:pt x="958" y="698"/>
                    <a:pt x="1014" y="670"/>
                  </a:cubicBezTo>
                  <a:cubicBezTo>
                    <a:pt x="1069" y="643"/>
                    <a:pt x="1135" y="615"/>
                    <a:pt x="1200" y="605"/>
                  </a:cubicBezTo>
                  <a:cubicBezTo>
                    <a:pt x="1255" y="596"/>
                    <a:pt x="1302" y="587"/>
                    <a:pt x="1358" y="587"/>
                  </a:cubicBezTo>
                  <a:close/>
                  <a:moveTo>
                    <a:pt x="1506" y="1"/>
                  </a:moveTo>
                  <a:cubicBezTo>
                    <a:pt x="1283" y="113"/>
                    <a:pt x="1060" y="187"/>
                    <a:pt x="818" y="233"/>
                  </a:cubicBezTo>
                  <a:cubicBezTo>
                    <a:pt x="781" y="243"/>
                    <a:pt x="744" y="252"/>
                    <a:pt x="707" y="252"/>
                  </a:cubicBezTo>
                  <a:cubicBezTo>
                    <a:pt x="588" y="273"/>
                    <a:pt x="470" y="283"/>
                    <a:pt x="351" y="283"/>
                  </a:cubicBezTo>
                  <a:cubicBezTo>
                    <a:pt x="312" y="283"/>
                    <a:pt x="272" y="282"/>
                    <a:pt x="232" y="280"/>
                  </a:cubicBezTo>
                  <a:cubicBezTo>
                    <a:pt x="158" y="280"/>
                    <a:pt x="84" y="271"/>
                    <a:pt x="9" y="261"/>
                  </a:cubicBezTo>
                  <a:lnTo>
                    <a:pt x="0" y="261"/>
                  </a:lnTo>
                  <a:cubicBezTo>
                    <a:pt x="9" y="364"/>
                    <a:pt x="28" y="466"/>
                    <a:pt x="65" y="578"/>
                  </a:cubicBezTo>
                  <a:cubicBezTo>
                    <a:pt x="84" y="643"/>
                    <a:pt x="112" y="708"/>
                    <a:pt x="149" y="773"/>
                  </a:cubicBezTo>
                  <a:cubicBezTo>
                    <a:pt x="205" y="884"/>
                    <a:pt x="288" y="987"/>
                    <a:pt x="381" y="1061"/>
                  </a:cubicBezTo>
                  <a:cubicBezTo>
                    <a:pt x="465" y="1126"/>
                    <a:pt x="567" y="1173"/>
                    <a:pt x="670" y="1191"/>
                  </a:cubicBezTo>
                  <a:cubicBezTo>
                    <a:pt x="716" y="1201"/>
                    <a:pt x="763" y="1205"/>
                    <a:pt x="809" y="1205"/>
                  </a:cubicBezTo>
                  <a:cubicBezTo>
                    <a:pt x="856" y="1205"/>
                    <a:pt x="902" y="1201"/>
                    <a:pt x="949" y="1191"/>
                  </a:cubicBezTo>
                  <a:lnTo>
                    <a:pt x="967" y="1191"/>
                  </a:lnTo>
                  <a:cubicBezTo>
                    <a:pt x="1069" y="1173"/>
                    <a:pt x="1162" y="1126"/>
                    <a:pt x="1246" y="1061"/>
                  </a:cubicBezTo>
                  <a:cubicBezTo>
                    <a:pt x="1339" y="996"/>
                    <a:pt x="1404" y="912"/>
                    <a:pt x="1460" y="810"/>
                  </a:cubicBezTo>
                  <a:cubicBezTo>
                    <a:pt x="1488" y="763"/>
                    <a:pt x="1506" y="708"/>
                    <a:pt x="1525" y="652"/>
                  </a:cubicBezTo>
                  <a:cubicBezTo>
                    <a:pt x="1544" y="587"/>
                    <a:pt x="1553" y="522"/>
                    <a:pt x="1562" y="466"/>
                  </a:cubicBezTo>
                  <a:cubicBezTo>
                    <a:pt x="1572" y="317"/>
                    <a:pt x="1562" y="168"/>
                    <a:pt x="1516" y="20"/>
                  </a:cubicBezTo>
                  <a:cubicBezTo>
                    <a:pt x="1516" y="10"/>
                    <a:pt x="1516" y="10"/>
                    <a:pt x="1506" y="1"/>
                  </a:cubicBezTo>
                  <a:close/>
                </a:path>
              </a:pathLst>
            </a:custGeom>
            <a:solidFill>
              <a:srgbClr val="441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15;p51">
              <a:extLst>
                <a:ext uri="{FF2B5EF4-FFF2-40B4-BE49-F238E27FC236}">
                  <a16:creationId xmlns:a16="http://schemas.microsoft.com/office/drawing/2014/main" id="{3786912C-C4FE-4077-83AE-EF0323D6B8CD}"/>
                </a:ext>
              </a:extLst>
            </p:cNvPr>
            <p:cNvSpPr/>
            <p:nvPr/>
          </p:nvSpPr>
          <p:spPr>
            <a:xfrm>
              <a:off x="6663199" y="4347794"/>
              <a:ext cx="245147" cy="250914"/>
            </a:xfrm>
            <a:custGeom>
              <a:avLst/>
              <a:gdLst/>
              <a:ahLst/>
              <a:cxnLst/>
              <a:rect l="l" t="t" r="r" b="b"/>
              <a:pathLst>
                <a:path w="2763" h="2828" extrusionOk="0">
                  <a:moveTo>
                    <a:pt x="1238" y="1"/>
                  </a:moveTo>
                  <a:cubicBezTo>
                    <a:pt x="1210" y="10"/>
                    <a:pt x="1182" y="10"/>
                    <a:pt x="1154" y="19"/>
                  </a:cubicBezTo>
                  <a:cubicBezTo>
                    <a:pt x="1098" y="47"/>
                    <a:pt x="1052" y="75"/>
                    <a:pt x="1015" y="122"/>
                  </a:cubicBezTo>
                  <a:cubicBezTo>
                    <a:pt x="977" y="168"/>
                    <a:pt x="940" y="224"/>
                    <a:pt x="912" y="280"/>
                  </a:cubicBezTo>
                  <a:cubicBezTo>
                    <a:pt x="847" y="438"/>
                    <a:pt x="791" y="614"/>
                    <a:pt x="763" y="791"/>
                  </a:cubicBezTo>
                  <a:lnTo>
                    <a:pt x="754" y="856"/>
                  </a:lnTo>
                  <a:cubicBezTo>
                    <a:pt x="689" y="819"/>
                    <a:pt x="624" y="782"/>
                    <a:pt x="559" y="754"/>
                  </a:cubicBezTo>
                  <a:cubicBezTo>
                    <a:pt x="512" y="735"/>
                    <a:pt x="457" y="717"/>
                    <a:pt x="410" y="698"/>
                  </a:cubicBezTo>
                  <a:cubicBezTo>
                    <a:pt x="410" y="698"/>
                    <a:pt x="410" y="698"/>
                    <a:pt x="410" y="707"/>
                  </a:cubicBezTo>
                  <a:lnTo>
                    <a:pt x="410" y="717"/>
                  </a:lnTo>
                  <a:cubicBezTo>
                    <a:pt x="410" y="717"/>
                    <a:pt x="410" y="726"/>
                    <a:pt x="410" y="735"/>
                  </a:cubicBezTo>
                  <a:cubicBezTo>
                    <a:pt x="410" y="735"/>
                    <a:pt x="410" y="745"/>
                    <a:pt x="401" y="745"/>
                  </a:cubicBezTo>
                  <a:cubicBezTo>
                    <a:pt x="401" y="754"/>
                    <a:pt x="391" y="763"/>
                    <a:pt x="391" y="763"/>
                  </a:cubicBezTo>
                  <a:lnTo>
                    <a:pt x="373" y="763"/>
                  </a:lnTo>
                  <a:cubicBezTo>
                    <a:pt x="373" y="782"/>
                    <a:pt x="373" y="810"/>
                    <a:pt x="373" y="828"/>
                  </a:cubicBezTo>
                  <a:cubicBezTo>
                    <a:pt x="364" y="875"/>
                    <a:pt x="364" y="912"/>
                    <a:pt x="354" y="949"/>
                  </a:cubicBezTo>
                  <a:cubicBezTo>
                    <a:pt x="345" y="986"/>
                    <a:pt x="326" y="1024"/>
                    <a:pt x="317" y="1061"/>
                  </a:cubicBezTo>
                  <a:cubicBezTo>
                    <a:pt x="298" y="1098"/>
                    <a:pt x="280" y="1135"/>
                    <a:pt x="261" y="1163"/>
                  </a:cubicBezTo>
                  <a:cubicBezTo>
                    <a:pt x="243" y="1200"/>
                    <a:pt x="215" y="1228"/>
                    <a:pt x="187" y="1256"/>
                  </a:cubicBezTo>
                  <a:cubicBezTo>
                    <a:pt x="140" y="1312"/>
                    <a:pt x="85" y="1368"/>
                    <a:pt x="47" y="1424"/>
                  </a:cubicBezTo>
                  <a:cubicBezTo>
                    <a:pt x="29" y="1442"/>
                    <a:pt x="19" y="1470"/>
                    <a:pt x="10" y="1489"/>
                  </a:cubicBezTo>
                  <a:cubicBezTo>
                    <a:pt x="1" y="1507"/>
                    <a:pt x="1" y="1526"/>
                    <a:pt x="1" y="1544"/>
                  </a:cubicBezTo>
                  <a:cubicBezTo>
                    <a:pt x="1" y="1563"/>
                    <a:pt x="1" y="1572"/>
                    <a:pt x="1" y="1591"/>
                  </a:cubicBezTo>
                  <a:cubicBezTo>
                    <a:pt x="10" y="1619"/>
                    <a:pt x="19" y="1647"/>
                    <a:pt x="29" y="1665"/>
                  </a:cubicBezTo>
                  <a:cubicBezTo>
                    <a:pt x="47" y="1702"/>
                    <a:pt x="75" y="1740"/>
                    <a:pt x="103" y="1768"/>
                  </a:cubicBezTo>
                  <a:cubicBezTo>
                    <a:pt x="159" y="1833"/>
                    <a:pt x="215" y="1888"/>
                    <a:pt x="280" y="1935"/>
                  </a:cubicBezTo>
                  <a:cubicBezTo>
                    <a:pt x="345" y="1981"/>
                    <a:pt x="419" y="2028"/>
                    <a:pt x="484" y="2074"/>
                  </a:cubicBezTo>
                  <a:lnTo>
                    <a:pt x="559" y="2130"/>
                  </a:lnTo>
                  <a:lnTo>
                    <a:pt x="596" y="2158"/>
                  </a:lnTo>
                  <a:lnTo>
                    <a:pt x="670" y="2214"/>
                  </a:lnTo>
                  <a:cubicBezTo>
                    <a:pt x="773" y="2298"/>
                    <a:pt x="875" y="2363"/>
                    <a:pt x="977" y="2437"/>
                  </a:cubicBezTo>
                  <a:cubicBezTo>
                    <a:pt x="1182" y="2577"/>
                    <a:pt x="1396" y="2698"/>
                    <a:pt x="1600" y="2828"/>
                  </a:cubicBezTo>
                  <a:lnTo>
                    <a:pt x="1628" y="2828"/>
                  </a:lnTo>
                  <a:cubicBezTo>
                    <a:pt x="1638" y="2818"/>
                    <a:pt x="1638" y="2818"/>
                    <a:pt x="1647" y="2818"/>
                  </a:cubicBezTo>
                  <a:cubicBezTo>
                    <a:pt x="1647" y="2814"/>
                    <a:pt x="1649" y="2811"/>
                    <a:pt x="1652" y="2811"/>
                  </a:cubicBezTo>
                  <a:cubicBezTo>
                    <a:pt x="1654" y="2811"/>
                    <a:pt x="1656" y="2814"/>
                    <a:pt x="1656" y="2818"/>
                  </a:cubicBezTo>
                  <a:lnTo>
                    <a:pt x="1665" y="2818"/>
                  </a:lnTo>
                  <a:lnTo>
                    <a:pt x="1712" y="2828"/>
                  </a:lnTo>
                  <a:cubicBezTo>
                    <a:pt x="1749" y="2800"/>
                    <a:pt x="1796" y="2781"/>
                    <a:pt x="1833" y="2753"/>
                  </a:cubicBezTo>
                  <a:cubicBezTo>
                    <a:pt x="1907" y="2707"/>
                    <a:pt x="1972" y="2651"/>
                    <a:pt x="2037" y="2605"/>
                  </a:cubicBezTo>
                  <a:cubicBezTo>
                    <a:pt x="2103" y="2539"/>
                    <a:pt x="2158" y="2484"/>
                    <a:pt x="2223" y="2419"/>
                  </a:cubicBezTo>
                  <a:cubicBezTo>
                    <a:pt x="2419" y="2186"/>
                    <a:pt x="2605" y="1926"/>
                    <a:pt x="2763" y="1656"/>
                  </a:cubicBezTo>
                  <a:lnTo>
                    <a:pt x="2744" y="1647"/>
                  </a:lnTo>
                  <a:cubicBezTo>
                    <a:pt x="2549" y="1563"/>
                    <a:pt x="2372" y="1461"/>
                    <a:pt x="2205" y="1349"/>
                  </a:cubicBezTo>
                  <a:lnTo>
                    <a:pt x="2196" y="1349"/>
                  </a:lnTo>
                  <a:cubicBezTo>
                    <a:pt x="2028" y="1219"/>
                    <a:pt x="1870" y="1089"/>
                    <a:pt x="1721" y="931"/>
                  </a:cubicBezTo>
                  <a:lnTo>
                    <a:pt x="1731" y="921"/>
                  </a:lnTo>
                  <a:cubicBezTo>
                    <a:pt x="1758" y="875"/>
                    <a:pt x="1786" y="828"/>
                    <a:pt x="1805" y="782"/>
                  </a:cubicBezTo>
                  <a:cubicBezTo>
                    <a:pt x="1833" y="726"/>
                    <a:pt x="1842" y="661"/>
                    <a:pt x="1851" y="596"/>
                  </a:cubicBezTo>
                  <a:cubicBezTo>
                    <a:pt x="1851" y="540"/>
                    <a:pt x="1842" y="484"/>
                    <a:pt x="1824" y="428"/>
                  </a:cubicBezTo>
                  <a:cubicBezTo>
                    <a:pt x="1758" y="289"/>
                    <a:pt x="1656" y="177"/>
                    <a:pt x="1535" y="94"/>
                  </a:cubicBezTo>
                  <a:cubicBezTo>
                    <a:pt x="1470" y="57"/>
                    <a:pt x="1405" y="19"/>
                    <a:pt x="1340" y="1"/>
                  </a:cubicBezTo>
                  <a:lnTo>
                    <a:pt x="1331" y="10"/>
                  </a:lnTo>
                  <a:cubicBezTo>
                    <a:pt x="1303" y="10"/>
                    <a:pt x="1275" y="1"/>
                    <a:pt x="1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16;p51">
              <a:extLst>
                <a:ext uri="{FF2B5EF4-FFF2-40B4-BE49-F238E27FC236}">
                  <a16:creationId xmlns:a16="http://schemas.microsoft.com/office/drawing/2014/main" id="{4DEBA4CE-0F30-4906-8058-D2B237E26EAC}"/>
                </a:ext>
              </a:extLst>
            </p:cNvPr>
            <p:cNvSpPr/>
            <p:nvPr/>
          </p:nvSpPr>
          <p:spPr>
            <a:xfrm>
              <a:off x="6666571" y="447404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17;p51">
              <a:extLst>
                <a:ext uri="{FF2B5EF4-FFF2-40B4-BE49-F238E27FC236}">
                  <a16:creationId xmlns:a16="http://schemas.microsoft.com/office/drawing/2014/main" id="{CB0C45B7-49E4-46C4-AE1D-8AC3C77324C3}"/>
                </a:ext>
              </a:extLst>
            </p:cNvPr>
            <p:cNvSpPr/>
            <p:nvPr/>
          </p:nvSpPr>
          <p:spPr>
            <a:xfrm>
              <a:off x="6666571" y="4474049"/>
              <a:ext cx="89" cy="88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18;p51">
              <a:extLst>
                <a:ext uri="{FF2B5EF4-FFF2-40B4-BE49-F238E27FC236}">
                  <a16:creationId xmlns:a16="http://schemas.microsoft.com/office/drawing/2014/main" id="{3A7936DF-40BF-4F8A-BDC2-71FE668EB81C}"/>
                </a:ext>
              </a:extLst>
            </p:cNvPr>
            <p:cNvSpPr/>
            <p:nvPr/>
          </p:nvSpPr>
          <p:spPr>
            <a:xfrm>
              <a:off x="6662401" y="4488866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19;p51">
              <a:extLst>
                <a:ext uri="{FF2B5EF4-FFF2-40B4-BE49-F238E27FC236}">
                  <a16:creationId xmlns:a16="http://schemas.microsoft.com/office/drawing/2014/main" id="{F1412353-B712-41EA-A8A6-631A3AF9CC2B}"/>
                </a:ext>
              </a:extLst>
            </p:cNvPr>
            <p:cNvSpPr/>
            <p:nvPr/>
          </p:nvSpPr>
          <p:spPr>
            <a:xfrm>
              <a:off x="6662401" y="448975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20;p51">
              <a:extLst>
                <a:ext uri="{FF2B5EF4-FFF2-40B4-BE49-F238E27FC236}">
                  <a16:creationId xmlns:a16="http://schemas.microsoft.com/office/drawing/2014/main" id="{26D8F4FF-EE3E-40CE-8D10-3B14D9DE0649}"/>
                </a:ext>
              </a:extLst>
            </p:cNvPr>
            <p:cNvSpPr/>
            <p:nvPr/>
          </p:nvSpPr>
          <p:spPr>
            <a:xfrm>
              <a:off x="6618659" y="4400319"/>
              <a:ext cx="196437" cy="204156"/>
            </a:xfrm>
            <a:custGeom>
              <a:avLst/>
              <a:gdLst/>
              <a:ahLst/>
              <a:cxnLst/>
              <a:rect l="l" t="t" r="r" b="b"/>
              <a:pathLst>
                <a:path w="2214" h="2301" extrusionOk="0">
                  <a:moveTo>
                    <a:pt x="452" y="0"/>
                  </a:moveTo>
                  <a:cubicBezTo>
                    <a:pt x="434" y="0"/>
                    <a:pt x="417" y="1"/>
                    <a:pt x="401" y="4"/>
                  </a:cubicBezTo>
                  <a:lnTo>
                    <a:pt x="391" y="13"/>
                  </a:lnTo>
                  <a:cubicBezTo>
                    <a:pt x="289" y="13"/>
                    <a:pt x="187" y="60"/>
                    <a:pt x="112" y="134"/>
                  </a:cubicBezTo>
                  <a:cubicBezTo>
                    <a:pt x="38" y="218"/>
                    <a:pt x="1" y="339"/>
                    <a:pt x="19" y="450"/>
                  </a:cubicBezTo>
                  <a:cubicBezTo>
                    <a:pt x="47" y="608"/>
                    <a:pt x="103" y="766"/>
                    <a:pt x="187" y="906"/>
                  </a:cubicBezTo>
                  <a:cubicBezTo>
                    <a:pt x="280" y="1064"/>
                    <a:pt x="391" y="1213"/>
                    <a:pt x="521" y="1343"/>
                  </a:cubicBezTo>
                  <a:cubicBezTo>
                    <a:pt x="652" y="1482"/>
                    <a:pt x="791" y="1613"/>
                    <a:pt x="940" y="1734"/>
                  </a:cubicBezTo>
                  <a:cubicBezTo>
                    <a:pt x="1089" y="1854"/>
                    <a:pt x="1238" y="1966"/>
                    <a:pt x="1396" y="2059"/>
                  </a:cubicBezTo>
                  <a:cubicBezTo>
                    <a:pt x="1470" y="2106"/>
                    <a:pt x="1535" y="2143"/>
                    <a:pt x="1600" y="2180"/>
                  </a:cubicBezTo>
                  <a:cubicBezTo>
                    <a:pt x="1675" y="2226"/>
                    <a:pt x="1758" y="2254"/>
                    <a:pt x="1842" y="2282"/>
                  </a:cubicBezTo>
                  <a:cubicBezTo>
                    <a:pt x="1870" y="2291"/>
                    <a:pt x="1907" y="2301"/>
                    <a:pt x="1944" y="2301"/>
                  </a:cubicBezTo>
                  <a:lnTo>
                    <a:pt x="2019" y="2301"/>
                  </a:lnTo>
                  <a:cubicBezTo>
                    <a:pt x="2047" y="2301"/>
                    <a:pt x="2084" y="2291"/>
                    <a:pt x="2130" y="2282"/>
                  </a:cubicBezTo>
                  <a:cubicBezTo>
                    <a:pt x="2149" y="2273"/>
                    <a:pt x="2177" y="2264"/>
                    <a:pt x="2195" y="2254"/>
                  </a:cubicBezTo>
                  <a:lnTo>
                    <a:pt x="2214" y="2245"/>
                  </a:lnTo>
                  <a:cubicBezTo>
                    <a:pt x="2102" y="2198"/>
                    <a:pt x="2000" y="2152"/>
                    <a:pt x="1888" y="2087"/>
                  </a:cubicBezTo>
                  <a:cubicBezTo>
                    <a:pt x="1721" y="2003"/>
                    <a:pt x="1563" y="1901"/>
                    <a:pt x="1405" y="1780"/>
                  </a:cubicBezTo>
                  <a:cubicBezTo>
                    <a:pt x="1247" y="1668"/>
                    <a:pt x="1098" y="1548"/>
                    <a:pt x="959" y="1417"/>
                  </a:cubicBezTo>
                  <a:cubicBezTo>
                    <a:pt x="819" y="1287"/>
                    <a:pt x="689" y="1157"/>
                    <a:pt x="568" y="1017"/>
                  </a:cubicBezTo>
                  <a:cubicBezTo>
                    <a:pt x="568" y="1017"/>
                    <a:pt x="559" y="1008"/>
                    <a:pt x="559" y="1008"/>
                  </a:cubicBezTo>
                  <a:cubicBezTo>
                    <a:pt x="559" y="999"/>
                    <a:pt x="559" y="990"/>
                    <a:pt x="559" y="980"/>
                  </a:cubicBezTo>
                  <a:cubicBezTo>
                    <a:pt x="587" y="962"/>
                    <a:pt x="614" y="943"/>
                    <a:pt x="642" y="924"/>
                  </a:cubicBezTo>
                  <a:cubicBezTo>
                    <a:pt x="698" y="869"/>
                    <a:pt x="745" y="813"/>
                    <a:pt x="782" y="757"/>
                  </a:cubicBezTo>
                  <a:cubicBezTo>
                    <a:pt x="828" y="683"/>
                    <a:pt x="866" y="608"/>
                    <a:pt x="903" y="534"/>
                  </a:cubicBezTo>
                  <a:cubicBezTo>
                    <a:pt x="912" y="497"/>
                    <a:pt x="921" y="460"/>
                    <a:pt x="931" y="432"/>
                  </a:cubicBezTo>
                  <a:cubicBezTo>
                    <a:pt x="940" y="394"/>
                    <a:pt x="940" y="348"/>
                    <a:pt x="940" y="311"/>
                  </a:cubicBezTo>
                  <a:lnTo>
                    <a:pt x="940" y="320"/>
                  </a:lnTo>
                  <a:cubicBezTo>
                    <a:pt x="949" y="292"/>
                    <a:pt x="949" y="264"/>
                    <a:pt x="940" y="246"/>
                  </a:cubicBezTo>
                  <a:cubicBezTo>
                    <a:pt x="940" y="218"/>
                    <a:pt x="940" y="190"/>
                    <a:pt x="931" y="162"/>
                  </a:cubicBezTo>
                  <a:cubicBezTo>
                    <a:pt x="931" y="143"/>
                    <a:pt x="921" y="125"/>
                    <a:pt x="921" y="106"/>
                  </a:cubicBezTo>
                  <a:lnTo>
                    <a:pt x="921" y="97"/>
                  </a:lnTo>
                  <a:cubicBezTo>
                    <a:pt x="866" y="78"/>
                    <a:pt x="810" y="60"/>
                    <a:pt x="754" y="41"/>
                  </a:cubicBezTo>
                  <a:cubicBezTo>
                    <a:pt x="698" y="32"/>
                    <a:pt x="633" y="13"/>
                    <a:pt x="577" y="13"/>
                  </a:cubicBezTo>
                  <a:cubicBezTo>
                    <a:pt x="538" y="7"/>
                    <a:pt x="494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21;p51">
              <a:extLst>
                <a:ext uri="{FF2B5EF4-FFF2-40B4-BE49-F238E27FC236}">
                  <a16:creationId xmlns:a16="http://schemas.microsoft.com/office/drawing/2014/main" id="{B207B783-6313-4197-8CCE-48FF5551CA93}"/>
                </a:ext>
              </a:extLst>
            </p:cNvPr>
            <p:cNvSpPr/>
            <p:nvPr/>
          </p:nvSpPr>
          <p:spPr>
            <a:xfrm>
              <a:off x="6719362" y="4411321"/>
              <a:ext cx="19431" cy="39483"/>
            </a:xfrm>
            <a:custGeom>
              <a:avLst/>
              <a:gdLst/>
              <a:ahLst/>
              <a:cxnLst/>
              <a:rect l="l" t="t" r="r" b="b"/>
              <a:pathLst>
                <a:path w="219" h="445" extrusionOk="0">
                  <a:moveTo>
                    <a:pt x="75" y="1"/>
                  </a:moveTo>
                  <a:cubicBezTo>
                    <a:pt x="65" y="1"/>
                    <a:pt x="47" y="1"/>
                    <a:pt x="37" y="10"/>
                  </a:cubicBezTo>
                  <a:cubicBezTo>
                    <a:pt x="19" y="19"/>
                    <a:pt x="10" y="38"/>
                    <a:pt x="0" y="57"/>
                  </a:cubicBezTo>
                  <a:cubicBezTo>
                    <a:pt x="0" y="75"/>
                    <a:pt x="0" y="103"/>
                    <a:pt x="10" y="112"/>
                  </a:cubicBezTo>
                  <a:cubicBezTo>
                    <a:pt x="37" y="168"/>
                    <a:pt x="47" y="224"/>
                    <a:pt x="56" y="289"/>
                  </a:cubicBezTo>
                  <a:cubicBezTo>
                    <a:pt x="56" y="317"/>
                    <a:pt x="56" y="354"/>
                    <a:pt x="56" y="382"/>
                  </a:cubicBezTo>
                  <a:cubicBezTo>
                    <a:pt x="51" y="424"/>
                    <a:pt x="93" y="445"/>
                    <a:pt x="135" y="445"/>
                  </a:cubicBezTo>
                  <a:cubicBezTo>
                    <a:pt x="177" y="445"/>
                    <a:pt x="219" y="424"/>
                    <a:pt x="214" y="382"/>
                  </a:cubicBezTo>
                  <a:cubicBezTo>
                    <a:pt x="214" y="326"/>
                    <a:pt x="205" y="261"/>
                    <a:pt x="196" y="205"/>
                  </a:cubicBezTo>
                  <a:cubicBezTo>
                    <a:pt x="186" y="150"/>
                    <a:pt x="168" y="94"/>
                    <a:pt x="140" y="47"/>
                  </a:cubicBezTo>
                  <a:cubicBezTo>
                    <a:pt x="130" y="29"/>
                    <a:pt x="121" y="10"/>
                    <a:pt x="93" y="10"/>
                  </a:cubicBezTo>
                  <a:lnTo>
                    <a:pt x="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2;p51">
              <a:extLst>
                <a:ext uri="{FF2B5EF4-FFF2-40B4-BE49-F238E27FC236}">
                  <a16:creationId xmlns:a16="http://schemas.microsoft.com/office/drawing/2014/main" id="{A65BFE21-6B47-4EF7-A78D-15B68B7ECE1A}"/>
                </a:ext>
              </a:extLst>
            </p:cNvPr>
            <p:cNvSpPr/>
            <p:nvPr/>
          </p:nvSpPr>
          <p:spPr>
            <a:xfrm>
              <a:off x="6703658" y="4405554"/>
              <a:ext cx="18277" cy="48000"/>
            </a:xfrm>
            <a:custGeom>
              <a:avLst/>
              <a:gdLst/>
              <a:ahLst/>
              <a:cxnLst/>
              <a:rect l="l" t="t" r="r" b="b"/>
              <a:pathLst>
                <a:path w="206" h="541" extrusionOk="0">
                  <a:moveTo>
                    <a:pt x="66" y="1"/>
                  </a:moveTo>
                  <a:cubicBezTo>
                    <a:pt x="28" y="10"/>
                    <a:pt x="1" y="56"/>
                    <a:pt x="10" y="94"/>
                  </a:cubicBezTo>
                  <a:cubicBezTo>
                    <a:pt x="19" y="131"/>
                    <a:pt x="28" y="168"/>
                    <a:pt x="38" y="215"/>
                  </a:cubicBezTo>
                  <a:cubicBezTo>
                    <a:pt x="47" y="298"/>
                    <a:pt x="47" y="382"/>
                    <a:pt x="38" y="466"/>
                  </a:cubicBezTo>
                  <a:cubicBezTo>
                    <a:pt x="38" y="503"/>
                    <a:pt x="75" y="540"/>
                    <a:pt x="112" y="540"/>
                  </a:cubicBezTo>
                  <a:cubicBezTo>
                    <a:pt x="131" y="540"/>
                    <a:pt x="149" y="531"/>
                    <a:pt x="168" y="512"/>
                  </a:cubicBezTo>
                  <a:cubicBezTo>
                    <a:pt x="187" y="503"/>
                    <a:pt x="187" y="484"/>
                    <a:pt x="196" y="456"/>
                  </a:cubicBezTo>
                  <a:cubicBezTo>
                    <a:pt x="205" y="326"/>
                    <a:pt x="196" y="187"/>
                    <a:pt x="168" y="56"/>
                  </a:cubicBezTo>
                  <a:cubicBezTo>
                    <a:pt x="149" y="19"/>
                    <a:pt x="121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23;p51">
              <a:extLst>
                <a:ext uri="{FF2B5EF4-FFF2-40B4-BE49-F238E27FC236}">
                  <a16:creationId xmlns:a16="http://schemas.microsoft.com/office/drawing/2014/main" id="{8FCF0C63-39ED-429F-9883-393DDB685B9F}"/>
                </a:ext>
              </a:extLst>
            </p:cNvPr>
            <p:cNvSpPr/>
            <p:nvPr/>
          </p:nvSpPr>
          <p:spPr>
            <a:xfrm>
              <a:off x="6759732" y="4482478"/>
              <a:ext cx="85708" cy="70803"/>
            </a:xfrm>
            <a:custGeom>
              <a:avLst/>
              <a:gdLst/>
              <a:ahLst/>
              <a:cxnLst/>
              <a:rect l="l" t="t" r="r" b="b"/>
              <a:pathLst>
                <a:path w="966" h="798" extrusionOk="0">
                  <a:moveTo>
                    <a:pt x="512" y="1"/>
                  </a:moveTo>
                  <a:cubicBezTo>
                    <a:pt x="448" y="1"/>
                    <a:pt x="381" y="17"/>
                    <a:pt x="317" y="54"/>
                  </a:cubicBezTo>
                  <a:cubicBezTo>
                    <a:pt x="1" y="222"/>
                    <a:pt x="57" y="677"/>
                    <a:pt x="391" y="780"/>
                  </a:cubicBezTo>
                  <a:cubicBezTo>
                    <a:pt x="431" y="792"/>
                    <a:pt x="470" y="797"/>
                    <a:pt x="509" y="797"/>
                  </a:cubicBezTo>
                  <a:cubicBezTo>
                    <a:pt x="682" y="797"/>
                    <a:pt x="839" y="685"/>
                    <a:pt x="884" y="510"/>
                  </a:cubicBezTo>
                  <a:cubicBezTo>
                    <a:pt x="965" y="238"/>
                    <a:pt x="755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24;p51">
              <a:extLst>
                <a:ext uri="{FF2B5EF4-FFF2-40B4-BE49-F238E27FC236}">
                  <a16:creationId xmlns:a16="http://schemas.microsoft.com/office/drawing/2014/main" id="{AD1B94BA-758F-4832-B9B8-57BA0CD269B5}"/>
                </a:ext>
              </a:extLst>
            </p:cNvPr>
            <p:cNvSpPr/>
            <p:nvPr/>
          </p:nvSpPr>
          <p:spPr>
            <a:xfrm>
              <a:off x="7781223" y="4001946"/>
              <a:ext cx="203890" cy="222167"/>
            </a:xfrm>
            <a:custGeom>
              <a:avLst/>
              <a:gdLst/>
              <a:ahLst/>
              <a:cxnLst/>
              <a:rect l="l" t="t" r="r" b="b"/>
              <a:pathLst>
                <a:path w="2298" h="2504" extrusionOk="0">
                  <a:moveTo>
                    <a:pt x="860" y="0"/>
                  </a:moveTo>
                  <a:cubicBezTo>
                    <a:pt x="810" y="0"/>
                    <a:pt x="758" y="1"/>
                    <a:pt x="707" y="2"/>
                  </a:cubicBezTo>
                  <a:cubicBezTo>
                    <a:pt x="707" y="2"/>
                    <a:pt x="707" y="12"/>
                    <a:pt x="707" y="21"/>
                  </a:cubicBezTo>
                  <a:cubicBezTo>
                    <a:pt x="735" y="225"/>
                    <a:pt x="744" y="430"/>
                    <a:pt x="735" y="635"/>
                  </a:cubicBezTo>
                  <a:lnTo>
                    <a:pt x="735" y="644"/>
                  </a:lnTo>
                  <a:cubicBezTo>
                    <a:pt x="716" y="849"/>
                    <a:pt x="679" y="1062"/>
                    <a:pt x="623" y="1258"/>
                  </a:cubicBezTo>
                  <a:lnTo>
                    <a:pt x="614" y="1258"/>
                  </a:lnTo>
                  <a:cubicBezTo>
                    <a:pt x="558" y="1258"/>
                    <a:pt x="503" y="1258"/>
                    <a:pt x="447" y="1267"/>
                  </a:cubicBezTo>
                  <a:cubicBezTo>
                    <a:pt x="382" y="1276"/>
                    <a:pt x="326" y="1295"/>
                    <a:pt x="270" y="1323"/>
                  </a:cubicBezTo>
                  <a:cubicBezTo>
                    <a:pt x="224" y="1351"/>
                    <a:pt x="177" y="1397"/>
                    <a:pt x="140" y="1444"/>
                  </a:cubicBezTo>
                  <a:cubicBezTo>
                    <a:pt x="56" y="1565"/>
                    <a:pt x="10" y="1704"/>
                    <a:pt x="0" y="1862"/>
                  </a:cubicBezTo>
                  <a:cubicBezTo>
                    <a:pt x="0" y="1927"/>
                    <a:pt x="0" y="2002"/>
                    <a:pt x="28" y="2076"/>
                  </a:cubicBezTo>
                  <a:lnTo>
                    <a:pt x="19" y="2057"/>
                  </a:lnTo>
                  <a:lnTo>
                    <a:pt x="19" y="2057"/>
                  </a:lnTo>
                  <a:cubicBezTo>
                    <a:pt x="28" y="2085"/>
                    <a:pt x="47" y="2113"/>
                    <a:pt x="65" y="2141"/>
                  </a:cubicBezTo>
                  <a:cubicBezTo>
                    <a:pt x="84" y="2169"/>
                    <a:pt x="103" y="2188"/>
                    <a:pt x="121" y="2206"/>
                  </a:cubicBezTo>
                  <a:cubicBezTo>
                    <a:pt x="168" y="2243"/>
                    <a:pt x="224" y="2262"/>
                    <a:pt x="279" y="2271"/>
                  </a:cubicBezTo>
                  <a:cubicBezTo>
                    <a:pt x="312" y="2276"/>
                    <a:pt x="342" y="2278"/>
                    <a:pt x="372" y="2278"/>
                  </a:cubicBezTo>
                  <a:cubicBezTo>
                    <a:pt x="403" y="2278"/>
                    <a:pt x="433" y="2276"/>
                    <a:pt x="465" y="2271"/>
                  </a:cubicBezTo>
                  <a:cubicBezTo>
                    <a:pt x="642" y="2253"/>
                    <a:pt x="819" y="2206"/>
                    <a:pt x="986" y="2141"/>
                  </a:cubicBezTo>
                  <a:lnTo>
                    <a:pt x="1042" y="2113"/>
                  </a:lnTo>
                  <a:cubicBezTo>
                    <a:pt x="1042" y="2188"/>
                    <a:pt x="1051" y="2262"/>
                    <a:pt x="1061" y="2336"/>
                  </a:cubicBezTo>
                  <a:cubicBezTo>
                    <a:pt x="1070" y="2383"/>
                    <a:pt x="1079" y="2439"/>
                    <a:pt x="1088" y="2495"/>
                  </a:cubicBezTo>
                  <a:lnTo>
                    <a:pt x="1098" y="2495"/>
                  </a:lnTo>
                  <a:cubicBezTo>
                    <a:pt x="1107" y="2485"/>
                    <a:pt x="1116" y="2485"/>
                    <a:pt x="1116" y="2485"/>
                  </a:cubicBezTo>
                  <a:lnTo>
                    <a:pt x="1135" y="2485"/>
                  </a:lnTo>
                  <a:cubicBezTo>
                    <a:pt x="1140" y="2481"/>
                    <a:pt x="1144" y="2478"/>
                    <a:pt x="1149" y="2478"/>
                  </a:cubicBezTo>
                  <a:cubicBezTo>
                    <a:pt x="1154" y="2478"/>
                    <a:pt x="1158" y="2481"/>
                    <a:pt x="1163" y="2485"/>
                  </a:cubicBezTo>
                  <a:cubicBezTo>
                    <a:pt x="1163" y="2495"/>
                    <a:pt x="1163" y="2495"/>
                    <a:pt x="1163" y="2504"/>
                  </a:cubicBezTo>
                  <a:lnTo>
                    <a:pt x="1228" y="2467"/>
                  </a:lnTo>
                  <a:cubicBezTo>
                    <a:pt x="1265" y="2448"/>
                    <a:pt x="1302" y="2429"/>
                    <a:pt x="1339" y="2420"/>
                  </a:cubicBezTo>
                  <a:cubicBezTo>
                    <a:pt x="1386" y="2411"/>
                    <a:pt x="1423" y="2392"/>
                    <a:pt x="1460" y="2392"/>
                  </a:cubicBezTo>
                  <a:cubicBezTo>
                    <a:pt x="1498" y="2383"/>
                    <a:pt x="1544" y="2383"/>
                    <a:pt x="1581" y="2383"/>
                  </a:cubicBezTo>
                  <a:cubicBezTo>
                    <a:pt x="1618" y="2383"/>
                    <a:pt x="1656" y="2392"/>
                    <a:pt x="1693" y="2402"/>
                  </a:cubicBezTo>
                  <a:cubicBezTo>
                    <a:pt x="1767" y="2411"/>
                    <a:pt x="1842" y="2429"/>
                    <a:pt x="1916" y="2439"/>
                  </a:cubicBezTo>
                  <a:lnTo>
                    <a:pt x="1990" y="2439"/>
                  </a:lnTo>
                  <a:cubicBezTo>
                    <a:pt x="2009" y="2429"/>
                    <a:pt x="2018" y="2420"/>
                    <a:pt x="2037" y="2420"/>
                  </a:cubicBezTo>
                  <a:cubicBezTo>
                    <a:pt x="2056" y="2411"/>
                    <a:pt x="2065" y="2402"/>
                    <a:pt x="2083" y="2392"/>
                  </a:cubicBezTo>
                  <a:cubicBezTo>
                    <a:pt x="2102" y="2364"/>
                    <a:pt x="2111" y="2346"/>
                    <a:pt x="2130" y="2327"/>
                  </a:cubicBezTo>
                  <a:cubicBezTo>
                    <a:pt x="2149" y="2290"/>
                    <a:pt x="2167" y="2253"/>
                    <a:pt x="2176" y="2206"/>
                  </a:cubicBezTo>
                  <a:cubicBezTo>
                    <a:pt x="2204" y="2132"/>
                    <a:pt x="2214" y="2048"/>
                    <a:pt x="2223" y="1974"/>
                  </a:cubicBezTo>
                  <a:cubicBezTo>
                    <a:pt x="2232" y="1890"/>
                    <a:pt x="2242" y="1806"/>
                    <a:pt x="2242" y="1723"/>
                  </a:cubicBezTo>
                  <a:lnTo>
                    <a:pt x="2251" y="1630"/>
                  </a:lnTo>
                  <a:lnTo>
                    <a:pt x="2251" y="1592"/>
                  </a:lnTo>
                  <a:cubicBezTo>
                    <a:pt x="2260" y="1555"/>
                    <a:pt x="2260" y="1518"/>
                    <a:pt x="2260" y="1490"/>
                  </a:cubicBezTo>
                  <a:cubicBezTo>
                    <a:pt x="2279" y="1369"/>
                    <a:pt x="2288" y="1239"/>
                    <a:pt x="2297" y="1118"/>
                  </a:cubicBezTo>
                  <a:cubicBezTo>
                    <a:pt x="2297" y="867"/>
                    <a:pt x="2297" y="625"/>
                    <a:pt x="2297" y="374"/>
                  </a:cubicBezTo>
                  <a:lnTo>
                    <a:pt x="2297" y="365"/>
                  </a:lnTo>
                  <a:lnTo>
                    <a:pt x="2288" y="356"/>
                  </a:lnTo>
                  <a:cubicBezTo>
                    <a:pt x="2279" y="356"/>
                    <a:pt x="2279" y="346"/>
                    <a:pt x="2269" y="346"/>
                  </a:cubicBezTo>
                  <a:cubicBezTo>
                    <a:pt x="2269" y="346"/>
                    <a:pt x="2260" y="337"/>
                    <a:pt x="2260" y="337"/>
                  </a:cubicBezTo>
                  <a:cubicBezTo>
                    <a:pt x="2260" y="318"/>
                    <a:pt x="2251" y="309"/>
                    <a:pt x="2251" y="291"/>
                  </a:cubicBezTo>
                  <a:cubicBezTo>
                    <a:pt x="2204" y="263"/>
                    <a:pt x="2167" y="244"/>
                    <a:pt x="2121" y="216"/>
                  </a:cubicBezTo>
                  <a:cubicBezTo>
                    <a:pt x="2046" y="179"/>
                    <a:pt x="1972" y="151"/>
                    <a:pt x="1888" y="133"/>
                  </a:cubicBezTo>
                  <a:cubicBezTo>
                    <a:pt x="1804" y="105"/>
                    <a:pt x="1721" y="77"/>
                    <a:pt x="1637" y="67"/>
                  </a:cubicBezTo>
                  <a:cubicBezTo>
                    <a:pt x="1380" y="21"/>
                    <a:pt x="1123" y="0"/>
                    <a:pt x="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25;p51">
              <a:extLst>
                <a:ext uri="{FF2B5EF4-FFF2-40B4-BE49-F238E27FC236}">
                  <a16:creationId xmlns:a16="http://schemas.microsoft.com/office/drawing/2014/main" id="{2EDA1F5A-DBF4-42B8-B8ED-4BE501100A29}"/>
                </a:ext>
              </a:extLst>
            </p:cNvPr>
            <p:cNvSpPr/>
            <p:nvPr/>
          </p:nvSpPr>
          <p:spPr>
            <a:xfrm>
              <a:off x="7951220" y="421914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26;p51">
              <a:extLst>
                <a:ext uri="{FF2B5EF4-FFF2-40B4-BE49-F238E27FC236}">
                  <a16:creationId xmlns:a16="http://schemas.microsoft.com/office/drawing/2014/main" id="{1ECBC521-BA66-44DF-86AC-5AAD6B6C72D2}"/>
                </a:ext>
              </a:extLst>
            </p:cNvPr>
            <p:cNvSpPr/>
            <p:nvPr/>
          </p:nvSpPr>
          <p:spPr>
            <a:xfrm>
              <a:off x="7951220" y="421914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27;p51">
              <a:extLst>
                <a:ext uri="{FF2B5EF4-FFF2-40B4-BE49-F238E27FC236}">
                  <a16:creationId xmlns:a16="http://schemas.microsoft.com/office/drawing/2014/main" id="{85B8E41B-BFBF-4EF2-A5A6-3F151FE78C66}"/>
                </a:ext>
              </a:extLst>
            </p:cNvPr>
            <p:cNvSpPr/>
            <p:nvPr/>
          </p:nvSpPr>
          <p:spPr>
            <a:xfrm>
              <a:off x="7966037" y="421497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28;p51">
              <a:extLst>
                <a:ext uri="{FF2B5EF4-FFF2-40B4-BE49-F238E27FC236}">
                  <a16:creationId xmlns:a16="http://schemas.microsoft.com/office/drawing/2014/main" id="{FEFCC481-A3DC-448A-B433-08B251B9D09D}"/>
                </a:ext>
              </a:extLst>
            </p:cNvPr>
            <p:cNvSpPr/>
            <p:nvPr/>
          </p:nvSpPr>
          <p:spPr>
            <a:xfrm>
              <a:off x="7966037" y="4214175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29;p51">
              <a:extLst>
                <a:ext uri="{FF2B5EF4-FFF2-40B4-BE49-F238E27FC236}">
                  <a16:creationId xmlns:a16="http://schemas.microsoft.com/office/drawing/2014/main" id="{5238B5EB-B98A-4613-A8DA-43D4B146371E}"/>
                </a:ext>
              </a:extLst>
            </p:cNvPr>
            <p:cNvSpPr/>
            <p:nvPr/>
          </p:nvSpPr>
          <p:spPr>
            <a:xfrm>
              <a:off x="7877755" y="4025990"/>
              <a:ext cx="126344" cy="258012"/>
            </a:xfrm>
            <a:custGeom>
              <a:avLst/>
              <a:gdLst/>
              <a:ahLst/>
              <a:cxnLst/>
              <a:rect l="l" t="t" r="r" b="b"/>
              <a:pathLst>
                <a:path w="1424" h="2908" extrusionOk="0">
                  <a:moveTo>
                    <a:pt x="1163" y="1"/>
                  </a:moveTo>
                  <a:cubicBezTo>
                    <a:pt x="1181" y="122"/>
                    <a:pt x="1191" y="243"/>
                    <a:pt x="1200" y="364"/>
                  </a:cubicBezTo>
                  <a:cubicBezTo>
                    <a:pt x="1209" y="550"/>
                    <a:pt x="1209" y="745"/>
                    <a:pt x="1191" y="940"/>
                  </a:cubicBezTo>
                  <a:cubicBezTo>
                    <a:pt x="1172" y="1136"/>
                    <a:pt x="1144" y="1321"/>
                    <a:pt x="1107" y="1517"/>
                  </a:cubicBezTo>
                  <a:cubicBezTo>
                    <a:pt x="1070" y="1703"/>
                    <a:pt x="1023" y="1879"/>
                    <a:pt x="968" y="2056"/>
                  </a:cubicBezTo>
                  <a:cubicBezTo>
                    <a:pt x="968" y="2064"/>
                    <a:pt x="955" y="2077"/>
                    <a:pt x="946" y="2077"/>
                  </a:cubicBezTo>
                  <a:cubicBezTo>
                    <a:pt x="944" y="2077"/>
                    <a:pt x="941" y="2077"/>
                    <a:pt x="940" y="2075"/>
                  </a:cubicBezTo>
                  <a:cubicBezTo>
                    <a:pt x="902" y="2065"/>
                    <a:pt x="875" y="2047"/>
                    <a:pt x="847" y="2038"/>
                  </a:cubicBezTo>
                  <a:cubicBezTo>
                    <a:pt x="772" y="2019"/>
                    <a:pt x="698" y="2010"/>
                    <a:pt x="633" y="2000"/>
                  </a:cubicBezTo>
                  <a:cubicBezTo>
                    <a:pt x="549" y="2000"/>
                    <a:pt x="456" y="2010"/>
                    <a:pt x="382" y="2028"/>
                  </a:cubicBezTo>
                  <a:cubicBezTo>
                    <a:pt x="344" y="2028"/>
                    <a:pt x="307" y="2038"/>
                    <a:pt x="279" y="2056"/>
                  </a:cubicBezTo>
                  <a:cubicBezTo>
                    <a:pt x="242" y="2065"/>
                    <a:pt x="205" y="2075"/>
                    <a:pt x="168" y="2093"/>
                  </a:cubicBezTo>
                  <a:cubicBezTo>
                    <a:pt x="149" y="2112"/>
                    <a:pt x="131" y="2121"/>
                    <a:pt x="112" y="2131"/>
                  </a:cubicBezTo>
                  <a:cubicBezTo>
                    <a:pt x="84" y="2149"/>
                    <a:pt x="66" y="2168"/>
                    <a:pt x="47" y="2186"/>
                  </a:cubicBezTo>
                  <a:cubicBezTo>
                    <a:pt x="28" y="2196"/>
                    <a:pt x="19" y="2214"/>
                    <a:pt x="0" y="2233"/>
                  </a:cubicBezTo>
                  <a:cubicBezTo>
                    <a:pt x="10" y="2289"/>
                    <a:pt x="28" y="2354"/>
                    <a:pt x="47" y="2400"/>
                  </a:cubicBezTo>
                  <a:cubicBezTo>
                    <a:pt x="56" y="2465"/>
                    <a:pt x="75" y="2521"/>
                    <a:pt x="103" y="2577"/>
                  </a:cubicBezTo>
                  <a:cubicBezTo>
                    <a:pt x="121" y="2623"/>
                    <a:pt x="149" y="2679"/>
                    <a:pt x="186" y="2726"/>
                  </a:cubicBezTo>
                  <a:lnTo>
                    <a:pt x="196" y="2716"/>
                  </a:lnTo>
                  <a:cubicBezTo>
                    <a:pt x="251" y="2809"/>
                    <a:pt x="335" y="2874"/>
                    <a:pt x="437" y="2902"/>
                  </a:cubicBezTo>
                  <a:cubicBezTo>
                    <a:pt x="457" y="2906"/>
                    <a:pt x="476" y="2907"/>
                    <a:pt x="496" y="2907"/>
                  </a:cubicBezTo>
                  <a:cubicBezTo>
                    <a:pt x="590" y="2907"/>
                    <a:pt x="686" y="2871"/>
                    <a:pt x="763" y="2809"/>
                  </a:cubicBezTo>
                  <a:cubicBezTo>
                    <a:pt x="884" y="2707"/>
                    <a:pt x="986" y="2577"/>
                    <a:pt x="1061" y="2437"/>
                  </a:cubicBezTo>
                  <a:cubicBezTo>
                    <a:pt x="1144" y="2270"/>
                    <a:pt x="1219" y="2103"/>
                    <a:pt x="1265" y="1917"/>
                  </a:cubicBezTo>
                  <a:cubicBezTo>
                    <a:pt x="1312" y="1740"/>
                    <a:pt x="1358" y="1545"/>
                    <a:pt x="1377" y="1359"/>
                  </a:cubicBezTo>
                  <a:cubicBezTo>
                    <a:pt x="1405" y="1173"/>
                    <a:pt x="1423" y="987"/>
                    <a:pt x="1423" y="801"/>
                  </a:cubicBezTo>
                  <a:lnTo>
                    <a:pt x="1423" y="568"/>
                  </a:lnTo>
                  <a:cubicBezTo>
                    <a:pt x="1423" y="485"/>
                    <a:pt x="1414" y="392"/>
                    <a:pt x="1395" y="308"/>
                  </a:cubicBezTo>
                  <a:cubicBezTo>
                    <a:pt x="1377" y="280"/>
                    <a:pt x="1367" y="243"/>
                    <a:pt x="1358" y="206"/>
                  </a:cubicBezTo>
                  <a:cubicBezTo>
                    <a:pt x="1349" y="196"/>
                    <a:pt x="1340" y="187"/>
                    <a:pt x="1340" y="178"/>
                  </a:cubicBezTo>
                  <a:lnTo>
                    <a:pt x="1321" y="140"/>
                  </a:lnTo>
                  <a:cubicBezTo>
                    <a:pt x="1293" y="113"/>
                    <a:pt x="1265" y="85"/>
                    <a:pt x="1247" y="57"/>
                  </a:cubicBezTo>
                  <a:lnTo>
                    <a:pt x="1181" y="20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30;p51">
              <a:extLst>
                <a:ext uri="{FF2B5EF4-FFF2-40B4-BE49-F238E27FC236}">
                  <a16:creationId xmlns:a16="http://schemas.microsoft.com/office/drawing/2014/main" id="{AC2B78E5-4494-4251-B41A-F73265FEAA75}"/>
                </a:ext>
              </a:extLst>
            </p:cNvPr>
            <p:cNvSpPr/>
            <p:nvPr/>
          </p:nvSpPr>
          <p:spPr>
            <a:xfrm>
              <a:off x="7865334" y="4172031"/>
              <a:ext cx="35579" cy="32651"/>
            </a:xfrm>
            <a:custGeom>
              <a:avLst/>
              <a:gdLst/>
              <a:ahLst/>
              <a:cxnLst/>
              <a:rect l="l" t="t" r="r" b="b"/>
              <a:pathLst>
                <a:path w="401" h="368" extrusionOk="0">
                  <a:moveTo>
                    <a:pt x="310" y="1"/>
                  </a:moveTo>
                  <a:cubicBezTo>
                    <a:pt x="296" y="1"/>
                    <a:pt x="283" y="4"/>
                    <a:pt x="271" y="10"/>
                  </a:cubicBezTo>
                  <a:cubicBezTo>
                    <a:pt x="224" y="38"/>
                    <a:pt x="178" y="75"/>
                    <a:pt x="131" y="113"/>
                  </a:cubicBezTo>
                  <a:cubicBezTo>
                    <a:pt x="85" y="150"/>
                    <a:pt x="47" y="196"/>
                    <a:pt x="20" y="243"/>
                  </a:cubicBezTo>
                  <a:cubicBezTo>
                    <a:pt x="1" y="261"/>
                    <a:pt x="1" y="280"/>
                    <a:pt x="10" y="308"/>
                  </a:cubicBezTo>
                  <a:cubicBezTo>
                    <a:pt x="10" y="317"/>
                    <a:pt x="10" y="326"/>
                    <a:pt x="20" y="336"/>
                  </a:cubicBezTo>
                  <a:cubicBezTo>
                    <a:pt x="33" y="357"/>
                    <a:pt x="53" y="367"/>
                    <a:pt x="77" y="367"/>
                  </a:cubicBezTo>
                  <a:cubicBezTo>
                    <a:pt x="85" y="367"/>
                    <a:pt x="94" y="366"/>
                    <a:pt x="103" y="364"/>
                  </a:cubicBezTo>
                  <a:cubicBezTo>
                    <a:pt x="122" y="354"/>
                    <a:pt x="140" y="345"/>
                    <a:pt x="150" y="326"/>
                  </a:cubicBezTo>
                  <a:cubicBezTo>
                    <a:pt x="187" y="280"/>
                    <a:pt x="224" y="233"/>
                    <a:pt x="271" y="196"/>
                  </a:cubicBezTo>
                  <a:cubicBezTo>
                    <a:pt x="298" y="178"/>
                    <a:pt x="326" y="159"/>
                    <a:pt x="354" y="140"/>
                  </a:cubicBezTo>
                  <a:cubicBezTo>
                    <a:pt x="391" y="122"/>
                    <a:pt x="401" y="75"/>
                    <a:pt x="382" y="38"/>
                  </a:cubicBezTo>
                  <a:cubicBezTo>
                    <a:pt x="364" y="13"/>
                    <a:pt x="337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31;p51">
              <a:extLst>
                <a:ext uri="{FF2B5EF4-FFF2-40B4-BE49-F238E27FC236}">
                  <a16:creationId xmlns:a16="http://schemas.microsoft.com/office/drawing/2014/main" id="{FA8FA9F6-C0B8-4DE4-BFDF-DB24181E1364}"/>
                </a:ext>
              </a:extLst>
            </p:cNvPr>
            <p:cNvSpPr/>
            <p:nvPr/>
          </p:nvSpPr>
          <p:spPr>
            <a:xfrm>
              <a:off x="7867020" y="4186582"/>
              <a:ext cx="43032" cy="32828"/>
            </a:xfrm>
            <a:custGeom>
              <a:avLst/>
              <a:gdLst/>
              <a:ahLst/>
              <a:cxnLst/>
              <a:rect l="l" t="t" r="r" b="b"/>
              <a:pathLst>
                <a:path w="485" h="370" extrusionOk="0">
                  <a:moveTo>
                    <a:pt x="403" y="1"/>
                  </a:moveTo>
                  <a:cubicBezTo>
                    <a:pt x="389" y="1"/>
                    <a:pt x="376" y="7"/>
                    <a:pt x="363" y="14"/>
                  </a:cubicBezTo>
                  <a:cubicBezTo>
                    <a:pt x="242" y="69"/>
                    <a:pt x="131" y="144"/>
                    <a:pt x="28" y="246"/>
                  </a:cubicBezTo>
                  <a:lnTo>
                    <a:pt x="38" y="246"/>
                  </a:lnTo>
                  <a:cubicBezTo>
                    <a:pt x="10" y="265"/>
                    <a:pt x="1" y="311"/>
                    <a:pt x="28" y="339"/>
                  </a:cubicBezTo>
                  <a:lnTo>
                    <a:pt x="38" y="348"/>
                  </a:lnTo>
                  <a:cubicBezTo>
                    <a:pt x="52" y="362"/>
                    <a:pt x="70" y="369"/>
                    <a:pt x="90" y="369"/>
                  </a:cubicBezTo>
                  <a:cubicBezTo>
                    <a:pt x="110" y="369"/>
                    <a:pt x="131" y="362"/>
                    <a:pt x="149" y="348"/>
                  </a:cubicBezTo>
                  <a:cubicBezTo>
                    <a:pt x="168" y="321"/>
                    <a:pt x="205" y="302"/>
                    <a:pt x="233" y="274"/>
                  </a:cubicBezTo>
                  <a:cubicBezTo>
                    <a:pt x="298" y="218"/>
                    <a:pt x="372" y="181"/>
                    <a:pt x="447" y="144"/>
                  </a:cubicBezTo>
                  <a:cubicBezTo>
                    <a:pt x="465" y="135"/>
                    <a:pt x="475" y="116"/>
                    <a:pt x="484" y="97"/>
                  </a:cubicBezTo>
                  <a:cubicBezTo>
                    <a:pt x="484" y="79"/>
                    <a:pt x="484" y="60"/>
                    <a:pt x="475" y="42"/>
                  </a:cubicBezTo>
                  <a:cubicBezTo>
                    <a:pt x="456" y="23"/>
                    <a:pt x="447" y="4"/>
                    <a:pt x="419" y="4"/>
                  </a:cubicBezTo>
                  <a:cubicBezTo>
                    <a:pt x="414" y="2"/>
                    <a:pt x="408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32;p51">
              <a:extLst>
                <a:ext uri="{FF2B5EF4-FFF2-40B4-BE49-F238E27FC236}">
                  <a16:creationId xmlns:a16="http://schemas.microsoft.com/office/drawing/2014/main" id="{4CAFEA1A-8D51-4E1D-A4C4-CC3E119A1019}"/>
                </a:ext>
              </a:extLst>
            </p:cNvPr>
            <p:cNvSpPr/>
            <p:nvPr/>
          </p:nvSpPr>
          <p:spPr>
            <a:xfrm>
              <a:off x="7871988" y="4043026"/>
              <a:ext cx="85797" cy="70448"/>
            </a:xfrm>
            <a:custGeom>
              <a:avLst/>
              <a:gdLst/>
              <a:ahLst/>
              <a:cxnLst/>
              <a:rect l="l" t="t" r="r" b="b"/>
              <a:pathLst>
                <a:path w="967" h="794" extrusionOk="0">
                  <a:moveTo>
                    <a:pt x="511" y="0"/>
                  </a:moveTo>
                  <a:cubicBezTo>
                    <a:pt x="477" y="0"/>
                    <a:pt x="443" y="4"/>
                    <a:pt x="409" y="14"/>
                  </a:cubicBezTo>
                  <a:cubicBezTo>
                    <a:pt x="65" y="107"/>
                    <a:pt x="0" y="562"/>
                    <a:pt x="307" y="739"/>
                  </a:cubicBezTo>
                  <a:cubicBezTo>
                    <a:pt x="373" y="777"/>
                    <a:pt x="441" y="794"/>
                    <a:pt x="508" y="794"/>
                  </a:cubicBezTo>
                  <a:cubicBezTo>
                    <a:pt x="752" y="794"/>
                    <a:pt x="966" y="565"/>
                    <a:pt x="893" y="302"/>
                  </a:cubicBezTo>
                  <a:lnTo>
                    <a:pt x="893" y="293"/>
                  </a:lnTo>
                  <a:cubicBezTo>
                    <a:pt x="846" y="114"/>
                    <a:pt x="683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33;p51">
              <a:extLst>
                <a:ext uri="{FF2B5EF4-FFF2-40B4-BE49-F238E27FC236}">
                  <a16:creationId xmlns:a16="http://schemas.microsoft.com/office/drawing/2014/main" id="{A50DC6B8-43DA-47EB-A121-230CED0A81DB}"/>
                </a:ext>
              </a:extLst>
            </p:cNvPr>
            <p:cNvSpPr/>
            <p:nvPr/>
          </p:nvSpPr>
          <p:spPr>
            <a:xfrm>
              <a:off x="6632678" y="2303492"/>
              <a:ext cx="188274" cy="217110"/>
            </a:xfrm>
            <a:custGeom>
              <a:avLst/>
              <a:gdLst/>
              <a:ahLst/>
              <a:cxnLst/>
              <a:rect l="l" t="t" r="r" b="b"/>
              <a:pathLst>
                <a:path w="2122" h="2447" extrusionOk="0">
                  <a:moveTo>
                    <a:pt x="967" y="1"/>
                  </a:moveTo>
                  <a:cubicBezTo>
                    <a:pt x="604" y="1"/>
                    <a:pt x="277" y="283"/>
                    <a:pt x="159" y="742"/>
                  </a:cubicBezTo>
                  <a:cubicBezTo>
                    <a:pt x="1" y="1365"/>
                    <a:pt x="280" y="2081"/>
                    <a:pt x="773" y="2351"/>
                  </a:cubicBezTo>
                  <a:cubicBezTo>
                    <a:pt x="898" y="2416"/>
                    <a:pt x="1025" y="2447"/>
                    <a:pt x="1147" y="2447"/>
                  </a:cubicBezTo>
                  <a:cubicBezTo>
                    <a:pt x="1516" y="2447"/>
                    <a:pt x="1844" y="2168"/>
                    <a:pt x="1963" y="1700"/>
                  </a:cubicBezTo>
                  <a:cubicBezTo>
                    <a:pt x="2121" y="1086"/>
                    <a:pt x="1842" y="361"/>
                    <a:pt x="1340" y="100"/>
                  </a:cubicBezTo>
                  <a:cubicBezTo>
                    <a:pt x="1216" y="33"/>
                    <a:pt x="1089" y="1"/>
                    <a:pt x="96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34;p51">
              <a:extLst>
                <a:ext uri="{FF2B5EF4-FFF2-40B4-BE49-F238E27FC236}">
                  <a16:creationId xmlns:a16="http://schemas.microsoft.com/office/drawing/2014/main" id="{15B79539-7835-427F-80FD-B3E57FDC60CC}"/>
                </a:ext>
              </a:extLst>
            </p:cNvPr>
            <p:cNvSpPr/>
            <p:nvPr/>
          </p:nvSpPr>
          <p:spPr>
            <a:xfrm>
              <a:off x="6759732" y="2187441"/>
              <a:ext cx="85975" cy="103897"/>
            </a:xfrm>
            <a:custGeom>
              <a:avLst/>
              <a:gdLst/>
              <a:ahLst/>
              <a:cxnLst/>
              <a:rect l="l" t="t" r="r" b="b"/>
              <a:pathLst>
                <a:path w="969" h="1171" extrusionOk="0">
                  <a:moveTo>
                    <a:pt x="519" y="0"/>
                  </a:moveTo>
                  <a:cubicBezTo>
                    <a:pt x="304" y="0"/>
                    <a:pt x="99" y="222"/>
                    <a:pt x="47" y="516"/>
                  </a:cubicBezTo>
                  <a:cubicBezTo>
                    <a:pt x="1" y="841"/>
                    <a:pt x="150" y="1129"/>
                    <a:pt x="391" y="1167"/>
                  </a:cubicBezTo>
                  <a:cubicBezTo>
                    <a:pt x="408" y="1169"/>
                    <a:pt x="424" y="1171"/>
                    <a:pt x="441" y="1171"/>
                  </a:cubicBezTo>
                  <a:cubicBezTo>
                    <a:pt x="656" y="1171"/>
                    <a:pt x="860" y="949"/>
                    <a:pt x="912" y="655"/>
                  </a:cubicBezTo>
                  <a:cubicBezTo>
                    <a:pt x="968" y="330"/>
                    <a:pt x="801" y="41"/>
                    <a:pt x="568" y="4"/>
                  </a:cubicBezTo>
                  <a:cubicBezTo>
                    <a:pt x="552" y="2"/>
                    <a:pt x="535" y="0"/>
                    <a:pt x="519" y="0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35;p51">
              <a:extLst>
                <a:ext uri="{FF2B5EF4-FFF2-40B4-BE49-F238E27FC236}">
                  <a16:creationId xmlns:a16="http://schemas.microsoft.com/office/drawing/2014/main" id="{04A62B31-22C2-4641-AADD-304A47C46789}"/>
                </a:ext>
              </a:extLst>
            </p:cNvPr>
            <p:cNvSpPr/>
            <p:nvPr/>
          </p:nvSpPr>
          <p:spPr>
            <a:xfrm>
              <a:off x="7065833" y="2195071"/>
              <a:ext cx="82603" cy="104341"/>
            </a:xfrm>
            <a:custGeom>
              <a:avLst/>
              <a:gdLst/>
              <a:ahLst/>
              <a:cxnLst/>
              <a:rect l="l" t="t" r="r" b="b"/>
              <a:pathLst>
                <a:path w="931" h="1176" extrusionOk="0">
                  <a:moveTo>
                    <a:pt x="436" y="1"/>
                  </a:moveTo>
                  <a:cubicBezTo>
                    <a:pt x="428" y="1"/>
                    <a:pt x="419" y="1"/>
                    <a:pt x="410" y="2"/>
                  </a:cubicBezTo>
                  <a:cubicBezTo>
                    <a:pt x="168" y="39"/>
                    <a:pt x="1" y="309"/>
                    <a:pt x="29" y="634"/>
                  </a:cubicBezTo>
                  <a:cubicBezTo>
                    <a:pt x="55" y="943"/>
                    <a:pt x="257" y="1176"/>
                    <a:pt x="484" y="1176"/>
                  </a:cubicBezTo>
                  <a:cubicBezTo>
                    <a:pt x="496" y="1176"/>
                    <a:pt x="509" y="1175"/>
                    <a:pt x="522" y="1174"/>
                  </a:cubicBezTo>
                  <a:cubicBezTo>
                    <a:pt x="763" y="1155"/>
                    <a:pt x="931" y="867"/>
                    <a:pt x="903" y="551"/>
                  </a:cubicBezTo>
                  <a:cubicBezTo>
                    <a:pt x="876" y="237"/>
                    <a:pt x="668" y="1"/>
                    <a:pt x="43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36;p51">
              <a:extLst>
                <a:ext uri="{FF2B5EF4-FFF2-40B4-BE49-F238E27FC236}">
                  <a16:creationId xmlns:a16="http://schemas.microsoft.com/office/drawing/2014/main" id="{AE08AE06-1F27-440D-A1A9-02A05B2B8405}"/>
                </a:ext>
              </a:extLst>
            </p:cNvPr>
            <p:cNvSpPr/>
            <p:nvPr/>
          </p:nvSpPr>
          <p:spPr>
            <a:xfrm>
              <a:off x="6851385" y="2304557"/>
              <a:ext cx="127143" cy="102300"/>
            </a:xfrm>
            <a:custGeom>
              <a:avLst/>
              <a:gdLst/>
              <a:ahLst/>
              <a:cxnLst/>
              <a:rect l="l" t="t" r="r" b="b"/>
              <a:pathLst>
                <a:path w="1433" h="1153" extrusionOk="0">
                  <a:moveTo>
                    <a:pt x="373" y="1"/>
                  </a:moveTo>
                  <a:cubicBezTo>
                    <a:pt x="351" y="1"/>
                    <a:pt x="329" y="2"/>
                    <a:pt x="307" y="5"/>
                  </a:cubicBezTo>
                  <a:cubicBezTo>
                    <a:pt x="223" y="23"/>
                    <a:pt x="149" y="70"/>
                    <a:pt x="93" y="144"/>
                  </a:cubicBezTo>
                  <a:cubicBezTo>
                    <a:pt x="47" y="209"/>
                    <a:pt x="19" y="284"/>
                    <a:pt x="9" y="367"/>
                  </a:cubicBezTo>
                  <a:cubicBezTo>
                    <a:pt x="0" y="516"/>
                    <a:pt x="47" y="665"/>
                    <a:pt x="140" y="786"/>
                  </a:cubicBezTo>
                  <a:cubicBezTo>
                    <a:pt x="233" y="897"/>
                    <a:pt x="344" y="981"/>
                    <a:pt x="474" y="1046"/>
                  </a:cubicBezTo>
                  <a:cubicBezTo>
                    <a:pt x="607" y="1118"/>
                    <a:pt x="754" y="1153"/>
                    <a:pt x="902" y="1153"/>
                  </a:cubicBezTo>
                  <a:cubicBezTo>
                    <a:pt x="1022" y="1153"/>
                    <a:pt x="1143" y="1129"/>
                    <a:pt x="1256" y="1083"/>
                  </a:cubicBezTo>
                  <a:lnTo>
                    <a:pt x="1256" y="1083"/>
                  </a:lnTo>
                  <a:cubicBezTo>
                    <a:pt x="1213" y="1088"/>
                    <a:pt x="1171" y="1090"/>
                    <a:pt x="1129" y="1090"/>
                  </a:cubicBezTo>
                  <a:cubicBezTo>
                    <a:pt x="921" y="1090"/>
                    <a:pt x="717" y="1034"/>
                    <a:pt x="539" y="925"/>
                  </a:cubicBezTo>
                  <a:cubicBezTo>
                    <a:pt x="437" y="860"/>
                    <a:pt x="344" y="777"/>
                    <a:pt x="279" y="684"/>
                  </a:cubicBezTo>
                  <a:cubicBezTo>
                    <a:pt x="205" y="600"/>
                    <a:pt x="177" y="488"/>
                    <a:pt x="186" y="377"/>
                  </a:cubicBezTo>
                  <a:cubicBezTo>
                    <a:pt x="186" y="284"/>
                    <a:pt x="251" y="200"/>
                    <a:pt x="344" y="163"/>
                  </a:cubicBezTo>
                  <a:cubicBezTo>
                    <a:pt x="358" y="162"/>
                    <a:pt x="373" y="161"/>
                    <a:pt x="387" y="161"/>
                  </a:cubicBezTo>
                  <a:cubicBezTo>
                    <a:pt x="484" y="161"/>
                    <a:pt x="579" y="188"/>
                    <a:pt x="660" y="237"/>
                  </a:cubicBezTo>
                  <a:cubicBezTo>
                    <a:pt x="842" y="325"/>
                    <a:pt x="1053" y="406"/>
                    <a:pt x="1261" y="406"/>
                  </a:cubicBezTo>
                  <a:cubicBezTo>
                    <a:pt x="1319" y="406"/>
                    <a:pt x="1376" y="400"/>
                    <a:pt x="1432" y="386"/>
                  </a:cubicBezTo>
                  <a:cubicBezTo>
                    <a:pt x="1172" y="377"/>
                    <a:pt x="949" y="246"/>
                    <a:pt x="725" y="116"/>
                  </a:cubicBezTo>
                  <a:cubicBezTo>
                    <a:pt x="622" y="45"/>
                    <a:pt x="499" y="1"/>
                    <a:pt x="373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37;p51">
              <a:extLst>
                <a:ext uri="{FF2B5EF4-FFF2-40B4-BE49-F238E27FC236}">
                  <a16:creationId xmlns:a16="http://schemas.microsoft.com/office/drawing/2014/main" id="{B6DF6DD0-3765-4C0F-9A67-BC08BA9F2449}"/>
                </a:ext>
              </a:extLst>
            </p:cNvPr>
            <p:cNvSpPr/>
            <p:nvPr/>
          </p:nvSpPr>
          <p:spPr>
            <a:xfrm>
              <a:off x="7084110" y="2297282"/>
              <a:ext cx="264046" cy="219151"/>
            </a:xfrm>
            <a:custGeom>
              <a:avLst/>
              <a:gdLst/>
              <a:ahLst/>
              <a:cxnLst/>
              <a:rect l="l" t="t" r="r" b="b"/>
              <a:pathLst>
                <a:path w="2976" h="2470" extrusionOk="0">
                  <a:moveTo>
                    <a:pt x="1400" y="0"/>
                  </a:moveTo>
                  <a:cubicBezTo>
                    <a:pt x="840" y="0"/>
                    <a:pt x="331" y="383"/>
                    <a:pt x="195" y="952"/>
                  </a:cubicBezTo>
                  <a:cubicBezTo>
                    <a:pt x="0" y="1780"/>
                    <a:pt x="660" y="2469"/>
                    <a:pt x="1400" y="2469"/>
                  </a:cubicBezTo>
                  <a:cubicBezTo>
                    <a:pt x="1614" y="2469"/>
                    <a:pt x="1836" y="2411"/>
                    <a:pt x="2045" y="2281"/>
                  </a:cubicBezTo>
                  <a:cubicBezTo>
                    <a:pt x="2975" y="1705"/>
                    <a:pt x="2743" y="282"/>
                    <a:pt x="1673" y="31"/>
                  </a:cubicBezTo>
                  <a:cubicBezTo>
                    <a:pt x="1582" y="10"/>
                    <a:pt x="1490" y="0"/>
                    <a:pt x="1400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38;p51">
              <a:extLst>
                <a:ext uri="{FF2B5EF4-FFF2-40B4-BE49-F238E27FC236}">
                  <a16:creationId xmlns:a16="http://schemas.microsoft.com/office/drawing/2014/main" id="{3515F0CC-4639-4DEA-B3B4-F1164BC5C498}"/>
                </a:ext>
              </a:extLst>
            </p:cNvPr>
            <p:cNvSpPr/>
            <p:nvPr/>
          </p:nvSpPr>
          <p:spPr>
            <a:xfrm>
              <a:off x="7443713" y="3046649"/>
              <a:ext cx="117294" cy="144533"/>
            </a:xfrm>
            <a:custGeom>
              <a:avLst/>
              <a:gdLst/>
              <a:ahLst/>
              <a:cxnLst/>
              <a:rect l="l" t="t" r="r" b="b"/>
              <a:pathLst>
                <a:path w="1322" h="1629" extrusionOk="0">
                  <a:moveTo>
                    <a:pt x="308" y="1"/>
                  </a:moveTo>
                  <a:cubicBezTo>
                    <a:pt x="252" y="75"/>
                    <a:pt x="215" y="159"/>
                    <a:pt x="178" y="243"/>
                  </a:cubicBezTo>
                  <a:cubicBezTo>
                    <a:pt x="113" y="401"/>
                    <a:pt x="66" y="568"/>
                    <a:pt x="47" y="735"/>
                  </a:cubicBezTo>
                  <a:cubicBezTo>
                    <a:pt x="1" y="1042"/>
                    <a:pt x="38" y="1349"/>
                    <a:pt x="140" y="1628"/>
                  </a:cubicBezTo>
                  <a:lnTo>
                    <a:pt x="1321" y="1033"/>
                  </a:lnTo>
                  <a:cubicBezTo>
                    <a:pt x="1070" y="614"/>
                    <a:pt x="717" y="261"/>
                    <a:pt x="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39;p51">
              <a:extLst>
                <a:ext uri="{FF2B5EF4-FFF2-40B4-BE49-F238E27FC236}">
                  <a16:creationId xmlns:a16="http://schemas.microsoft.com/office/drawing/2014/main" id="{BB221A34-CB60-4C93-8EC9-3A91927A102C}"/>
                </a:ext>
              </a:extLst>
            </p:cNvPr>
            <p:cNvSpPr/>
            <p:nvPr/>
          </p:nvSpPr>
          <p:spPr>
            <a:xfrm>
              <a:off x="7410796" y="2960852"/>
              <a:ext cx="302818" cy="494287"/>
            </a:xfrm>
            <a:custGeom>
              <a:avLst/>
              <a:gdLst/>
              <a:ahLst/>
              <a:cxnLst/>
              <a:rect l="l" t="t" r="r" b="b"/>
              <a:pathLst>
                <a:path w="3413" h="5571" extrusionOk="0">
                  <a:moveTo>
                    <a:pt x="1674" y="1"/>
                  </a:moveTo>
                  <a:lnTo>
                    <a:pt x="1655" y="10"/>
                  </a:lnTo>
                  <a:lnTo>
                    <a:pt x="1599" y="10"/>
                  </a:lnTo>
                  <a:cubicBezTo>
                    <a:pt x="1404" y="10"/>
                    <a:pt x="1200" y="29"/>
                    <a:pt x="1004" y="75"/>
                  </a:cubicBezTo>
                  <a:cubicBezTo>
                    <a:pt x="818" y="103"/>
                    <a:pt x="632" y="159"/>
                    <a:pt x="456" y="233"/>
                  </a:cubicBezTo>
                  <a:cubicBezTo>
                    <a:pt x="325" y="289"/>
                    <a:pt x="195" y="354"/>
                    <a:pt x="74" y="428"/>
                  </a:cubicBezTo>
                  <a:cubicBezTo>
                    <a:pt x="74" y="438"/>
                    <a:pt x="65" y="438"/>
                    <a:pt x="56" y="447"/>
                  </a:cubicBezTo>
                  <a:cubicBezTo>
                    <a:pt x="37" y="456"/>
                    <a:pt x="19" y="466"/>
                    <a:pt x="9" y="484"/>
                  </a:cubicBezTo>
                  <a:cubicBezTo>
                    <a:pt x="0" y="503"/>
                    <a:pt x="0" y="521"/>
                    <a:pt x="0" y="549"/>
                  </a:cubicBezTo>
                  <a:cubicBezTo>
                    <a:pt x="9" y="568"/>
                    <a:pt x="19" y="577"/>
                    <a:pt x="37" y="586"/>
                  </a:cubicBezTo>
                  <a:cubicBezTo>
                    <a:pt x="149" y="652"/>
                    <a:pt x="251" y="717"/>
                    <a:pt x="344" y="800"/>
                  </a:cubicBezTo>
                  <a:cubicBezTo>
                    <a:pt x="456" y="893"/>
                    <a:pt x="558" y="1005"/>
                    <a:pt x="642" y="1126"/>
                  </a:cubicBezTo>
                  <a:lnTo>
                    <a:pt x="642" y="1117"/>
                  </a:lnTo>
                  <a:cubicBezTo>
                    <a:pt x="735" y="1256"/>
                    <a:pt x="818" y="1405"/>
                    <a:pt x="874" y="1563"/>
                  </a:cubicBezTo>
                  <a:cubicBezTo>
                    <a:pt x="958" y="1805"/>
                    <a:pt x="1014" y="2056"/>
                    <a:pt x="1032" y="2307"/>
                  </a:cubicBezTo>
                  <a:cubicBezTo>
                    <a:pt x="1051" y="2484"/>
                    <a:pt x="1051" y="2670"/>
                    <a:pt x="1042" y="2846"/>
                  </a:cubicBezTo>
                  <a:cubicBezTo>
                    <a:pt x="1032" y="3051"/>
                    <a:pt x="1014" y="3246"/>
                    <a:pt x="986" y="3451"/>
                  </a:cubicBezTo>
                  <a:cubicBezTo>
                    <a:pt x="939" y="3711"/>
                    <a:pt x="856" y="3962"/>
                    <a:pt x="753" y="4204"/>
                  </a:cubicBezTo>
                  <a:cubicBezTo>
                    <a:pt x="679" y="4353"/>
                    <a:pt x="595" y="4492"/>
                    <a:pt x="493" y="4632"/>
                  </a:cubicBezTo>
                  <a:cubicBezTo>
                    <a:pt x="484" y="4650"/>
                    <a:pt x="474" y="4678"/>
                    <a:pt x="484" y="4697"/>
                  </a:cubicBezTo>
                  <a:cubicBezTo>
                    <a:pt x="493" y="4743"/>
                    <a:pt x="511" y="4790"/>
                    <a:pt x="530" y="4827"/>
                  </a:cubicBezTo>
                  <a:cubicBezTo>
                    <a:pt x="549" y="4864"/>
                    <a:pt x="577" y="4901"/>
                    <a:pt x="604" y="4929"/>
                  </a:cubicBezTo>
                  <a:cubicBezTo>
                    <a:pt x="642" y="4994"/>
                    <a:pt x="697" y="5050"/>
                    <a:pt x="753" y="5097"/>
                  </a:cubicBezTo>
                  <a:cubicBezTo>
                    <a:pt x="883" y="5208"/>
                    <a:pt x="1032" y="5301"/>
                    <a:pt x="1190" y="5376"/>
                  </a:cubicBezTo>
                  <a:cubicBezTo>
                    <a:pt x="1339" y="5450"/>
                    <a:pt x="1507" y="5506"/>
                    <a:pt x="1683" y="5534"/>
                  </a:cubicBezTo>
                  <a:cubicBezTo>
                    <a:pt x="1776" y="5552"/>
                    <a:pt x="1869" y="5571"/>
                    <a:pt x="1971" y="5571"/>
                  </a:cubicBezTo>
                  <a:cubicBezTo>
                    <a:pt x="2027" y="5571"/>
                    <a:pt x="2083" y="5562"/>
                    <a:pt x="2139" y="5552"/>
                  </a:cubicBezTo>
                  <a:lnTo>
                    <a:pt x="2204" y="5543"/>
                  </a:lnTo>
                  <a:lnTo>
                    <a:pt x="2223" y="5534"/>
                  </a:lnTo>
                  <a:cubicBezTo>
                    <a:pt x="2241" y="5534"/>
                    <a:pt x="2260" y="5524"/>
                    <a:pt x="2269" y="5506"/>
                  </a:cubicBezTo>
                  <a:cubicBezTo>
                    <a:pt x="2539" y="5162"/>
                    <a:pt x="2762" y="4790"/>
                    <a:pt x="2948" y="4399"/>
                  </a:cubicBezTo>
                  <a:cubicBezTo>
                    <a:pt x="3125" y="4009"/>
                    <a:pt x="3255" y="3599"/>
                    <a:pt x="3329" y="3181"/>
                  </a:cubicBezTo>
                  <a:cubicBezTo>
                    <a:pt x="3404" y="2763"/>
                    <a:pt x="3413" y="2325"/>
                    <a:pt x="3366" y="1898"/>
                  </a:cubicBezTo>
                  <a:cubicBezTo>
                    <a:pt x="3329" y="1674"/>
                    <a:pt x="3292" y="1451"/>
                    <a:pt x="3227" y="1228"/>
                  </a:cubicBezTo>
                  <a:cubicBezTo>
                    <a:pt x="3171" y="1014"/>
                    <a:pt x="3097" y="810"/>
                    <a:pt x="2994" y="605"/>
                  </a:cubicBezTo>
                  <a:cubicBezTo>
                    <a:pt x="2939" y="484"/>
                    <a:pt x="2864" y="363"/>
                    <a:pt x="2781" y="242"/>
                  </a:cubicBezTo>
                  <a:cubicBezTo>
                    <a:pt x="2762" y="224"/>
                    <a:pt x="2743" y="215"/>
                    <a:pt x="2715" y="205"/>
                  </a:cubicBezTo>
                  <a:cubicBezTo>
                    <a:pt x="2390" y="66"/>
                    <a:pt x="2027" y="1"/>
                    <a:pt x="1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121;p70">
            <a:extLst>
              <a:ext uri="{FF2B5EF4-FFF2-40B4-BE49-F238E27FC236}">
                <a16:creationId xmlns:a16="http://schemas.microsoft.com/office/drawing/2014/main" id="{950EF061-852C-465E-8C10-AD5291884181}"/>
              </a:ext>
            </a:extLst>
          </p:cNvPr>
          <p:cNvGrpSpPr/>
          <p:nvPr/>
        </p:nvGrpSpPr>
        <p:grpSpPr>
          <a:xfrm rot="21120905">
            <a:off x="5083415" y="1960194"/>
            <a:ext cx="1812322" cy="1541287"/>
            <a:chOff x="4060225" y="2160075"/>
            <a:chExt cx="3214100" cy="2691675"/>
          </a:xfrm>
        </p:grpSpPr>
        <p:sp>
          <p:nvSpPr>
            <p:cNvPr id="336" name="Google Shape;3122;p70">
              <a:extLst>
                <a:ext uri="{FF2B5EF4-FFF2-40B4-BE49-F238E27FC236}">
                  <a16:creationId xmlns:a16="http://schemas.microsoft.com/office/drawing/2014/main" id="{A82DCCA4-D07B-4018-AA71-6C7B51333D76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123;p70">
              <a:extLst>
                <a:ext uri="{FF2B5EF4-FFF2-40B4-BE49-F238E27FC236}">
                  <a16:creationId xmlns:a16="http://schemas.microsoft.com/office/drawing/2014/main" id="{100067DE-7F04-4830-93F7-6A3FC766D84F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124;p70">
              <a:extLst>
                <a:ext uri="{FF2B5EF4-FFF2-40B4-BE49-F238E27FC236}">
                  <a16:creationId xmlns:a16="http://schemas.microsoft.com/office/drawing/2014/main" id="{CCA6A8C3-E00C-4C7A-B8C6-CC4FF51658E2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125;p70">
              <a:extLst>
                <a:ext uri="{FF2B5EF4-FFF2-40B4-BE49-F238E27FC236}">
                  <a16:creationId xmlns:a16="http://schemas.microsoft.com/office/drawing/2014/main" id="{7C321D6A-5B6D-42BE-96FE-FF852AE8E92C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126;p70">
              <a:extLst>
                <a:ext uri="{FF2B5EF4-FFF2-40B4-BE49-F238E27FC236}">
                  <a16:creationId xmlns:a16="http://schemas.microsoft.com/office/drawing/2014/main" id="{97E61650-B80A-4BB2-99F5-0E5E9F239155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127;p70">
              <a:extLst>
                <a:ext uri="{FF2B5EF4-FFF2-40B4-BE49-F238E27FC236}">
                  <a16:creationId xmlns:a16="http://schemas.microsoft.com/office/drawing/2014/main" id="{2B272685-CDCC-48AA-8B65-FA627744997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128;p70">
              <a:extLst>
                <a:ext uri="{FF2B5EF4-FFF2-40B4-BE49-F238E27FC236}">
                  <a16:creationId xmlns:a16="http://schemas.microsoft.com/office/drawing/2014/main" id="{AA98C04A-2E1F-41FA-A747-F46B898A0FEA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129;p70">
              <a:extLst>
                <a:ext uri="{FF2B5EF4-FFF2-40B4-BE49-F238E27FC236}">
                  <a16:creationId xmlns:a16="http://schemas.microsoft.com/office/drawing/2014/main" id="{9039A7FD-192E-4405-B7D0-38C0D971DBF8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130;p70">
              <a:extLst>
                <a:ext uri="{FF2B5EF4-FFF2-40B4-BE49-F238E27FC236}">
                  <a16:creationId xmlns:a16="http://schemas.microsoft.com/office/drawing/2014/main" id="{1C6D4933-E971-4247-A548-A775B8B43511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131;p70">
              <a:extLst>
                <a:ext uri="{FF2B5EF4-FFF2-40B4-BE49-F238E27FC236}">
                  <a16:creationId xmlns:a16="http://schemas.microsoft.com/office/drawing/2014/main" id="{D47E5C66-D093-405F-A2AB-C3094502F8DB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132;p70">
              <a:extLst>
                <a:ext uri="{FF2B5EF4-FFF2-40B4-BE49-F238E27FC236}">
                  <a16:creationId xmlns:a16="http://schemas.microsoft.com/office/drawing/2014/main" id="{9830D7A8-1F2B-46DA-8ECA-A8C0358A5576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133;p70">
              <a:extLst>
                <a:ext uri="{FF2B5EF4-FFF2-40B4-BE49-F238E27FC236}">
                  <a16:creationId xmlns:a16="http://schemas.microsoft.com/office/drawing/2014/main" id="{DBE3457B-34EE-4281-8C74-343B9F38EFDF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134;p70">
              <a:extLst>
                <a:ext uri="{FF2B5EF4-FFF2-40B4-BE49-F238E27FC236}">
                  <a16:creationId xmlns:a16="http://schemas.microsoft.com/office/drawing/2014/main" id="{86123F83-072E-4ED1-8AC6-E7406C960BB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135;p70">
              <a:extLst>
                <a:ext uri="{FF2B5EF4-FFF2-40B4-BE49-F238E27FC236}">
                  <a16:creationId xmlns:a16="http://schemas.microsoft.com/office/drawing/2014/main" id="{96597372-8A72-42CB-9443-D7DA56D09859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136;p70">
              <a:extLst>
                <a:ext uri="{FF2B5EF4-FFF2-40B4-BE49-F238E27FC236}">
                  <a16:creationId xmlns:a16="http://schemas.microsoft.com/office/drawing/2014/main" id="{246916B8-2C74-48C2-905B-8B429AEE2CBD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137;p70">
              <a:extLst>
                <a:ext uri="{FF2B5EF4-FFF2-40B4-BE49-F238E27FC236}">
                  <a16:creationId xmlns:a16="http://schemas.microsoft.com/office/drawing/2014/main" id="{7F8FD504-BA9A-479C-960C-182EE743DD8D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138;p70">
              <a:extLst>
                <a:ext uri="{FF2B5EF4-FFF2-40B4-BE49-F238E27FC236}">
                  <a16:creationId xmlns:a16="http://schemas.microsoft.com/office/drawing/2014/main" id="{860B5FD8-3C43-4301-BF75-796B74FFD3C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139;p70">
              <a:extLst>
                <a:ext uri="{FF2B5EF4-FFF2-40B4-BE49-F238E27FC236}">
                  <a16:creationId xmlns:a16="http://schemas.microsoft.com/office/drawing/2014/main" id="{8AF23F05-DDA5-4EA6-AD20-6667B34A3FA5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140;p70">
              <a:extLst>
                <a:ext uri="{FF2B5EF4-FFF2-40B4-BE49-F238E27FC236}">
                  <a16:creationId xmlns:a16="http://schemas.microsoft.com/office/drawing/2014/main" id="{30021598-B7D6-40DC-ABEA-78F875C9207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141;p70">
              <a:extLst>
                <a:ext uri="{FF2B5EF4-FFF2-40B4-BE49-F238E27FC236}">
                  <a16:creationId xmlns:a16="http://schemas.microsoft.com/office/drawing/2014/main" id="{71AC7C43-7277-4B5F-BC24-BB47ACB0840F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142;p70">
              <a:extLst>
                <a:ext uri="{FF2B5EF4-FFF2-40B4-BE49-F238E27FC236}">
                  <a16:creationId xmlns:a16="http://schemas.microsoft.com/office/drawing/2014/main" id="{167B7A35-2061-47AC-88DE-627550554726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143;p70">
              <a:extLst>
                <a:ext uri="{FF2B5EF4-FFF2-40B4-BE49-F238E27FC236}">
                  <a16:creationId xmlns:a16="http://schemas.microsoft.com/office/drawing/2014/main" id="{38478068-FB2C-4143-BC9F-6500B113DA3D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144;p70">
              <a:extLst>
                <a:ext uri="{FF2B5EF4-FFF2-40B4-BE49-F238E27FC236}">
                  <a16:creationId xmlns:a16="http://schemas.microsoft.com/office/drawing/2014/main" id="{C1FE7372-C938-4165-AA2E-AA8D70922109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145;p70">
              <a:extLst>
                <a:ext uri="{FF2B5EF4-FFF2-40B4-BE49-F238E27FC236}">
                  <a16:creationId xmlns:a16="http://schemas.microsoft.com/office/drawing/2014/main" id="{E073B8BF-ABAE-4AC0-A7A0-42DE9D554832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146;p70">
              <a:extLst>
                <a:ext uri="{FF2B5EF4-FFF2-40B4-BE49-F238E27FC236}">
                  <a16:creationId xmlns:a16="http://schemas.microsoft.com/office/drawing/2014/main" id="{8A3A273C-2DC0-4084-BE87-002D4BFE6424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147;p70">
              <a:extLst>
                <a:ext uri="{FF2B5EF4-FFF2-40B4-BE49-F238E27FC236}">
                  <a16:creationId xmlns:a16="http://schemas.microsoft.com/office/drawing/2014/main" id="{736249E2-479B-40C5-A179-2A20B42B708F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B7F39E5-1FF9-4873-9449-C8DCF3C5C30A}"/>
              </a:ext>
            </a:extLst>
          </p:cNvPr>
          <p:cNvSpPr/>
          <p:nvPr/>
        </p:nvSpPr>
        <p:spPr>
          <a:xfrm>
            <a:off x="1437933" y="665154"/>
            <a:ext cx="7884425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CHÀO MỪNG CÁC CON ĐẾN  VỚI TIẾT HỌC</a:t>
            </a:r>
          </a:p>
          <a:p>
            <a:pPr algn="ctr"/>
            <a:r>
              <a:rPr lang="vi-VN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MÔN TOÁN – LỚP 4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llelogram 6">
            <a:hlinkClick r:id="rId2" action="ppaction://hlinksldjump"/>
          </p:cNvPr>
          <p:cNvSpPr/>
          <p:nvPr/>
        </p:nvSpPr>
        <p:spPr>
          <a:xfrm>
            <a:off x="1657350" y="1828799"/>
            <a:ext cx="2971800" cy="628650"/>
          </a:xfrm>
          <a:prstGeom prst="parallelogram">
            <a:avLst>
              <a:gd name="adj" fmla="val 115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arallelogram 7">
            <a:hlinkClick r:id="rId2" action="ppaction://hlinksldjump"/>
          </p:cNvPr>
          <p:cNvSpPr/>
          <p:nvPr/>
        </p:nvSpPr>
        <p:spPr>
          <a:xfrm rot="2426774">
            <a:off x="5131658" y="1646472"/>
            <a:ext cx="2317197" cy="993307"/>
          </a:xfrm>
          <a:prstGeom prst="parallelogram">
            <a:avLst>
              <a:gd name="adj" fmla="val 106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arallelogram 8">
            <a:hlinkClick r:id="rId2" action="ppaction://hlinksldjump"/>
          </p:cNvPr>
          <p:cNvSpPr/>
          <p:nvPr/>
        </p:nvSpPr>
        <p:spPr>
          <a:xfrm>
            <a:off x="2228850" y="3486150"/>
            <a:ext cx="3600450" cy="685800"/>
          </a:xfrm>
          <a:prstGeom prst="parallelogram">
            <a:avLst>
              <a:gd name="adj" fmla="val 1323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3" name="Straight Connector 2"/>
          <p:cNvCxnSpPr/>
          <p:nvPr/>
        </p:nvCxnSpPr>
        <p:spPr>
          <a:xfrm>
            <a:off x="2400300" y="1828800"/>
            <a:ext cx="0" cy="62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43675" y="1685925"/>
            <a:ext cx="57150" cy="885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22692" y="3486150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28850" y="1494651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1543050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6201" y="2457450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85900" y="2457450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400300" y="2343150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14600" y="2343150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86000" y="2466201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72050" y="154305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7950" y="1428750"/>
            <a:ext cx="25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9500" y="2457450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29300" y="2571750"/>
            <a:ext cx="28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0825" y="2743200"/>
            <a:ext cx="114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46" name="TextBox 45"/>
          <p:cNvSpPr txBox="1"/>
          <p:nvPr/>
        </p:nvSpPr>
        <p:spPr>
          <a:xfrm>
            <a:off x="6515100" y="2539971"/>
            <a:ext cx="1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600825" y="2457450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28114" y="2466201"/>
            <a:ext cx="0" cy="805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28950" y="3257550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29301" y="3257550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1" y="4171950"/>
            <a:ext cx="17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06193" y="4114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1" y="320915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925291" y="3600450"/>
            <a:ext cx="1083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43292" y="3486150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42" grpId="0"/>
      <p:bldP spid="43" grpId="0"/>
      <p:bldP spid="46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1485900" y="628650"/>
            <a:ext cx="2971800" cy="628650"/>
          </a:xfrm>
          <a:prstGeom prst="parallelogram">
            <a:avLst>
              <a:gd name="adj" fmla="val 1159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8850" y="628650"/>
            <a:ext cx="0" cy="62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57400" y="294501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550" y="342900"/>
            <a:ext cx="17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51" y="1257300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4450" y="1257300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28850" y="1143000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43150" y="1143000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4550" y="1266051"/>
            <a:ext cx="28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" name="Parallelogram 12"/>
          <p:cNvSpPr/>
          <p:nvPr/>
        </p:nvSpPr>
        <p:spPr>
          <a:xfrm rot="2426774">
            <a:off x="1557434" y="2058262"/>
            <a:ext cx="2317197" cy="993307"/>
          </a:xfrm>
          <a:prstGeom prst="parallelogram">
            <a:avLst>
              <a:gd name="adj" fmla="val 1065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69451" y="2097716"/>
            <a:ext cx="57150" cy="885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826" y="195484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3726" y="1840541"/>
            <a:ext cx="25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76" y="286924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5076" y="2983541"/>
            <a:ext cx="289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6601" y="2869241"/>
            <a:ext cx="114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40901" y="2869241"/>
            <a:ext cx="2349" cy="89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>
            <a:off x="1394461" y="3780651"/>
            <a:ext cx="3600450" cy="685800"/>
          </a:xfrm>
          <a:prstGeom prst="parallelogram">
            <a:avLst>
              <a:gd name="adj" fmla="val 1323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TextBox 21"/>
          <p:cNvSpPr txBox="1"/>
          <p:nvPr/>
        </p:nvSpPr>
        <p:spPr>
          <a:xfrm>
            <a:off x="2194561" y="3552051"/>
            <a:ext cx="11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501" y="4466451"/>
            <a:ext cx="34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3632" y="3494901"/>
            <a:ext cx="17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1804" y="440930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72050" y="348615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090902" y="3894951"/>
            <a:ext cx="1083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08903" y="3780651"/>
            <a:ext cx="0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69084" y="518171"/>
            <a:ext cx="384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có: </a:t>
            </a:r>
            <a:endPara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QP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 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090902" y="3780651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1552" y="2117540"/>
            <a:ext cx="366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GHIK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 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13603" y="2950496"/>
            <a:ext cx="1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1552" y="3716909"/>
            <a:ext cx="366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XYST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SV 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2" grpId="0"/>
      <p:bldP spid="13" grpId="0" animBg="1"/>
      <p:bldP spid="15" grpId="0"/>
      <p:bldP spid="16" grpId="0"/>
      <p:bldP spid="17" grpId="0"/>
      <p:bldP spid="18" grpId="0"/>
      <p:bldP spid="21" grpId="0" animBg="1"/>
      <p:bldP spid="22" grpId="0"/>
      <p:bldP spid="23" grpId="0"/>
      <p:bldP spid="24" grpId="0"/>
      <p:bldP spid="25" grpId="0"/>
      <p:bldP spid="26" grpId="0"/>
      <p:bldP spid="29" grpId="0" build="allAtOnce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>
            <a:extLst>
              <a:ext uri="{FF2B5EF4-FFF2-40B4-BE49-F238E27FC236}">
                <a16:creationId xmlns:a16="http://schemas.microsoft.com/office/drawing/2014/main" id="{43DFFB37-B3E9-461B-80C0-18B866EC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196" y="3175085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42C923A0-730D-47A0-9BA5-FCDFA4C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38" y="3144859"/>
            <a:ext cx="5191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BF1C71B8-1400-4958-AE6C-390BD2D2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119" y="1634384"/>
            <a:ext cx="4787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67F93F82-E606-43BF-AD77-81633F88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076" y="1614679"/>
            <a:ext cx="516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2F0101D3-5B4D-4D9C-A311-93F12E7A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88" y="3198169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B7C16CA1-5E80-4879-A25C-497B44E6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871" y="3105497"/>
            <a:ext cx="478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2247" name="Freeform 23">
            <a:extLst>
              <a:ext uri="{FF2B5EF4-FFF2-40B4-BE49-F238E27FC236}">
                <a16:creationId xmlns:a16="http://schemas.microsoft.com/office/drawing/2014/main" id="{49FDDB24-7C9F-4238-BA45-63F0132FE6C4}"/>
              </a:ext>
            </a:extLst>
          </p:cNvPr>
          <p:cNvSpPr>
            <a:spLocks/>
          </p:cNvSpPr>
          <p:nvPr/>
        </p:nvSpPr>
        <p:spPr bwMode="auto">
          <a:xfrm>
            <a:off x="3336219" y="1943100"/>
            <a:ext cx="2628900" cy="12573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52248" name="Freeform 24">
            <a:extLst>
              <a:ext uri="{FF2B5EF4-FFF2-40B4-BE49-F238E27FC236}">
                <a16:creationId xmlns:a16="http://schemas.microsoft.com/office/drawing/2014/main" id="{426ADE81-AB71-481A-B723-37B3DEFAC25B}"/>
              </a:ext>
            </a:extLst>
          </p:cNvPr>
          <p:cNvSpPr>
            <a:spLocks/>
          </p:cNvSpPr>
          <p:nvPr/>
        </p:nvSpPr>
        <p:spPr bwMode="auto">
          <a:xfrm>
            <a:off x="2536119" y="1943100"/>
            <a:ext cx="800100" cy="1257300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sp>
        <p:nvSpPr>
          <p:cNvPr id="52249" name="Text Box 25">
            <a:extLst>
              <a:ext uri="{FF2B5EF4-FFF2-40B4-BE49-F238E27FC236}">
                <a16:creationId xmlns:a16="http://schemas.microsoft.com/office/drawing/2014/main" id="{299D5C89-17E8-4981-816A-9C9E342F076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34965" y="3697306"/>
            <a:ext cx="766759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</a:t>
            </a:r>
          </a:p>
        </p:txBody>
      </p:sp>
      <p:grpSp>
        <p:nvGrpSpPr>
          <p:cNvPr id="14" name="Google Shape;7125;p63">
            <a:extLst>
              <a:ext uri="{FF2B5EF4-FFF2-40B4-BE49-F238E27FC236}">
                <a16:creationId xmlns:a16="http://schemas.microsoft.com/office/drawing/2014/main" id="{DC002AC1-9F2D-4644-9C5C-589E21DB8F32}"/>
              </a:ext>
            </a:extLst>
          </p:cNvPr>
          <p:cNvGrpSpPr/>
          <p:nvPr/>
        </p:nvGrpSpPr>
        <p:grpSpPr>
          <a:xfrm>
            <a:off x="-32073" y="60623"/>
            <a:ext cx="1098005" cy="1159587"/>
            <a:chOff x="1723500" y="3432750"/>
            <a:chExt cx="1210875" cy="1364900"/>
          </a:xfrm>
        </p:grpSpPr>
        <p:grpSp>
          <p:nvGrpSpPr>
            <p:cNvPr id="15" name="Google Shape;7126;p63">
              <a:extLst>
                <a:ext uri="{FF2B5EF4-FFF2-40B4-BE49-F238E27FC236}">
                  <a16:creationId xmlns:a16="http://schemas.microsoft.com/office/drawing/2014/main" id="{109C45D8-F0A0-4CD2-820D-E6699AF0CD71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7" name="Google Shape;7127;p63">
                <a:extLst>
                  <a:ext uri="{FF2B5EF4-FFF2-40B4-BE49-F238E27FC236}">
                    <a16:creationId xmlns:a16="http://schemas.microsoft.com/office/drawing/2014/main" id="{1DA264EE-6474-4E26-9879-29A603C860BE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128;p63">
                <a:extLst>
                  <a:ext uri="{FF2B5EF4-FFF2-40B4-BE49-F238E27FC236}">
                    <a16:creationId xmlns:a16="http://schemas.microsoft.com/office/drawing/2014/main" id="{B61ECE66-C8F3-4E5B-959F-3CDA13FB312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29;p63">
                <a:extLst>
                  <a:ext uri="{FF2B5EF4-FFF2-40B4-BE49-F238E27FC236}">
                    <a16:creationId xmlns:a16="http://schemas.microsoft.com/office/drawing/2014/main" id="{15885660-F4CB-4298-95A7-47AD200E28E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30;p63">
                <a:extLst>
                  <a:ext uri="{FF2B5EF4-FFF2-40B4-BE49-F238E27FC236}">
                    <a16:creationId xmlns:a16="http://schemas.microsoft.com/office/drawing/2014/main" id="{BEF1EEFA-0485-46EE-AFAF-8D9D22C0EAA7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131;p63">
                <a:extLst>
                  <a:ext uri="{FF2B5EF4-FFF2-40B4-BE49-F238E27FC236}">
                    <a16:creationId xmlns:a16="http://schemas.microsoft.com/office/drawing/2014/main" id="{B4894B74-A95D-453F-AD66-BF01EC672E55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132;p63">
                <a:extLst>
                  <a:ext uri="{FF2B5EF4-FFF2-40B4-BE49-F238E27FC236}">
                    <a16:creationId xmlns:a16="http://schemas.microsoft.com/office/drawing/2014/main" id="{6997A06C-8C40-49D6-97F6-99CB1CA2AF53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133;p63">
                <a:extLst>
                  <a:ext uri="{FF2B5EF4-FFF2-40B4-BE49-F238E27FC236}">
                    <a16:creationId xmlns:a16="http://schemas.microsoft.com/office/drawing/2014/main" id="{CEA70BB5-AA31-4CE2-80A2-1CCA25732B02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134;p63">
                <a:extLst>
                  <a:ext uri="{FF2B5EF4-FFF2-40B4-BE49-F238E27FC236}">
                    <a16:creationId xmlns:a16="http://schemas.microsoft.com/office/drawing/2014/main" id="{6C002A4D-63FD-4367-8D65-2765EC001F0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135;p63">
                <a:extLst>
                  <a:ext uri="{FF2B5EF4-FFF2-40B4-BE49-F238E27FC236}">
                    <a16:creationId xmlns:a16="http://schemas.microsoft.com/office/drawing/2014/main" id="{654B8962-D01D-4505-9CD4-F48F18F20B0E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136;p63">
                <a:extLst>
                  <a:ext uri="{FF2B5EF4-FFF2-40B4-BE49-F238E27FC236}">
                    <a16:creationId xmlns:a16="http://schemas.microsoft.com/office/drawing/2014/main" id="{D6184861-7D71-4956-B63F-0B977FFF2F1B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37;p63">
                <a:extLst>
                  <a:ext uri="{FF2B5EF4-FFF2-40B4-BE49-F238E27FC236}">
                    <a16:creationId xmlns:a16="http://schemas.microsoft.com/office/drawing/2014/main" id="{62ACFA0D-2506-49E1-A74C-6909B9F05FE4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138;p63">
                <a:extLst>
                  <a:ext uri="{FF2B5EF4-FFF2-40B4-BE49-F238E27FC236}">
                    <a16:creationId xmlns:a16="http://schemas.microsoft.com/office/drawing/2014/main" id="{BDEDDC6F-3644-4347-808E-BEE011830F51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139;p63">
                <a:extLst>
                  <a:ext uri="{FF2B5EF4-FFF2-40B4-BE49-F238E27FC236}">
                    <a16:creationId xmlns:a16="http://schemas.microsoft.com/office/drawing/2014/main" id="{94E15266-9544-43DC-BDF1-D3C9EF084863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140;p63">
                <a:extLst>
                  <a:ext uri="{FF2B5EF4-FFF2-40B4-BE49-F238E27FC236}">
                    <a16:creationId xmlns:a16="http://schemas.microsoft.com/office/drawing/2014/main" id="{62DADD46-EDFF-4250-8776-89F0CA302D35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141;p63">
                <a:extLst>
                  <a:ext uri="{FF2B5EF4-FFF2-40B4-BE49-F238E27FC236}">
                    <a16:creationId xmlns:a16="http://schemas.microsoft.com/office/drawing/2014/main" id="{430CFF30-024B-40FB-92A8-18F207258C69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142;p63">
                <a:extLst>
                  <a:ext uri="{FF2B5EF4-FFF2-40B4-BE49-F238E27FC236}">
                    <a16:creationId xmlns:a16="http://schemas.microsoft.com/office/drawing/2014/main" id="{21C82B2F-15B2-4C0D-97F0-37D3684472DA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43;p63">
                <a:extLst>
                  <a:ext uri="{FF2B5EF4-FFF2-40B4-BE49-F238E27FC236}">
                    <a16:creationId xmlns:a16="http://schemas.microsoft.com/office/drawing/2014/main" id="{E660D959-6EA6-4815-956E-7B4407D9513C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44;p63">
                <a:extLst>
                  <a:ext uri="{FF2B5EF4-FFF2-40B4-BE49-F238E27FC236}">
                    <a16:creationId xmlns:a16="http://schemas.microsoft.com/office/drawing/2014/main" id="{FB3037F5-1F41-4B7F-AB51-715702F626E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45;p63">
                <a:extLst>
                  <a:ext uri="{FF2B5EF4-FFF2-40B4-BE49-F238E27FC236}">
                    <a16:creationId xmlns:a16="http://schemas.microsoft.com/office/drawing/2014/main" id="{945802F0-09A6-405C-A008-17D8BD8D942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46;p63">
                <a:extLst>
                  <a:ext uri="{FF2B5EF4-FFF2-40B4-BE49-F238E27FC236}">
                    <a16:creationId xmlns:a16="http://schemas.microsoft.com/office/drawing/2014/main" id="{4E5F2401-A544-4ABF-AB12-B3890BA64B1C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7;p63">
                <a:extLst>
                  <a:ext uri="{FF2B5EF4-FFF2-40B4-BE49-F238E27FC236}">
                    <a16:creationId xmlns:a16="http://schemas.microsoft.com/office/drawing/2014/main" id="{E1B8A82D-F98E-4C4A-8FBF-59AAA226FDD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48;p63">
                <a:extLst>
                  <a:ext uri="{FF2B5EF4-FFF2-40B4-BE49-F238E27FC236}">
                    <a16:creationId xmlns:a16="http://schemas.microsoft.com/office/drawing/2014/main" id="{EC3B50EC-0FB0-44B2-994A-107E8B380D6D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49;p63">
                <a:extLst>
                  <a:ext uri="{FF2B5EF4-FFF2-40B4-BE49-F238E27FC236}">
                    <a16:creationId xmlns:a16="http://schemas.microsoft.com/office/drawing/2014/main" id="{DF1ADF1C-3E98-49F9-9272-A2231898B97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50;p63">
                <a:extLst>
                  <a:ext uri="{FF2B5EF4-FFF2-40B4-BE49-F238E27FC236}">
                    <a16:creationId xmlns:a16="http://schemas.microsoft.com/office/drawing/2014/main" id="{96FF318C-8D53-4102-9AD6-7532FCCC6318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51;p63">
                <a:extLst>
                  <a:ext uri="{FF2B5EF4-FFF2-40B4-BE49-F238E27FC236}">
                    <a16:creationId xmlns:a16="http://schemas.microsoft.com/office/drawing/2014/main" id="{4EB1C2B8-3B01-4FD6-935C-4D824685C0EA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152;p63">
                <a:extLst>
                  <a:ext uri="{FF2B5EF4-FFF2-40B4-BE49-F238E27FC236}">
                    <a16:creationId xmlns:a16="http://schemas.microsoft.com/office/drawing/2014/main" id="{C8412EB9-B1DB-45C0-82E0-7169E75E6FAF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53;p63">
                <a:extLst>
                  <a:ext uri="{FF2B5EF4-FFF2-40B4-BE49-F238E27FC236}">
                    <a16:creationId xmlns:a16="http://schemas.microsoft.com/office/drawing/2014/main" id="{2B08D2B5-A898-4E4C-8DBF-E0C808BD1021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54;p63">
                <a:extLst>
                  <a:ext uri="{FF2B5EF4-FFF2-40B4-BE49-F238E27FC236}">
                    <a16:creationId xmlns:a16="http://schemas.microsoft.com/office/drawing/2014/main" id="{9E055AE7-BD90-481C-B89D-10400D795E6B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55;p63">
                <a:extLst>
                  <a:ext uri="{FF2B5EF4-FFF2-40B4-BE49-F238E27FC236}">
                    <a16:creationId xmlns:a16="http://schemas.microsoft.com/office/drawing/2014/main" id="{F4D10916-E18E-4709-B012-8FE2CE59AE1E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56;p63">
                <a:extLst>
                  <a:ext uri="{FF2B5EF4-FFF2-40B4-BE49-F238E27FC236}">
                    <a16:creationId xmlns:a16="http://schemas.microsoft.com/office/drawing/2014/main" id="{B8E574E4-1703-4E68-B595-8B32410DFAA3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57;p63">
                <a:extLst>
                  <a:ext uri="{FF2B5EF4-FFF2-40B4-BE49-F238E27FC236}">
                    <a16:creationId xmlns:a16="http://schemas.microsoft.com/office/drawing/2014/main" id="{550C1502-FFFD-462C-BF8C-59DD72A7F744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58;p63">
                <a:extLst>
                  <a:ext uri="{FF2B5EF4-FFF2-40B4-BE49-F238E27FC236}">
                    <a16:creationId xmlns:a16="http://schemas.microsoft.com/office/drawing/2014/main" id="{281F3733-B376-4A7B-BC8A-C5E9023A4962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59;p63">
                <a:extLst>
                  <a:ext uri="{FF2B5EF4-FFF2-40B4-BE49-F238E27FC236}">
                    <a16:creationId xmlns:a16="http://schemas.microsoft.com/office/drawing/2014/main" id="{D5D3E347-EE4E-4C2A-8CCC-C62168C0FEE3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60;p63">
                <a:extLst>
                  <a:ext uri="{FF2B5EF4-FFF2-40B4-BE49-F238E27FC236}">
                    <a16:creationId xmlns:a16="http://schemas.microsoft.com/office/drawing/2014/main" id="{A7411022-ACE3-49B3-9105-BA0E0E3C52E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61;p63">
                <a:extLst>
                  <a:ext uri="{FF2B5EF4-FFF2-40B4-BE49-F238E27FC236}">
                    <a16:creationId xmlns:a16="http://schemas.microsoft.com/office/drawing/2014/main" id="{9A516C65-2471-4DD6-A792-32CCF0BEE8C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62;p63">
                <a:extLst>
                  <a:ext uri="{FF2B5EF4-FFF2-40B4-BE49-F238E27FC236}">
                    <a16:creationId xmlns:a16="http://schemas.microsoft.com/office/drawing/2014/main" id="{8C9CB0C5-F80B-469F-AFA1-ACD573509EA7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63;p63">
                <a:extLst>
                  <a:ext uri="{FF2B5EF4-FFF2-40B4-BE49-F238E27FC236}">
                    <a16:creationId xmlns:a16="http://schemas.microsoft.com/office/drawing/2014/main" id="{30ED7F8F-FB4A-4CC6-81F7-CAA9739C5B05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164;p63">
                <a:extLst>
                  <a:ext uri="{FF2B5EF4-FFF2-40B4-BE49-F238E27FC236}">
                    <a16:creationId xmlns:a16="http://schemas.microsoft.com/office/drawing/2014/main" id="{A3BC115E-B526-450D-B1E7-AE38CCA12FF4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165;p63">
                <a:extLst>
                  <a:ext uri="{FF2B5EF4-FFF2-40B4-BE49-F238E27FC236}">
                    <a16:creationId xmlns:a16="http://schemas.microsoft.com/office/drawing/2014/main" id="{FD402B37-D587-49CF-815C-C2161BD5B70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166;p63">
                <a:extLst>
                  <a:ext uri="{FF2B5EF4-FFF2-40B4-BE49-F238E27FC236}">
                    <a16:creationId xmlns:a16="http://schemas.microsoft.com/office/drawing/2014/main" id="{AEC9B707-D68F-4494-9E99-323A1C41626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167;p63">
                <a:extLst>
                  <a:ext uri="{FF2B5EF4-FFF2-40B4-BE49-F238E27FC236}">
                    <a16:creationId xmlns:a16="http://schemas.microsoft.com/office/drawing/2014/main" id="{49D0F41B-86BA-4EE2-BABD-7E570F4D3FDA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68;p63">
                <a:extLst>
                  <a:ext uri="{FF2B5EF4-FFF2-40B4-BE49-F238E27FC236}">
                    <a16:creationId xmlns:a16="http://schemas.microsoft.com/office/drawing/2014/main" id="{8D04CFD8-9B91-4807-8896-55C334049C24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169;p63">
                <a:extLst>
                  <a:ext uri="{FF2B5EF4-FFF2-40B4-BE49-F238E27FC236}">
                    <a16:creationId xmlns:a16="http://schemas.microsoft.com/office/drawing/2014/main" id="{2F742A6A-39DC-42DD-8662-179F17A19658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170;p63">
                <a:extLst>
                  <a:ext uri="{FF2B5EF4-FFF2-40B4-BE49-F238E27FC236}">
                    <a16:creationId xmlns:a16="http://schemas.microsoft.com/office/drawing/2014/main" id="{7A1BC51E-BC45-472D-AAAA-CC5B4626B26A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71;p63">
                <a:extLst>
                  <a:ext uri="{FF2B5EF4-FFF2-40B4-BE49-F238E27FC236}">
                    <a16:creationId xmlns:a16="http://schemas.microsoft.com/office/drawing/2014/main" id="{72BE71DD-1A73-47A3-AFB5-D55B5F5D93D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172;p63">
                <a:extLst>
                  <a:ext uri="{FF2B5EF4-FFF2-40B4-BE49-F238E27FC236}">
                    <a16:creationId xmlns:a16="http://schemas.microsoft.com/office/drawing/2014/main" id="{81E2D97D-5F6C-4CEF-9907-E961E26E0869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3;p63">
                <a:extLst>
                  <a:ext uri="{FF2B5EF4-FFF2-40B4-BE49-F238E27FC236}">
                    <a16:creationId xmlns:a16="http://schemas.microsoft.com/office/drawing/2014/main" id="{35E66589-78B7-4FFA-9A20-64097D0B65C8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174;p63">
                <a:extLst>
                  <a:ext uri="{FF2B5EF4-FFF2-40B4-BE49-F238E27FC236}">
                    <a16:creationId xmlns:a16="http://schemas.microsoft.com/office/drawing/2014/main" id="{68DAE4A4-9301-4338-9FA7-2D5C00C3962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175;p63">
                <a:extLst>
                  <a:ext uri="{FF2B5EF4-FFF2-40B4-BE49-F238E27FC236}">
                    <a16:creationId xmlns:a16="http://schemas.microsoft.com/office/drawing/2014/main" id="{520047AA-A754-4E3D-BB27-943CC5D6CE02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176;p63">
                <a:extLst>
                  <a:ext uri="{FF2B5EF4-FFF2-40B4-BE49-F238E27FC236}">
                    <a16:creationId xmlns:a16="http://schemas.microsoft.com/office/drawing/2014/main" id="{033DD488-B0FD-4AB6-AAC2-442CEB42CBEA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177;p63">
                <a:extLst>
                  <a:ext uri="{FF2B5EF4-FFF2-40B4-BE49-F238E27FC236}">
                    <a16:creationId xmlns:a16="http://schemas.microsoft.com/office/drawing/2014/main" id="{E5D1804F-9C4C-44C2-B835-EA6BDF986C4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178;p63">
                <a:extLst>
                  <a:ext uri="{FF2B5EF4-FFF2-40B4-BE49-F238E27FC236}">
                    <a16:creationId xmlns:a16="http://schemas.microsoft.com/office/drawing/2014/main" id="{F46C5962-3FC0-4A84-B011-CDB7300C649D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179;p63">
                <a:extLst>
                  <a:ext uri="{FF2B5EF4-FFF2-40B4-BE49-F238E27FC236}">
                    <a16:creationId xmlns:a16="http://schemas.microsoft.com/office/drawing/2014/main" id="{1F115500-F00F-48FE-B6AB-7FE56AA4915E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80;p63">
                <a:extLst>
                  <a:ext uri="{FF2B5EF4-FFF2-40B4-BE49-F238E27FC236}">
                    <a16:creationId xmlns:a16="http://schemas.microsoft.com/office/drawing/2014/main" id="{4D68317B-CD74-4AD6-B7D7-638CC6D01DC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81;p63">
                <a:extLst>
                  <a:ext uri="{FF2B5EF4-FFF2-40B4-BE49-F238E27FC236}">
                    <a16:creationId xmlns:a16="http://schemas.microsoft.com/office/drawing/2014/main" id="{89500732-33EB-498F-9B6D-0EBA2ACC5675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182;p63">
                <a:extLst>
                  <a:ext uri="{FF2B5EF4-FFF2-40B4-BE49-F238E27FC236}">
                    <a16:creationId xmlns:a16="http://schemas.microsoft.com/office/drawing/2014/main" id="{B2F931B3-FF4A-4D5B-BC12-91AA3BC952E0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183;p63">
                <a:extLst>
                  <a:ext uri="{FF2B5EF4-FFF2-40B4-BE49-F238E27FC236}">
                    <a16:creationId xmlns:a16="http://schemas.microsoft.com/office/drawing/2014/main" id="{AA8BF7A6-6273-43B4-AB91-ABCCC2F418B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184;p63">
                <a:extLst>
                  <a:ext uri="{FF2B5EF4-FFF2-40B4-BE49-F238E27FC236}">
                    <a16:creationId xmlns:a16="http://schemas.microsoft.com/office/drawing/2014/main" id="{3DC317B2-3B92-4E44-BB1B-C65EFF5220F6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185;p63">
                <a:extLst>
                  <a:ext uri="{FF2B5EF4-FFF2-40B4-BE49-F238E27FC236}">
                    <a16:creationId xmlns:a16="http://schemas.microsoft.com/office/drawing/2014/main" id="{A88F250F-312D-4809-AB45-AAE221D78D1F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186;p63">
                <a:extLst>
                  <a:ext uri="{FF2B5EF4-FFF2-40B4-BE49-F238E27FC236}">
                    <a16:creationId xmlns:a16="http://schemas.microsoft.com/office/drawing/2014/main" id="{6B598726-BB27-494F-AFC5-4F126FF20F9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187;p63">
                <a:extLst>
                  <a:ext uri="{FF2B5EF4-FFF2-40B4-BE49-F238E27FC236}">
                    <a16:creationId xmlns:a16="http://schemas.microsoft.com/office/drawing/2014/main" id="{BD4DCC93-7135-493F-BED6-462F0DC8FEF8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188;p63">
                <a:extLst>
                  <a:ext uri="{FF2B5EF4-FFF2-40B4-BE49-F238E27FC236}">
                    <a16:creationId xmlns:a16="http://schemas.microsoft.com/office/drawing/2014/main" id="{72A71685-3967-418D-B655-ED549C2B70C1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189;p63">
                <a:extLst>
                  <a:ext uri="{FF2B5EF4-FFF2-40B4-BE49-F238E27FC236}">
                    <a16:creationId xmlns:a16="http://schemas.microsoft.com/office/drawing/2014/main" id="{9DD9C743-E3FE-486D-808E-D90D154BAA09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190;p63">
                <a:extLst>
                  <a:ext uri="{FF2B5EF4-FFF2-40B4-BE49-F238E27FC236}">
                    <a16:creationId xmlns:a16="http://schemas.microsoft.com/office/drawing/2014/main" id="{ACC94B9F-78D2-465D-9CA4-34544237929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7191;p63">
              <a:extLst>
                <a:ext uri="{FF2B5EF4-FFF2-40B4-BE49-F238E27FC236}">
                  <a16:creationId xmlns:a16="http://schemas.microsoft.com/office/drawing/2014/main" id="{CC683531-179E-41D2-8A75-9FAB5706301F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05;p65">
            <a:extLst>
              <a:ext uri="{FF2B5EF4-FFF2-40B4-BE49-F238E27FC236}">
                <a16:creationId xmlns:a16="http://schemas.microsoft.com/office/drawing/2014/main" id="{15A49E5B-D98A-4EB5-9B63-F022153436D8}"/>
              </a:ext>
            </a:extLst>
          </p:cNvPr>
          <p:cNvGrpSpPr/>
          <p:nvPr/>
        </p:nvGrpSpPr>
        <p:grpSpPr>
          <a:xfrm>
            <a:off x="-199207" y="1145312"/>
            <a:ext cx="1403148" cy="1003050"/>
            <a:chOff x="6343825" y="377925"/>
            <a:chExt cx="2013163" cy="774675"/>
          </a:xfrm>
        </p:grpSpPr>
        <p:grpSp>
          <p:nvGrpSpPr>
            <p:cNvPr id="82" name="Google Shape;7206;p65">
              <a:extLst>
                <a:ext uri="{FF2B5EF4-FFF2-40B4-BE49-F238E27FC236}">
                  <a16:creationId xmlns:a16="http://schemas.microsoft.com/office/drawing/2014/main" id="{6FBB738E-5ED7-4BBC-B7A1-8D82CA9DAB22}"/>
                </a:ext>
              </a:extLst>
            </p:cNvPr>
            <p:cNvGrpSpPr/>
            <p:nvPr/>
          </p:nvGrpSpPr>
          <p:grpSpPr>
            <a:xfrm>
              <a:off x="7484213" y="377925"/>
              <a:ext cx="872775" cy="774675"/>
              <a:chOff x="4167300" y="4652325"/>
              <a:chExt cx="872775" cy="774675"/>
            </a:xfrm>
          </p:grpSpPr>
          <p:sp>
            <p:nvSpPr>
              <p:cNvPr id="111" name="Google Shape;7207;p65">
                <a:extLst>
                  <a:ext uri="{FF2B5EF4-FFF2-40B4-BE49-F238E27FC236}">
                    <a16:creationId xmlns:a16="http://schemas.microsoft.com/office/drawing/2014/main" id="{43066F1B-5A17-4E3C-939B-65C65F3825DE}"/>
                  </a:ext>
                </a:extLst>
              </p:cNvPr>
              <p:cNvSpPr/>
              <p:nvPr/>
            </p:nvSpPr>
            <p:spPr>
              <a:xfrm>
                <a:off x="4167300" y="4682125"/>
                <a:ext cx="872775" cy="744875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29795" extrusionOk="0">
                    <a:moveTo>
                      <a:pt x="34698" y="0"/>
                    </a:moveTo>
                    <a:cubicBezTo>
                      <a:pt x="34676" y="0"/>
                      <a:pt x="34653" y="4"/>
                      <a:pt x="34632" y="12"/>
                    </a:cubicBezTo>
                    <a:lnTo>
                      <a:pt x="27471" y="2557"/>
                    </a:lnTo>
                    <a:cubicBezTo>
                      <a:pt x="27455" y="2562"/>
                      <a:pt x="27444" y="2573"/>
                      <a:pt x="27430" y="2582"/>
                    </a:cubicBezTo>
                    <a:cubicBezTo>
                      <a:pt x="27424" y="2586"/>
                      <a:pt x="27415" y="2587"/>
                      <a:pt x="27410" y="2593"/>
                    </a:cubicBezTo>
                    <a:lnTo>
                      <a:pt x="4046" y="22093"/>
                    </a:lnTo>
                    <a:lnTo>
                      <a:pt x="2352" y="23507"/>
                    </a:lnTo>
                    <a:lnTo>
                      <a:pt x="83" y="25400"/>
                    </a:lnTo>
                    <a:cubicBezTo>
                      <a:pt x="26" y="25448"/>
                      <a:pt x="0" y="25524"/>
                      <a:pt x="18" y="25597"/>
                    </a:cubicBezTo>
                    <a:cubicBezTo>
                      <a:pt x="456" y="27452"/>
                      <a:pt x="1760" y="29013"/>
                      <a:pt x="3507" y="29776"/>
                    </a:cubicBezTo>
                    <a:cubicBezTo>
                      <a:pt x="3532" y="29789"/>
                      <a:pt x="3560" y="29794"/>
                      <a:pt x="3586" y="29794"/>
                    </a:cubicBezTo>
                    <a:cubicBezTo>
                      <a:pt x="3632" y="29794"/>
                      <a:pt x="3677" y="29779"/>
                      <a:pt x="3714" y="29748"/>
                    </a:cubicBezTo>
                    <a:lnTo>
                      <a:pt x="5981" y="27855"/>
                    </a:lnTo>
                    <a:lnTo>
                      <a:pt x="7676" y="26442"/>
                    </a:lnTo>
                    <a:lnTo>
                      <a:pt x="31039" y="6941"/>
                    </a:lnTo>
                    <a:cubicBezTo>
                      <a:pt x="31051" y="6932"/>
                      <a:pt x="31056" y="6918"/>
                      <a:pt x="31066" y="6906"/>
                    </a:cubicBezTo>
                    <a:cubicBezTo>
                      <a:pt x="31071" y="6899"/>
                      <a:pt x="31080" y="6896"/>
                      <a:pt x="31085" y="6887"/>
                    </a:cubicBezTo>
                    <a:lnTo>
                      <a:pt x="34870" y="297"/>
                    </a:lnTo>
                    <a:cubicBezTo>
                      <a:pt x="34911" y="224"/>
                      <a:pt x="34902" y="135"/>
                      <a:pt x="34850" y="71"/>
                    </a:cubicBezTo>
                    <a:cubicBezTo>
                      <a:pt x="34812" y="25"/>
                      <a:pt x="34755" y="0"/>
                      <a:pt x="3469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208;p65">
                <a:extLst>
                  <a:ext uri="{FF2B5EF4-FFF2-40B4-BE49-F238E27FC236}">
                    <a16:creationId xmlns:a16="http://schemas.microsoft.com/office/drawing/2014/main" id="{46578EC8-4108-4DA9-8550-0295732695AB}"/>
                  </a:ext>
                </a:extLst>
              </p:cNvPr>
              <p:cNvSpPr/>
              <p:nvPr/>
            </p:nvSpPr>
            <p:spPr>
              <a:xfrm>
                <a:off x="4175950" y="5250950"/>
                <a:ext cx="13050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500" extrusionOk="0">
                    <a:moveTo>
                      <a:pt x="1938" y="1248"/>
                    </a:moveTo>
                    <a:lnTo>
                      <a:pt x="1964" y="1279"/>
                    </a:lnTo>
                    <a:lnTo>
                      <a:pt x="1286" y="1897"/>
                    </a:lnTo>
                    <a:lnTo>
                      <a:pt x="1262" y="1897"/>
                    </a:lnTo>
                    <a:cubicBezTo>
                      <a:pt x="1248" y="1882"/>
                      <a:pt x="1254" y="1871"/>
                      <a:pt x="1262" y="1866"/>
                    </a:cubicBezTo>
                    <a:lnTo>
                      <a:pt x="1938" y="1248"/>
                    </a:lnTo>
                    <a:close/>
                    <a:moveTo>
                      <a:pt x="2035" y="2426"/>
                    </a:moveTo>
                    <a:lnTo>
                      <a:pt x="2035" y="2426"/>
                    </a:lnTo>
                    <a:cubicBezTo>
                      <a:pt x="1884" y="2584"/>
                      <a:pt x="1740" y="2765"/>
                      <a:pt x="1663" y="2969"/>
                    </a:cubicBezTo>
                    <a:lnTo>
                      <a:pt x="1628" y="2976"/>
                    </a:lnTo>
                    <a:cubicBezTo>
                      <a:pt x="1626" y="2974"/>
                      <a:pt x="1623" y="2965"/>
                      <a:pt x="1625" y="2954"/>
                    </a:cubicBezTo>
                    <a:cubicBezTo>
                      <a:pt x="1708" y="2745"/>
                      <a:pt x="1854" y="2555"/>
                      <a:pt x="2035" y="2426"/>
                    </a:cubicBezTo>
                    <a:close/>
                    <a:moveTo>
                      <a:pt x="2680" y="3075"/>
                    </a:moveTo>
                    <a:lnTo>
                      <a:pt x="2432" y="3334"/>
                    </a:lnTo>
                    <a:lnTo>
                      <a:pt x="2405" y="3332"/>
                    </a:lnTo>
                    <a:cubicBezTo>
                      <a:pt x="2396" y="3323"/>
                      <a:pt x="2397" y="3312"/>
                      <a:pt x="2407" y="3304"/>
                    </a:cubicBezTo>
                    <a:lnTo>
                      <a:pt x="2680" y="3075"/>
                    </a:lnTo>
                    <a:close/>
                    <a:moveTo>
                      <a:pt x="3300" y="3699"/>
                    </a:moveTo>
                    <a:lnTo>
                      <a:pt x="3105" y="4070"/>
                    </a:lnTo>
                    <a:lnTo>
                      <a:pt x="3073" y="4070"/>
                    </a:lnTo>
                    <a:cubicBezTo>
                      <a:pt x="3068" y="4064"/>
                      <a:pt x="3067" y="4055"/>
                      <a:pt x="3072" y="4050"/>
                    </a:cubicBezTo>
                    <a:lnTo>
                      <a:pt x="3300" y="3699"/>
                    </a:lnTo>
                    <a:close/>
                    <a:moveTo>
                      <a:pt x="4138" y="4195"/>
                    </a:moveTo>
                    <a:lnTo>
                      <a:pt x="3831" y="4452"/>
                    </a:lnTo>
                    <a:lnTo>
                      <a:pt x="3806" y="4452"/>
                    </a:lnTo>
                    <a:lnTo>
                      <a:pt x="3748" y="4500"/>
                    </a:lnTo>
                    <a:lnTo>
                      <a:pt x="3748" y="4500"/>
                    </a:lnTo>
                    <a:lnTo>
                      <a:pt x="3804" y="4449"/>
                    </a:lnTo>
                    <a:lnTo>
                      <a:pt x="4138" y="4195"/>
                    </a:lnTo>
                    <a:close/>
                    <a:moveTo>
                      <a:pt x="1999" y="1"/>
                    </a:moveTo>
                    <a:cubicBezTo>
                      <a:pt x="1981" y="1"/>
                      <a:pt x="1963" y="7"/>
                      <a:pt x="1949" y="19"/>
                    </a:cubicBezTo>
                    <a:lnTo>
                      <a:pt x="33" y="1617"/>
                    </a:lnTo>
                    <a:cubicBezTo>
                      <a:pt x="9" y="1637"/>
                      <a:pt x="1" y="1671"/>
                      <a:pt x="9" y="1701"/>
                    </a:cubicBezTo>
                    <a:cubicBezTo>
                      <a:pt x="100" y="2044"/>
                      <a:pt x="223" y="2385"/>
                      <a:pt x="374" y="2708"/>
                    </a:cubicBezTo>
                    <a:cubicBezTo>
                      <a:pt x="585" y="3153"/>
                      <a:pt x="852" y="3571"/>
                      <a:pt x="1167" y="3949"/>
                    </a:cubicBezTo>
                    <a:cubicBezTo>
                      <a:pt x="1505" y="4354"/>
                      <a:pt x="1900" y="4716"/>
                      <a:pt x="2335" y="5014"/>
                    </a:cubicBezTo>
                    <a:cubicBezTo>
                      <a:pt x="2600" y="5196"/>
                      <a:pt x="2878" y="5356"/>
                      <a:pt x="3170" y="5490"/>
                    </a:cubicBezTo>
                    <a:cubicBezTo>
                      <a:pt x="3183" y="5496"/>
                      <a:pt x="3196" y="5499"/>
                      <a:pt x="3209" y="5499"/>
                    </a:cubicBezTo>
                    <a:cubicBezTo>
                      <a:pt x="3227" y="5499"/>
                      <a:pt x="3244" y="5493"/>
                      <a:pt x="3258" y="5481"/>
                    </a:cubicBezTo>
                    <a:lnTo>
                      <a:pt x="5190" y="3870"/>
                    </a:lnTo>
                    <a:cubicBezTo>
                      <a:pt x="5211" y="3852"/>
                      <a:pt x="5219" y="3826"/>
                      <a:pt x="5219" y="3799"/>
                    </a:cubicBezTo>
                    <a:cubicBezTo>
                      <a:pt x="5215" y="3782"/>
                      <a:pt x="5210" y="3770"/>
                      <a:pt x="5200" y="3758"/>
                    </a:cubicBezTo>
                    <a:cubicBezTo>
                      <a:pt x="5193" y="3749"/>
                      <a:pt x="5184" y="3739"/>
                      <a:pt x="5172" y="3736"/>
                    </a:cubicBezTo>
                    <a:cubicBezTo>
                      <a:pt x="4899" y="3607"/>
                      <a:pt x="4638" y="3463"/>
                      <a:pt x="4396" y="3296"/>
                    </a:cubicBezTo>
                    <a:cubicBezTo>
                      <a:pt x="3938" y="2996"/>
                      <a:pt x="3535" y="2636"/>
                      <a:pt x="3191" y="2224"/>
                    </a:cubicBezTo>
                    <a:cubicBezTo>
                      <a:pt x="2843" y="1807"/>
                      <a:pt x="2591" y="1381"/>
                      <a:pt x="2416" y="1005"/>
                    </a:cubicBezTo>
                    <a:cubicBezTo>
                      <a:pt x="2240" y="619"/>
                      <a:pt x="2137" y="286"/>
                      <a:pt x="2078" y="61"/>
                    </a:cubicBezTo>
                    <a:cubicBezTo>
                      <a:pt x="2076" y="46"/>
                      <a:pt x="2069" y="38"/>
                      <a:pt x="2062" y="28"/>
                    </a:cubicBezTo>
                    <a:cubicBezTo>
                      <a:pt x="2053" y="19"/>
                      <a:pt x="2040" y="9"/>
                      <a:pt x="2027" y="6"/>
                    </a:cubicBezTo>
                    <a:cubicBezTo>
                      <a:pt x="2018" y="2"/>
                      <a:pt x="2009" y="1"/>
                      <a:pt x="1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209;p65">
                <a:extLst>
                  <a:ext uri="{FF2B5EF4-FFF2-40B4-BE49-F238E27FC236}">
                    <a16:creationId xmlns:a16="http://schemas.microsoft.com/office/drawing/2014/main" id="{4C811956-56AC-47D4-8994-1F9F81E3343D}"/>
                  </a:ext>
                </a:extLst>
              </p:cNvPr>
              <p:cNvSpPr/>
              <p:nvPr/>
            </p:nvSpPr>
            <p:spPr>
              <a:xfrm>
                <a:off x="4976850" y="4664500"/>
                <a:ext cx="490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807" extrusionOk="0">
                    <a:moveTo>
                      <a:pt x="1879" y="1"/>
                    </a:moveTo>
                    <a:cubicBezTo>
                      <a:pt x="1870" y="1"/>
                      <a:pt x="1860" y="3"/>
                      <a:pt x="1851" y="6"/>
                    </a:cubicBezTo>
                    <a:lnTo>
                      <a:pt x="62" y="643"/>
                    </a:lnTo>
                    <a:cubicBezTo>
                      <a:pt x="24" y="656"/>
                      <a:pt x="0" y="698"/>
                      <a:pt x="11" y="738"/>
                    </a:cubicBezTo>
                    <a:cubicBezTo>
                      <a:pt x="73" y="971"/>
                      <a:pt x="183" y="1182"/>
                      <a:pt x="336" y="1366"/>
                    </a:cubicBezTo>
                    <a:cubicBezTo>
                      <a:pt x="490" y="1550"/>
                      <a:pt x="678" y="1697"/>
                      <a:pt x="897" y="1799"/>
                    </a:cubicBezTo>
                    <a:cubicBezTo>
                      <a:pt x="908" y="1804"/>
                      <a:pt x="919" y="1807"/>
                      <a:pt x="930" y="1807"/>
                    </a:cubicBezTo>
                    <a:cubicBezTo>
                      <a:pt x="958" y="1807"/>
                      <a:pt x="984" y="1792"/>
                      <a:pt x="999" y="1766"/>
                    </a:cubicBezTo>
                    <a:lnTo>
                      <a:pt x="1946" y="119"/>
                    </a:lnTo>
                    <a:cubicBezTo>
                      <a:pt x="1961" y="91"/>
                      <a:pt x="1958" y="54"/>
                      <a:pt x="1937" y="28"/>
                    </a:cubicBezTo>
                    <a:cubicBezTo>
                      <a:pt x="1922" y="11"/>
                      <a:pt x="1901" y="1"/>
                      <a:pt x="18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210;p65">
                <a:extLst>
                  <a:ext uri="{FF2B5EF4-FFF2-40B4-BE49-F238E27FC236}">
                    <a16:creationId xmlns:a16="http://schemas.microsoft.com/office/drawing/2014/main" id="{18F0FDF8-EF48-4B44-B3F7-5CAE15034391}"/>
                  </a:ext>
                </a:extLst>
              </p:cNvPr>
              <p:cNvSpPr/>
              <p:nvPr/>
            </p:nvSpPr>
            <p:spPr>
              <a:xfrm>
                <a:off x="4860625" y="4683750"/>
                <a:ext cx="136625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317" extrusionOk="0">
                    <a:moveTo>
                      <a:pt x="3469" y="1220"/>
                    </a:moveTo>
                    <a:cubicBezTo>
                      <a:pt x="2796" y="1455"/>
                      <a:pt x="2131" y="1721"/>
                      <a:pt x="1501" y="2045"/>
                    </a:cubicBezTo>
                    <a:lnTo>
                      <a:pt x="1476" y="2039"/>
                    </a:lnTo>
                    <a:lnTo>
                      <a:pt x="1418" y="2089"/>
                    </a:lnTo>
                    <a:lnTo>
                      <a:pt x="1416" y="2086"/>
                    </a:lnTo>
                    <a:lnTo>
                      <a:pt x="1471" y="2034"/>
                    </a:lnTo>
                    <a:cubicBezTo>
                      <a:pt x="2117" y="1687"/>
                      <a:pt x="2783" y="1420"/>
                      <a:pt x="3469" y="1220"/>
                    </a:cubicBezTo>
                    <a:close/>
                    <a:moveTo>
                      <a:pt x="3397" y="1945"/>
                    </a:moveTo>
                    <a:lnTo>
                      <a:pt x="3415" y="1978"/>
                    </a:lnTo>
                    <a:lnTo>
                      <a:pt x="2639" y="2417"/>
                    </a:lnTo>
                    <a:lnTo>
                      <a:pt x="2615" y="2417"/>
                    </a:lnTo>
                    <a:lnTo>
                      <a:pt x="2559" y="2464"/>
                    </a:lnTo>
                    <a:lnTo>
                      <a:pt x="2557" y="2460"/>
                    </a:lnTo>
                    <a:lnTo>
                      <a:pt x="2612" y="2414"/>
                    </a:lnTo>
                    <a:lnTo>
                      <a:pt x="3397" y="1945"/>
                    </a:lnTo>
                    <a:close/>
                    <a:moveTo>
                      <a:pt x="4360" y="0"/>
                    </a:moveTo>
                    <a:cubicBezTo>
                      <a:pt x="4352" y="0"/>
                      <a:pt x="4343" y="2"/>
                      <a:pt x="4335" y="5"/>
                    </a:cubicBezTo>
                    <a:lnTo>
                      <a:pt x="54" y="1526"/>
                    </a:lnTo>
                    <a:cubicBezTo>
                      <a:pt x="34" y="1532"/>
                      <a:pt x="18" y="1550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8" y="2103"/>
                    </a:cubicBezTo>
                    <a:cubicBezTo>
                      <a:pt x="567" y="2647"/>
                      <a:pt x="922" y="3166"/>
                      <a:pt x="1325" y="3648"/>
                    </a:cubicBezTo>
                    <a:cubicBezTo>
                      <a:pt x="1750" y="4157"/>
                      <a:pt x="2221" y="4621"/>
                      <a:pt x="2733" y="5037"/>
                    </a:cubicBezTo>
                    <a:cubicBezTo>
                      <a:pt x="2846" y="5129"/>
                      <a:pt x="2959" y="5215"/>
                      <a:pt x="3072" y="5301"/>
                    </a:cubicBezTo>
                    <a:cubicBezTo>
                      <a:pt x="3085" y="5312"/>
                      <a:pt x="3104" y="5317"/>
                      <a:pt x="3123" y="5317"/>
                    </a:cubicBezTo>
                    <a:cubicBezTo>
                      <a:pt x="3127" y="5317"/>
                      <a:pt x="3131" y="5316"/>
                      <a:pt x="3135" y="5316"/>
                    </a:cubicBezTo>
                    <a:cubicBezTo>
                      <a:pt x="3159" y="5313"/>
                      <a:pt x="3178" y="5297"/>
                      <a:pt x="3186" y="5279"/>
                    </a:cubicBezTo>
                    <a:lnTo>
                      <a:pt x="5199" y="1781"/>
                    </a:lnTo>
                    <a:lnTo>
                      <a:pt x="5453" y="1343"/>
                    </a:lnTo>
                    <a:cubicBezTo>
                      <a:pt x="5463" y="1324"/>
                      <a:pt x="5464" y="1302"/>
                      <a:pt x="5458" y="1280"/>
                    </a:cubicBezTo>
                    <a:cubicBezTo>
                      <a:pt x="5454" y="1269"/>
                      <a:pt x="5452" y="1260"/>
                      <a:pt x="5443" y="1252"/>
                    </a:cubicBezTo>
                    <a:cubicBezTo>
                      <a:pt x="5435" y="1243"/>
                      <a:pt x="5425" y="1236"/>
                      <a:pt x="5417" y="1232"/>
                    </a:cubicBezTo>
                    <a:cubicBezTo>
                      <a:pt x="5180" y="1115"/>
                      <a:pt x="4973" y="953"/>
                      <a:pt x="4801" y="748"/>
                    </a:cubicBezTo>
                    <a:cubicBezTo>
                      <a:pt x="4632" y="544"/>
                      <a:pt x="4511" y="313"/>
                      <a:pt x="4438" y="58"/>
                    </a:cubicBezTo>
                    <a:cubicBezTo>
                      <a:pt x="4434" y="47"/>
                      <a:pt x="4428" y="34"/>
                      <a:pt x="4421" y="26"/>
                    </a:cubicBezTo>
                    <a:cubicBezTo>
                      <a:pt x="4416" y="18"/>
                      <a:pt x="4407" y="16"/>
                      <a:pt x="4400" y="12"/>
                    </a:cubicBezTo>
                    <a:lnTo>
                      <a:pt x="4397" y="10"/>
                    </a:lnTo>
                    <a:cubicBezTo>
                      <a:pt x="4386" y="4"/>
                      <a:pt x="4373" y="0"/>
                      <a:pt x="4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211;p65">
                <a:extLst>
                  <a:ext uri="{FF2B5EF4-FFF2-40B4-BE49-F238E27FC236}">
                    <a16:creationId xmlns:a16="http://schemas.microsoft.com/office/drawing/2014/main" id="{75618620-FDD7-4B87-9EE8-BBD1B5C900F0}"/>
                  </a:ext>
                </a:extLst>
              </p:cNvPr>
              <p:cNvSpPr/>
              <p:nvPr/>
            </p:nvSpPr>
            <p:spPr>
              <a:xfrm>
                <a:off x="4274825" y="4726875"/>
                <a:ext cx="659225" cy="579100"/>
              </a:xfrm>
              <a:custGeom>
                <a:avLst/>
                <a:gdLst/>
                <a:ahLst/>
                <a:cxnLst/>
                <a:rect l="l" t="t" r="r" b="b"/>
                <a:pathLst>
                  <a:path w="26369" h="23164" extrusionOk="0">
                    <a:moveTo>
                      <a:pt x="20797" y="4523"/>
                    </a:moveTo>
                    <a:lnTo>
                      <a:pt x="20822" y="4552"/>
                    </a:lnTo>
                    <a:lnTo>
                      <a:pt x="19066" y="6121"/>
                    </a:lnTo>
                    <a:lnTo>
                      <a:pt x="19039" y="6118"/>
                    </a:lnTo>
                    <a:cubicBezTo>
                      <a:pt x="19032" y="6109"/>
                      <a:pt x="19033" y="6098"/>
                      <a:pt x="19042" y="6091"/>
                    </a:cubicBezTo>
                    <a:lnTo>
                      <a:pt x="20797" y="4523"/>
                    </a:lnTo>
                    <a:close/>
                    <a:moveTo>
                      <a:pt x="22293" y="1772"/>
                    </a:moveTo>
                    <a:lnTo>
                      <a:pt x="22319" y="1803"/>
                    </a:lnTo>
                    <a:lnTo>
                      <a:pt x="14540" y="8730"/>
                    </a:lnTo>
                    <a:lnTo>
                      <a:pt x="14454" y="8781"/>
                    </a:lnTo>
                    <a:lnTo>
                      <a:pt x="14517" y="8739"/>
                    </a:lnTo>
                    <a:cubicBezTo>
                      <a:pt x="14517" y="8739"/>
                      <a:pt x="14502" y="8710"/>
                      <a:pt x="14514" y="8700"/>
                    </a:cubicBezTo>
                    <a:lnTo>
                      <a:pt x="22293" y="1772"/>
                    </a:lnTo>
                    <a:close/>
                    <a:moveTo>
                      <a:pt x="6449" y="17592"/>
                    </a:moveTo>
                    <a:lnTo>
                      <a:pt x="5246" y="18648"/>
                    </a:lnTo>
                    <a:lnTo>
                      <a:pt x="5219" y="18645"/>
                    </a:lnTo>
                    <a:cubicBezTo>
                      <a:pt x="5210" y="18635"/>
                      <a:pt x="5215" y="18623"/>
                      <a:pt x="5222" y="18618"/>
                    </a:cubicBezTo>
                    <a:lnTo>
                      <a:pt x="6449" y="17592"/>
                    </a:lnTo>
                    <a:close/>
                    <a:moveTo>
                      <a:pt x="10255" y="15744"/>
                    </a:moveTo>
                    <a:lnTo>
                      <a:pt x="10281" y="15775"/>
                    </a:lnTo>
                    <a:lnTo>
                      <a:pt x="4066" y="21153"/>
                    </a:lnTo>
                    <a:lnTo>
                      <a:pt x="4039" y="21150"/>
                    </a:lnTo>
                    <a:cubicBezTo>
                      <a:pt x="4030" y="21141"/>
                      <a:pt x="4032" y="21130"/>
                      <a:pt x="4041" y="21123"/>
                    </a:cubicBezTo>
                    <a:lnTo>
                      <a:pt x="10255" y="15744"/>
                    </a:lnTo>
                    <a:close/>
                    <a:moveTo>
                      <a:pt x="23163" y="1"/>
                    </a:moveTo>
                    <a:cubicBezTo>
                      <a:pt x="23146" y="1"/>
                      <a:pt x="23131" y="6"/>
                      <a:pt x="23118" y="16"/>
                    </a:cubicBezTo>
                    <a:lnTo>
                      <a:pt x="34" y="19282"/>
                    </a:lnTo>
                    <a:cubicBezTo>
                      <a:pt x="13" y="19301"/>
                      <a:pt x="0" y="19329"/>
                      <a:pt x="7" y="19355"/>
                    </a:cubicBezTo>
                    <a:cubicBezTo>
                      <a:pt x="41" y="19570"/>
                      <a:pt x="93" y="19781"/>
                      <a:pt x="156" y="19986"/>
                    </a:cubicBezTo>
                    <a:cubicBezTo>
                      <a:pt x="347" y="20606"/>
                      <a:pt x="662" y="21186"/>
                      <a:pt x="1078" y="21686"/>
                    </a:cubicBezTo>
                    <a:cubicBezTo>
                      <a:pt x="1520" y="22216"/>
                      <a:pt x="2070" y="22647"/>
                      <a:pt x="2694" y="22948"/>
                    </a:cubicBezTo>
                    <a:cubicBezTo>
                      <a:pt x="2850" y="23029"/>
                      <a:pt x="3009" y="23097"/>
                      <a:pt x="3179" y="23158"/>
                    </a:cubicBezTo>
                    <a:cubicBezTo>
                      <a:pt x="3187" y="23162"/>
                      <a:pt x="3196" y="23163"/>
                      <a:pt x="3205" y="23163"/>
                    </a:cubicBezTo>
                    <a:cubicBezTo>
                      <a:pt x="3224" y="23163"/>
                      <a:pt x="3243" y="23157"/>
                      <a:pt x="3259" y="23145"/>
                    </a:cubicBezTo>
                    <a:lnTo>
                      <a:pt x="26343" y="3879"/>
                    </a:lnTo>
                    <a:cubicBezTo>
                      <a:pt x="26361" y="3864"/>
                      <a:pt x="26369" y="3843"/>
                      <a:pt x="26368" y="3816"/>
                    </a:cubicBezTo>
                    <a:cubicBezTo>
                      <a:pt x="26369" y="3798"/>
                      <a:pt x="26363" y="3779"/>
                      <a:pt x="26352" y="3767"/>
                    </a:cubicBezTo>
                    <a:cubicBezTo>
                      <a:pt x="26347" y="3760"/>
                      <a:pt x="26342" y="3760"/>
                      <a:pt x="26336" y="3754"/>
                    </a:cubicBezTo>
                    <a:cubicBezTo>
                      <a:pt x="26226" y="3671"/>
                      <a:pt x="26112" y="3585"/>
                      <a:pt x="26004" y="3493"/>
                    </a:cubicBezTo>
                    <a:cubicBezTo>
                      <a:pt x="25482" y="3071"/>
                      <a:pt x="25001" y="2595"/>
                      <a:pt x="24571" y="2081"/>
                    </a:cubicBezTo>
                    <a:cubicBezTo>
                      <a:pt x="24165" y="1593"/>
                      <a:pt x="23803" y="1067"/>
                      <a:pt x="23490" y="512"/>
                    </a:cubicBezTo>
                    <a:cubicBezTo>
                      <a:pt x="23402" y="359"/>
                      <a:pt x="23318" y="201"/>
                      <a:pt x="23239" y="45"/>
                    </a:cubicBezTo>
                    <a:cubicBezTo>
                      <a:pt x="23233" y="39"/>
                      <a:pt x="23234" y="33"/>
                      <a:pt x="23229" y="27"/>
                    </a:cubicBezTo>
                    <a:cubicBezTo>
                      <a:pt x="23219" y="14"/>
                      <a:pt x="23203" y="7"/>
                      <a:pt x="23183" y="3"/>
                    </a:cubicBezTo>
                    <a:cubicBezTo>
                      <a:pt x="23176" y="1"/>
                      <a:pt x="23170" y="1"/>
                      <a:pt x="23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212;p65">
                <a:extLst>
                  <a:ext uri="{FF2B5EF4-FFF2-40B4-BE49-F238E27FC236}">
                    <a16:creationId xmlns:a16="http://schemas.microsoft.com/office/drawing/2014/main" id="{A78CD9CD-C5FD-4C9A-99DA-E624BFB4265B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1158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019" extrusionOk="0">
                    <a:moveTo>
                      <a:pt x="1428" y="0"/>
                    </a:moveTo>
                    <a:cubicBezTo>
                      <a:pt x="1411" y="0"/>
                      <a:pt x="1394" y="6"/>
                      <a:pt x="1379" y="17"/>
                    </a:cubicBezTo>
                    <a:lnTo>
                      <a:pt x="33" y="1141"/>
                    </a:lnTo>
                    <a:cubicBezTo>
                      <a:pt x="12" y="1159"/>
                      <a:pt x="1" y="1189"/>
                      <a:pt x="7" y="1220"/>
                    </a:cubicBezTo>
                    <a:cubicBezTo>
                      <a:pt x="37" y="1380"/>
                      <a:pt x="132" y="1767"/>
                      <a:pt x="354" y="2249"/>
                    </a:cubicBezTo>
                    <a:cubicBezTo>
                      <a:pt x="525" y="2628"/>
                      <a:pt x="774" y="3068"/>
                      <a:pt x="1132" y="3496"/>
                    </a:cubicBezTo>
                    <a:cubicBezTo>
                      <a:pt x="1472" y="3904"/>
                      <a:pt x="1871" y="4259"/>
                      <a:pt x="2321" y="4551"/>
                    </a:cubicBezTo>
                    <a:cubicBezTo>
                      <a:pt x="2590" y="4724"/>
                      <a:pt x="2875" y="4879"/>
                      <a:pt x="3181" y="5011"/>
                    </a:cubicBezTo>
                    <a:cubicBezTo>
                      <a:pt x="3191" y="5016"/>
                      <a:pt x="3202" y="5018"/>
                      <a:pt x="3212" y="5018"/>
                    </a:cubicBezTo>
                    <a:cubicBezTo>
                      <a:pt x="3229" y="5018"/>
                      <a:pt x="3247" y="5012"/>
                      <a:pt x="3260" y="5000"/>
                    </a:cubicBezTo>
                    <a:lnTo>
                      <a:pt x="4604" y="3879"/>
                    </a:lnTo>
                    <a:cubicBezTo>
                      <a:pt x="4626" y="3861"/>
                      <a:pt x="4633" y="3835"/>
                      <a:pt x="4631" y="3805"/>
                    </a:cubicBezTo>
                    <a:cubicBezTo>
                      <a:pt x="4629" y="3791"/>
                      <a:pt x="4623" y="3779"/>
                      <a:pt x="4615" y="3767"/>
                    </a:cubicBezTo>
                    <a:cubicBezTo>
                      <a:pt x="4607" y="3758"/>
                      <a:pt x="4596" y="3752"/>
                      <a:pt x="4586" y="3745"/>
                    </a:cubicBezTo>
                    <a:cubicBezTo>
                      <a:pt x="4307" y="3626"/>
                      <a:pt x="4037" y="3490"/>
                      <a:pt x="3783" y="3330"/>
                    </a:cubicBezTo>
                    <a:cubicBezTo>
                      <a:pt x="3333" y="3043"/>
                      <a:pt x="2928" y="2689"/>
                      <a:pt x="2590" y="2283"/>
                    </a:cubicBezTo>
                    <a:cubicBezTo>
                      <a:pt x="2274" y="1906"/>
                      <a:pt x="2012" y="1479"/>
                      <a:pt x="1818" y="1026"/>
                    </a:cubicBezTo>
                    <a:cubicBezTo>
                      <a:pt x="1683" y="715"/>
                      <a:pt x="1580" y="393"/>
                      <a:pt x="1511" y="62"/>
                    </a:cubicBezTo>
                    <a:cubicBezTo>
                      <a:pt x="1507" y="51"/>
                      <a:pt x="1502" y="38"/>
                      <a:pt x="1491" y="27"/>
                    </a:cubicBezTo>
                    <a:cubicBezTo>
                      <a:pt x="1483" y="17"/>
                      <a:pt x="1470" y="9"/>
                      <a:pt x="1456" y="5"/>
                    </a:cubicBezTo>
                    <a:cubicBezTo>
                      <a:pt x="1447" y="2"/>
                      <a:pt x="1437" y="0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213;p65">
                <a:extLst>
                  <a:ext uri="{FF2B5EF4-FFF2-40B4-BE49-F238E27FC236}">
                    <a16:creationId xmlns:a16="http://schemas.microsoft.com/office/drawing/2014/main" id="{61E1FABD-BC49-4FD2-A98A-FA479640C01F}"/>
                  </a:ext>
                </a:extLst>
              </p:cNvPr>
              <p:cNvSpPr/>
              <p:nvPr/>
            </p:nvSpPr>
            <p:spPr>
              <a:xfrm>
                <a:off x="4274850" y="4726850"/>
                <a:ext cx="587250" cy="499650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19986" extrusionOk="0">
                    <a:moveTo>
                      <a:pt x="23163" y="1"/>
                    </a:moveTo>
                    <a:cubicBezTo>
                      <a:pt x="23146" y="1"/>
                      <a:pt x="23130" y="5"/>
                      <a:pt x="23117" y="15"/>
                    </a:cubicBezTo>
                    <a:lnTo>
                      <a:pt x="33" y="19282"/>
                    </a:lnTo>
                    <a:cubicBezTo>
                      <a:pt x="12" y="19301"/>
                      <a:pt x="0" y="19329"/>
                      <a:pt x="6" y="19355"/>
                    </a:cubicBezTo>
                    <a:cubicBezTo>
                      <a:pt x="40" y="19570"/>
                      <a:pt x="92" y="19781"/>
                      <a:pt x="155" y="19986"/>
                    </a:cubicBezTo>
                    <a:lnTo>
                      <a:pt x="23489" y="510"/>
                    </a:lnTo>
                    <a:cubicBezTo>
                      <a:pt x="23401" y="356"/>
                      <a:pt x="23317" y="199"/>
                      <a:pt x="23238" y="44"/>
                    </a:cubicBezTo>
                    <a:cubicBezTo>
                      <a:pt x="23233" y="39"/>
                      <a:pt x="23233" y="33"/>
                      <a:pt x="23228" y="26"/>
                    </a:cubicBezTo>
                    <a:cubicBezTo>
                      <a:pt x="23218" y="14"/>
                      <a:pt x="23202" y="7"/>
                      <a:pt x="23183" y="3"/>
                    </a:cubicBezTo>
                    <a:cubicBezTo>
                      <a:pt x="23176" y="1"/>
                      <a:pt x="23169" y="1"/>
                      <a:pt x="23163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214;p65">
                <a:extLst>
                  <a:ext uri="{FF2B5EF4-FFF2-40B4-BE49-F238E27FC236}">
                    <a16:creationId xmlns:a16="http://schemas.microsoft.com/office/drawing/2014/main" id="{EE90AB61-690D-4011-9862-F3614C49BC4A}"/>
                  </a:ext>
                </a:extLst>
              </p:cNvPr>
              <p:cNvSpPr/>
              <p:nvPr/>
            </p:nvSpPr>
            <p:spPr>
              <a:xfrm>
                <a:off x="4176000" y="5250975"/>
                <a:ext cx="604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2709" extrusionOk="0">
                    <a:moveTo>
                      <a:pt x="2000" y="1"/>
                    </a:moveTo>
                    <a:cubicBezTo>
                      <a:pt x="1982" y="1"/>
                      <a:pt x="1964" y="7"/>
                      <a:pt x="1950" y="20"/>
                    </a:cubicBezTo>
                    <a:lnTo>
                      <a:pt x="34" y="1617"/>
                    </a:lnTo>
                    <a:cubicBezTo>
                      <a:pt x="9" y="1637"/>
                      <a:pt x="1" y="1672"/>
                      <a:pt x="9" y="1701"/>
                    </a:cubicBezTo>
                    <a:cubicBezTo>
                      <a:pt x="100" y="2044"/>
                      <a:pt x="224" y="2385"/>
                      <a:pt x="374" y="2709"/>
                    </a:cubicBezTo>
                    <a:lnTo>
                      <a:pt x="2415" y="1005"/>
                    </a:lnTo>
                    <a:cubicBezTo>
                      <a:pt x="2240" y="620"/>
                      <a:pt x="2136" y="286"/>
                      <a:pt x="2077" y="61"/>
                    </a:cubicBezTo>
                    <a:cubicBezTo>
                      <a:pt x="2076" y="47"/>
                      <a:pt x="2068" y="38"/>
                      <a:pt x="2061" y="28"/>
                    </a:cubicBezTo>
                    <a:cubicBezTo>
                      <a:pt x="2052" y="19"/>
                      <a:pt x="2040" y="10"/>
                      <a:pt x="2026" y="6"/>
                    </a:cubicBezTo>
                    <a:cubicBezTo>
                      <a:pt x="2018" y="2"/>
                      <a:pt x="2009" y="1"/>
                      <a:pt x="200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215;p65">
                <a:extLst>
                  <a:ext uri="{FF2B5EF4-FFF2-40B4-BE49-F238E27FC236}">
                    <a16:creationId xmlns:a16="http://schemas.microsoft.com/office/drawing/2014/main" id="{A9BE455B-BE47-4A74-8E59-841E73805A03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455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250" extrusionOk="0">
                    <a:moveTo>
                      <a:pt x="1429" y="1"/>
                    </a:moveTo>
                    <a:cubicBezTo>
                      <a:pt x="1411" y="1"/>
                      <a:pt x="1394" y="6"/>
                      <a:pt x="1379" y="18"/>
                    </a:cubicBezTo>
                    <a:lnTo>
                      <a:pt x="33" y="1141"/>
                    </a:lnTo>
                    <a:cubicBezTo>
                      <a:pt x="12" y="1160"/>
                      <a:pt x="1" y="1189"/>
                      <a:pt x="7" y="1220"/>
                    </a:cubicBezTo>
                    <a:cubicBezTo>
                      <a:pt x="37" y="1381"/>
                      <a:pt x="132" y="1767"/>
                      <a:pt x="354" y="2250"/>
                    </a:cubicBezTo>
                    <a:lnTo>
                      <a:pt x="1820" y="1027"/>
                    </a:lnTo>
                    <a:cubicBezTo>
                      <a:pt x="1685" y="716"/>
                      <a:pt x="1582" y="394"/>
                      <a:pt x="1512" y="64"/>
                    </a:cubicBezTo>
                    <a:cubicBezTo>
                      <a:pt x="1508" y="52"/>
                      <a:pt x="1503" y="40"/>
                      <a:pt x="1492" y="29"/>
                    </a:cubicBezTo>
                    <a:cubicBezTo>
                      <a:pt x="1485" y="18"/>
                      <a:pt x="1471" y="9"/>
                      <a:pt x="1457" y="5"/>
                    </a:cubicBezTo>
                    <a:cubicBezTo>
                      <a:pt x="1448" y="2"/>
                      <a:pt x="1438" y="1"/>
                      <a:pt x="142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216;p65">
                <a:extLst>
                  <a:ext uri="{FF2B5EF4-FFF2-40B4-BE49-F238E27FC236}">
                    <a16:creationId xmlns:a16="http://schemas.microsoft.com/office/drawing/2014/main" id="{EE45F48F-C4AF-4F3A-B79B-EFA65D203378}"/>
                  </a:ext>
                </a:extLst>
              </p:cNvPr>
              <p:cNvSpPr/>
              <p:nvPr/>
            </p:nvSpPr>
            <p:spPr>
              <a:xfrm>
                <a:off x="4860625" y="4683775"/>
                <a:ext cx="11002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2105" extrusionOk="0">
                    <a:moveTo>
                      <a:pt x="4362" y="1"/>
                    </a:moveTo>
                    <a:cubicBezTo>
                      <a:pt x="4353" y="1"/>
                      <a:pt x="4344" y="2"/>
                      <a:pt x="4336" y="5"/>
                    </a:cubicBezTo>
                    <a:lnTo>
                      <a:pt x="54" y="1526"/>
                    </a:lnTo>
                    <a:cubicBezTo>
                      <a:pt x="34" y="1532"/>
                      <a:pt x="18" y="1551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9" y="2105"/>
                    </a:cubicBezTo>
                    <a:lnTo>
                      <a:pt x="4400" y="12"/>
                    </a:lnTo>
                    <a:lnTo>
                      <a:pt x="4397" y="10"/>
                    </a:lnTo>
                    <a:cubicBezTo>
                      <a:pt x="4386" y="4"/>
                      <a:pt x="4374" y="1"/>
                      <a:pt x="436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217;p65">
                <a:extLst>
                  <a:ext uri="{FF2B5EF4-FFF2-40B4-BE49-F238E27FC236}">
                    <a16:creationId xmlns:a16="http://schemas.microsoft.com/office/drawing/2014/main" id="{A75CBCB6-1943-4D6E-B6E8-3109BD73059D}"/>
                  </a:ext>
                </a:extLst>
              </p:cNvPr>
              <p:cNvSpPr/>
              <p:nvPr/>
            </p:nvSpPr>
            <p:spPr>
              <a:xfrm>
                <a:off x="4928925" y="4728275"/>
                <a:ext cx="61650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537" extrusionOk="0">
                    <a:moveTo>
                      <a:pt x="2466" y="0"/>
                    </a:moveTo>
                    <a:lnTo>
                      <a:pt x="1" y="3257"/>
                    </a:lnTo>
                    <a:cubicBezTo>
                      <a:pt x="114" y="3350"/>
                      <a:pt x="227" y="3435"/>
                      <a:pt x="340" y="3521"/>
                    </a:cubicBezTo>
                    <a:cubicBezTo>
                      <a:pt x="353" y="3532"/>
                      <a:pt x="372" y="3537"/>
                      <a:pt x="391" y="3537"/>
                    </a:cubicBezTo>
                    <a:cubicBezTo>
                      <a:pt x="395" y="3537"/>
                      <a:pt x="400" y="3537"/>
                      <a:pt x="404" y="3536"/>
                    </a:cubicBezTo>
                    <a:cubicBezTo>
                      <a:pt x="426" y="3532"/>
                      <a:pt x="444" y="3518"/>
                      <a:pt x="454" y="3498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218;p65">
                <a:extLst>
                  <a:ext uri="{FF2B5EF4-FFF2-40B4-BE49-F238E27FC236}">
                    <a16:creationId xmlns:a16="http://schemas.microsoft.com/office/drawing/2014/main" id="{F2876FE7-57E4-4053-A14C-19949E3F4624}"/>
                  </a:ext>
                </a:extLst>
              </p:cNvPr>
              <p:cNvSpPr/>
              <p:nvPr/>
            </p:nvSpPr>
            <p:spPr>
              <a:xfrm>
                <a:off x="4234375" y="5333350"/>
                <a:ext cx="720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204" extrusionOk="0">
                    <a:moveTo>
                      <a:pt x="2059" y="0"/>
                    </a:moveTo>
                    <a:lnTo>
                      <a:pt x="0" y="1719"/>
                    </a:lnTo>
                    <a:cubicBezTo>
                      <a:pt x="267" y="1900"/>
                      <a:pt x="543" y="2061"/>
                      <a:pt x="836" y="2194"/>
                    </a:cubicBezTo>
                    <a:cubicBezTo>
                      <a:pt x="847" y="2200"/>
                      <a:pt x="860" y="2203"/>
                      <a:pt x="872" y="2203"/>
                    </a:cubicBezTo>
                    <a:cubicBezTo>
                      <a:pt x="890" y="2203"/>
                      <a:pt x="907" y="2197"/>
                      <a:pt x="921" y="2185"/>
                    </a:cubicBezTo>
                    <a:lnTo>
                      <a:pt x="2853" y="574"/>
                    </a:lnTo>
                    <a:cubicBezTo>
                      <a:pt x="2874" y="556"/>
                      <a:pt x="2882" y="530"/>
                      <a:pt x="2882" y="503"/>
                    </a:cubicBezTo>
                    <a:cubicBezTo>
                      <a:pt x="2878" y="486"/>
                      <a:pt x="2873" y="474"/>
                      <a:pt x="2863" y="462"/>
                    </a:cubicBezTo>
                    <a:cubicBezTo>
                      <a:pt x="2856" y="453"/>
                      <a:pt x="2847" y="443"/>
                      <a:pt x="2835" y="440"/>
                    </a:cubicBezTo>
                    <a:cubicBezTo>
                      <a:pt x="2562" y="311"/>
                      <a:pt x="2301" y="167"/>
                      <a:pt x="2059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19;p65">
                <a:extLst>
                  <a:ext uri="{FF2B5EF4-FFF2-40B4-BE49-F238E27FC236}">
                    <a16:creationId xmlns:a16="http://schemas.microsoft.com/office/drawing/2014/main" id="{C3DC2753-AC5A-43A8-BD21-96E9533F1886}"/>
                  </a:ext>
                </a:extLst>
              </p:cNvPr>
              <p:cNvSpPr/>
              <p:nvPr/>
            </p:nvSpPr>
            <p:spPr>
              <a:xfrm>
                <a:off x="4290525" y="5298975"/>
                <a:ext cx="57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690" extrusionOk="0">
                    <a:moveTo>
                      <a:pt x="1462" y="1"/>
                    </a:moveTo>
                    <a:lnTo>
                      <a:pt x="0" y="1222"/>
                    </a:lnTo>
                    <a:cubicBezTo>
                      <a:pt x="269" y="1395"/>
                      <a:pt x="554" y="1550"/>
                      <a:pt x="860" y="1682"/>
                    </a:cubicBezTo>
                    <a:cubicBezTo>
                      <a:pt x="870" y="1687"/>
                      <a:pt x="881" y="1689"/>
                      <a:pt x="891" y="1689"/>
                    </a:cubicBezTo>
                    <a:cubicBezTo>
                      <a:pt x="908" y="1689"/>
                      <a:pt x="926" y="1683"/>
                      <a:pt x="939" y="1671"/>
                    </a:cubicBezTo>
                    <a:lnTo>
                      <a:pt x="2283" y="550"/>
                    </a:lnTo>
                    <a:cubicBezTo>
                      <a:pt x="2305" y="532"/>
                      <a:pt x="2312" y="506"/>
                      <a:pt x="2310" y="476"/>
                    </a:cubicBezTo>
                    <a:cubicBezTo>
                      <a:pt x="2308" y="462"/>
                      <a:pt x="2302" y="450"/>
                      <a:pt x="2294" y="438"/>
                    </a:cubicBezTo>
                    <a:cubicBezTo>
                      <a:pt x="2286" y="429"/>
                      <a:pt x="2275" y="423"/>
                      <a:pt x="2265" y="416"/>
                    </a:cubicBezTo>
                    <a:cubicBezTo>
                      <a:pt x="1986" y="297"/>
                      <a:pt x="1716" y="161"/>
                      <a:pt x="1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220;p65">
                <a:extLst>
                  <a:ext uri="{FF2B5EF4-FFF2-40B4-BE49-F238E27FC236}">
                    <a16:creationId xmlns:a16="http://schemas.microsoft.com/office/drawing/2014/main" id="{196C878C-0AB7-4D53-A7C4-FD9CF420D022}"/>
                  </a:ext>
                </a:extLst>
              </p:cNvPr>
              <p:cNvSpPr/>
              <p:nvPr/>
            </p:nvSpPr>
            <p:spPr>
              <a:xfrm>
                <a:off x="4342175" y="4814200"/>
                <a:ext cx="591875" cy="491775"/>
              </a:xfrm>
              <a:custGeom>
                <a:avLst/>
                <a:gdLst/>
                <a:ahLst/>
                <a:cxnLst/>
                <a:rect l="l" t="t" r="r" b="b"/>
                <a:pathLst>
                  <a:path w="23675" h="19671" extrusionOk="0">
                    <a:moveTo>
                      <a:pt x="23310" y="0"/>
                    </a:moveTo>
                    <a:lnTo>
                      <a:pt x="1" y="19455"/>
                    </a:lnTo>
                    <a:cubicBezTo>
                      <a:pt x="157" y="19536"/>
                      <a:pt x="316" y="19604"/>
                      <a:pt x="487" y="19665"/>
                    </a:cubicBezTo>
                    <a:cubicBezTo>
                      <a:pt x="495" y="19669"/>
                      <a:pt x="503" y="19670"/>
                      <a:pt x="512" y="19670"/>
                    </a:cubicBezTo>
                    <a:cubicBezTo>
                      <a:pt x="530" y="19670"/>
                      <a:pt x="549" y="19664"/>
                      <a:pt x="565" y="19652"/>
                    </a:cubicBezTo>
                    <a:lnTo>
                      <a:pt x="23649" y="386"/>
                    </a:lnTo>
                    <a:cubicBezTo>
                      <a:pt x="23667" y="371"/>
                      <a:pt x="23675" y="350"/>
                      <a:pt x="23674" y="323"/>
                    </a:cubicBezTo>
                    <a:cubicBezTo>
                      <a:pt x="23675" y="305"/>
                      <a:pt x="23669" y="286"/>
                      <a:pt x="23658" y="274"/>
                    </a:cubicBezTo>
                    <a:cubicBezTo>
                      <a:pt x="23653" y="267"/>
                      <a:pt x="23648" y="267"/>
                      <a:pt x="23642" y="261"/>
                    </a:cubicBezTo>
                    <a:cubicBezTo>
                      <a:pt x="23532" y="178"/>
                      <a:pt x="23418" y="92"/>
                      <a:pt x="2331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221;p65">
                <a:extLst>
                  <a:ext uri="{FF2B5EF4-FFF2-40B4-BE49-F238E27FC236}">
                    <a16:creationId xmlns:a16="http://schemas.microsoft.com/office/drawing/2014/main" id="{5070A051-DF0C-4E81-A8F8-82870B3781A3}"/>
                  </a:ext>
                </a:extLst>
              </p:cNvPr>
              <p:cNvSpPr/>
              <p:nvPr/>
            </p:nvSpPr>
            <p:spPr>
              <a:xfrm>
                <a:off x="4266475" y="4716025"/>
                <a:ext cx="678675" cy="598525"/>
              </a:xfrm>
              <a:custGeom>
                <a:avLst/>
                <a:gdLst/>
                <a:ahLst/>
                <a:cxnLst/>
                <a:rect l="l" t="t" r="r" b="b"/>
                <a:pathLst>
                  <a:path w="27147" h="23941" extrusionOk="0">
                    <a:moveTo>
                      <a:pt x="23502" y="515"/>
                    </a:moveTo>
                    <a:cubicBezTo>
                      <a:pt x="24236" y="1984"/>
                      <a:pt x="25307" y="3268"/>
                      <a:pt x="26623" y="4253"/>
                    </a:cubicBezTo>
                    <a:lnTo>
                      <a:pt x="3540" y="23519"/>
                    </a:lnTo>
                    <a:cubicBezTo>
                      <a:pt x="1898" y="22921"/>
                      <a:pt x="714" y="21503"/>
                      <a:pt x="419" y="19779"/>
                    </a:cubicBezTo>
                    <a:lnTo>
                      <a:pt x="23502" y="515"/>
                    </a:lnTo>
                    <a:close/>
                    <a:moveTo>
                      <a:pt x="23572" y="0"/>
                    </a:moveTo>
                    <a:cubicBezTo>
                      <a:pt x="23526" y="0"/>
                      <a:pt x="23481" y="15"/>
                      <a:pt x="23444" y="46"/>
                    </a:cubicBezTo>
                    <a:lnTo>
                      <a:pt x="79" y="19546"/>
                    </a:lnTo>
                    <a:cubicBezTo>
                      <a:pt x="27" y="19591"/>
                      <a:pt x="0" y="19660"/>
                      <a:pt x="11" y="19728"/>
                    </a:cubicBezTo>
                    <a:cubicBezTo>
                      <a:pt x="300" y="21686"/>
                      <a:pt x="1643" y="23297"/>
                      <a:pt x="3519" y="23930"/>
                    </a:cubicBezTo>
                    <a:cubicBezTo>
                      <a:pt x="3538" y="23936"/>
                      <a:pt x="3560" y="23941"/>
                      <a:pt x="3582" y="23941"/>
                    </a:cubicBezTo>
                    <a:cubicBezTo>
                      <a:pt x="3627" y="23941"/>
                      <a:pt x="3673" y="23925"/>
                      <a:pt x="3709" y="23894"/>
                    </a:cubicBezTo>
                    <a:lnTo>
                      <a:pt x="27072" y="4394"/>
                    </a:lnTo>
                    <a:cubicBezTo>
                      <a:pt x="27120" y="4356"/>
                      <a:pt x="27146" y="4296"/>
                      <a:pt x="27144" y="4234"/>
                    </a:cubicBezTo>
                    <a:cubicBezTo>
                      <a:pt x="27142" y="4172"/>
                      <a:pt x="27110" y="4116"/>
                      <a:pt x="27061" y="4080"/>
                    </a:cubicBezTo>
                    <a:cubicBezTo>
                      <a:pt x="25637" y="3067"/>
                      <a:pt x="24493" y="1695"/>
                      <a:pt x="23751" y="114"/>
                    </a:cubicBezTo>
                    <a:cubicBezTo>
                      <a:pt x="23724" y="58"/>
                      <a:pt x="23674" y="17"/>
                      <a:pt x="23614" y="4"/>
                    </a:cubicBezTo>
                    <a:cubicBezTo>
                      <a:pt x="23600" y="2"/>
                      <a:pt x="23586" y="0"/>
                      <a:pt x="23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222;p65">
                <a:extLst>
                  <a:ext uri="{FF2B5EF4-FFF2-40B4-BE49-F238E27FC236}">
                    <a16:creationId xmlns:a16="http://schemas.microsoft.com/office/drawing/2014/main" id="{E0B0CA74-D649-4EE3-81AD-EE0337293F00}"/>
                  </a:ext>
                </a:extLst>
              </p:cNvPr>
              <p:cNvSpPr/>
              <p:nvPr/>
            </p:nvSpPr>
            <p:spPr>
              <a:xfrm>
                <a:off x="4850100" y="4652325"/>
                <a:ext cx="189975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6989" extrusionOk="0">
                    <a:moveTo>
                      <a:pt x="7384" y="1"/>
                    </a:moveTo>
                    <a:cubicBezTo>
                      <a:pt x="7362" y="1"/>
                      <a:pt x="7340" y="4"/>
                      <a:pt x="7318" y="12"/>
                    </a:cubicBezTo>
                    <a:lnTo>
                      <a:pt x="157" y="2559"/>
                    </a:lnTo>
                    <a:cubicBezTo>
                      <a:pt x="54" y="2595"/>
                      <a:pt x="0" y="2709"/>
                      <a:pt x="37" y="2812"/>
                    </a:cubicBezTo>
                    <a:cubicBezTo>
                      <a:pt x="66" y="2893"/>
                      <a:pt x="142" y="2944"/>
                      <a:pt x="223" y="2944"/>
                    </a:cubicBezTo>
                    <a:cubicBezTo>
                      <a:pt x="245" y="2944"/>
                      <a:pt x="268" y="2940"/>
                      <a:pt x="291" y="2932"/>
                    </a:cubicBezTo>
                    <a:lnTo>
                      <a:pt x="6946" y="567"/>
                    </a:lnTo>
                    <a:lnTo>
                      <a:pt x="6946" y="567"/>
                    </a:lnTo>
                    <a:lnTo>
                      <a:pt x="3427" y="6691"/>
                    </a:lnTo>
                    <a:cubicBezTo>
                      <a:pt x="3374" y="6786"/>
                      <a:pt x="3406" y="6907"/>
                      <a:pt x="3501" y="6962"/>
                    </a:cubicBezTo>
                    <a:cubicBezTo>
                      <a:pt x="3532" y="6980"/>
                      <a:pt x="3565" y="6989"/>
                      <a:pt x="3600" y="6989"/>
                    </a:cubicBezTo>
                    <a:cubicBezTo>
                      <a:pt x="3668" y="6989"/>
                      <a:pt x="3736" y="6953"/>
                      <a:pt x="3770" y="6889"/>
                    </a:cubicBezTo>
                    <a:lnTo>
                      <a:pt x="7557" y="299"/>
                    </a:lnTo>
                    <a:cubicBezTo>
                      <a:pt x="7599" y="226"/>
                      <a:pt x="7589" y="135"/>
                      <a:pt x="7537" y="72"/>
                    </a:cubicBezTo>
                    <a:cubicBezTo>
                      <a:pt x="7499" y="27"/>
                      <a:pt x="7442" y="1"/>
                      <a:pt x="7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223;p65">
                <a:extLst>
                  <a:ext uri="{FF2B5EF4-FFF2-40B4-BE49-F238E27FC236}">
                    <a16:creationId xmlns:a16="http://schemas.microsoft.com/office/drawing/2014/main" id="{55D7CB7A-2125-4DAA-B909-FA6CE532D6ED}"/>
                  </a:ext>
                </a:extLst>
              </p:cNvPr>
              <p:cNvSpPr/>
              <p:nvPr/>
            </p:nvSpPr>
            <p:spPr>
              <a:xfrm>
                <a:off x="4967875" y="4674250"/>
                <a:ext cx="399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87" extrusionOk="0">
                    <a:moveTo>
                      <a:pt x="213" y="0"/>
                    </a:moveTo>
                    <a:cubicBezTo>
                      <a:pt x="203" y="0"/>
                      <a:pt x="193" y="1"/>
                      <a:pt x="184" y="3"/>
                    </a:cubicBezTo>
                    <a:cubicBezTo>
                      <a:pt x="74" y="19"/>
                      <a:pt x="1" y="122"/>
                      <a:pt x="17" y="229"/>
                    </a:cubicBezTo>
                    <a:cubicBezTo>
                      <a:pt x="130" y="945"/>
                      <a:pt x="625" y="1537"/>
                      <a:pt x="1309" y="1775"/>
                    </a:cubicBezTo>
                    <a:cubicBezTo>
                      <a:pt x="1331" y="1783"/>
                      <a:pt x="1353" y="1787"/>
                      <a:pt x="1374" y="1787"/>
                    </a:cubicBezTo>
                    <a:cubicBezTo>
                      <a:pt x="1456" y="1787"/>
                      <a:pt x="1532" y="1735"/>
                      <a:pt x="1559" y="1654"/>
                    </a:cubicBezTo>
                    <a:cubicBezTo>
                      <a:pt x="1596" y="1550"/>
                      <a:pt x="1543" y="1437"/>
                      <a:pt x="1438" y="1402"/>
                    </a:cubicBezTo>
                    <a:cubicBezTo>
                      <a:pt x="894" y="1212"/>
                      <a:pt x="499" y="738"/>
                      <a:pt x="410" y="169"/>
                    </a:cubicBezTo>
                    <a:cubicBezTo>
                      <a:pt x="395" y="70"/>
                      <a:pt x="30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224;p65">
                <a:extLst>
                  <a:ext uri="{FF2B5EF4-FFF2-40B4-BE49-F238E27FC236}">
                    <a16:creationId xmlns:a16="http://schemas.microsoft.com/office/drawing/2014/main" id="{A2595557-92C9-435C-962F-D90C5B8FB53D}"/>
                  </a:ext>
                </a:extLst>
              </p:cNvPr>
              <p:cNvSpPr/>
              <p:nvPr/>
            </p:nvSpPr>
            <p:spPr>
              <a:xfrm>
                <a:off x="4224075" y="5203550"/>
                <a:ext cx="137450" cy="14637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5855" extrusionOk="0">
                    <a:moveTo>
                      <a:pt x="1901" y="0"/>
                    </a:moveTo>
                    <a:cubicBezTo>
                      <a:pt x="1857" y="0"/>
                      <a:pt x="1812" y="16"/>
                      <a:pt x="1774" y="46"/>
                    </a:cubicBezTo>
                    <a:lnTo>
                      <a:pt x="80" y="1461"/>
                    </a:lnTo>
                    <a:cubicBezTo>
                      <a:pt x="27" y="1504"/>
                      <a:pt x="1" y="1571"/>
                      <a:pt x="10" y="1639"/>
                    </a:cubicBezTo>
                    <a:cubicBezTo>
                      <a:pt x="27" y="1757"/>
                      <a:pt x="431" y="4577"/>
                      <a:pt x="3507" y="5840"/>
                    </a:cubicBezTo>
                    <a:cubicBezTo>
                      <a:pt x="3531" y="5849"/>
                      <a:pt x="3557" y="5854"/>
                      <a:pt x="3582" y="5854"/>
                    </a:cubicBezTo>
                    <a:cubicBezTo>
                      <a:pt x="3628" y="5854"/>
                      <a:pt x="3673" y="5839"/>
                      <a:pt x="3708" y="5808"/>
                    </a:cubicBezTo>
                    <a:lnTo>
                      <a:pt x="5403" y="4393"/>
                    </a:lnTo>
                    <a:cubicBezTo>
                      <a:pt x="5487" y="4324"/>
                      <a:pt x="5497" y="4199"/>
                      <a:pt x="5428" y="4114"/>
                    </a:cubicBezTo>
                    <a:cubicBezTo>
                      <a:pt x="5389" y="4068"/>
                      <a:pt x="5333" y="4044"/>
                      <a:pt x="5277" y="4044"/>
                    </a:cubicBezTo>
                    <a:cubicBezTo>
                      <a:pt x="5232" y="4044"/>
                      <a:pt x="5186" y="4059"/>
                      <a:pt x="5149" y="4090"/>
                    </a:cubicBezTo>
                    <a:lnTo>
                      <a:pt x="3546" y="5427"/>
                    </a:lnTo>
                    <a:cubicBezTo>
                      <a:pt x="1103" y="4367"/>
                      <a:pt x="524" y="2192"/>
                      <a:pt x="422" y="1691"/>
                    </a:cubicBezTo>
                    <a:lnTo>
                      <a:pt x="2028" y="350"/>
                    </a:lnTo>
                    <a:cubicBezTo>
                      <a:pt x="2112" y="281"/>
                      <a:pt x="2123" y="156"/>
                      <a:pt x="2053" y="72"/>
                    </a:cubicBezTo>
                    <a:cubicBezTo>
                      <a:pt x="2014" y="25"/>
                      <a:pt x="1958" y="0"/>
                      <a:pt x="1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7225;p65">
                <a:extLst>
                  <a:ext uri="{FF2B5EF4-FFF2-40B4-BE49-F238E27FC236}">
                    <a16:creationId xmlns:a16="http://schemas.microsoft.com/office/drawing/2014/main" id="{D3E7C0C8-0807-4BCE-A384-C2759654AA39}"/>
                  </a:ext>
                </a:extLst>
              </p:cNvPr>
              <p:cNvSpPr/>
              <p:nvPr/>
            </p:nvSpPr>
            <p:spPr>
              <a:xfrm>
                <a:off x="4167350" y="5238900"/>
                <a:ext cx="15185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6332" extrusionOk="0">
                    <a:moveTo>
                      <a:pt x="2477" y="0"/>
                    </a:moveTo>
                    <a:cubicBezTo>
                      <a:pt x="2432" y="0"/>
                      <a:pt x="2387" y="15"/>
                      <a:pt x="2350" y="46"/>
                    </a:cubicBezTo>
                    <a:lnTo>
                      <a:pt x="83" y="1937"/>
                    </a:lnTo>
                    <a:cubicBezTo>
                      <a:pt x="25" y="1985"/>
                      <a:pt x="0" y="2062"/>
                      <a:pt x="17" y="2135"/>
                    </a:cubicBezTo>
                    <a:cubicBezTo>
                      <a:pt x="454" y="3990"/>
                      <a:pt x="1758" y="5552"/>
                      <a:pt x="3505" y="6315"/>
                    </a:cubicBezTo>
                    <a:cubicBezTo>
                      <a:pt x="3530" y="6327"/>
                      <a:pt x="3558" y="6332"/>
                      <a:pt x="3584" y="6332"/>
                    </a:cubicBezTo>
                    <a:cubicBezTo>
                      <a:pt x="3630" y="6332"/>
                      <a:pt x="3675" y="6316"/>
                      <a:pt x="3712" y="6284"/>
                    </a:cubicBezTo>
                    <a:lnTo>
                      <a:pt x="5979" y="4393"/>
                    </a:lnTo>
                    <a:cubicBezTo>
                      <a:pt x="6063" y="4324"/>
                      <a:pt x="6074" y="4198"/>
                      <a:pt x="6003" y="4114"/>
                    </a:cubicBezTo>
                    <a:cubicBezTo>
                      <a:pt x="5964" y="4067"/>
                      <a:pt x="5908" y="4043"/>
                      <a:pt x="5852" y="4043"/>
                    </a:cubicBezTo>
                    <a:cubicBezTo>
                      <a:pt x="5807" y="4043"/>
                      <a:pt x="5761" y="4058"/>
                      <a:pt x="5724" y="4089"/>
                    </a:cubicBezTo>
                    <a:lnTo>
                      <a:pt x="3553" y="5902"/>
                    </a:lnTo>
                    <a:cubicBezTo>
                      <a:pt x="2012" y="5189"/>
                      <a:pt x="858" y="3805"/>
                      <a:pt x="432" y="2163"/>
                    </a:cubicBezTo>
                    <a:lnTo>
                      <a:pt x="2603" y="350"/>
                    </a:lnTo>
                    <a:cubicBezTo>
                      <a:pt x="2688" y="280"/>
                      <a:pt x="2698" y="155"/>
                      <a:pt x="2629" y="71"/>
                    </a:cubicBezTo>
                    <a:cubicBezTo>
                      <a:pt x="2590" y="24"/>
                      <a:pt x="2534" y="0"/>
                      <a:pt x="2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226;p65">
                <a:extLst>
                  <a:ext uri="{FF2B5EF4-FFF2-40B4-BE49-F238E27FC236}">
                    <a16:creationId xmlns:a16="http://schemas.microsoft.com/office/drawing/2014/main" id="{DC9B1E3F-D501-4A54-A21B-838A7692BF8A}"/>
                  </a:ext>
                </a:extLst>
              </p:cNvPr>
              <p:cNvSpPr/>
              <p:nvPr/>
            </p:nvSpPr>
            <p:spPr>
              <a:xfrm>
                <a:off x="4895025" y="4712200"/>
                <a:ext cx="552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990" extrusionOk="0">
                    <a:moveTo>
                      <a:pt x="2096" y="0"/>
                    </a:moveTo>
                    <a:cubicBezTo>
                      <a:pt x="2087" y="0"/>
                      <a:pt x="2078" y="2"/>
                      <a:pt x="2068" y="5"/>
                    </a:cubicBezTo>
                    <a:cubicBezTo>
                      <a:pt x="1381" y="207"/>
                      <a:pt x="707" y="474"/>
                      <a:pt x="68" y="801"/>
                    </a:cubicBezTo>
                    <a:cubicBezTo>
                      <a:pt x="20" y="828"/>
                      <a:pt x="0" y="888"/>
                      <a:pt x="25" y="936"/>
                    </a:cubicBezTo>
                    <a:cubicBezTo>
                      <a:pt x="42" y="970"/>
                      <a:pt x="78" y="990"/>
                      <a:pt x="114" y="990"/>
                    </a:cubicBezTo>
                    <a:cubicBezTo>
                      <a:pt x="129" y="990"/>
                      <a:pt x="145" y="986"/>
                      <a:pt x="161" y="978"/>
                    </a:cubicBezTo>
                    <a:cubicBezTo>
                      <a:pt x="787" y="657"/>
                      <a:pt x="1449" y="393"/>
                      <a:pt x="2125" y="195"/>
                    </a:cubicBezTo>
                    <a:cubicBezTo>
                      <a:pt x="2178" y="179"/>
                      <a:pt x="2207" y="125"/>
                      <a:pt x="2193" y="72"/>
                    </a:cubicBezTo>
                    <a:cubicBezTo>
                      <a:pt x="2180" y="29"/>
                      <a:pt x="2139" y="0"/>
                      <a:pt x="2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7227;p65">
                <a:extLst>
                  <a:ext uri="{FF2B5EF4-FFF2-40B4-BE49-F238E27FC236}">
                    <a16:creationId xmlns:a16="http://schemas.microsoft.com/office/drawing/2014/main" id="{0B457187-5C6D-4CDB-A4F8-16043926C41B}"/>
                  </a:ext>
                </a:extLst>
              </p:cNvPr>
              <p:cNvSpPr/>
              <p:nvPr/>
            </p:nvSpPr>
            <p:spPr>
              <a:xfrm>
                <a:off x="4923500" y="4730300"/>
                <a:ext cx="250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40" extrusionOk="0">
                    <a:moveTo>
                      <a:pt x="890" y="1"/>
                    </a:moveTo>
                    <a:cubicBezTo>
                      <a:pt x="874" y="1"/>
                      <a:pt x="857" y="5"/>
                      <a:pt x="841" y="13"/>
                    </a:cubicBezTo>
                    <a:lnTo>
                      <a:pt x="65" y="454"/>
                    </a:lnTo>
                    <a:cubicBezTo>
                      <a:pt x="17" y="482"/>
                      <a:pt x="1" y="543"/>
                      <a:pt x="27" y="590"/>
                    </a:cubicBezTo>
                    <a:cubicBezTo>
                      <a:pt x="45" y="622"/>
                      <a:pt x="80" y="639"/>
                      <a:pt x="114" y="639"/>
                    </a:cubicBezTo>
                    <a:cubicBezTo>
                      <a:pt x="129" y="639"/>
                      <a:pt x="147" y="635"/>
                      <a:pt x="162" y="628"/>
                    </a:cubicBezTo>
                    <a:lnTo>
                      <a:pt x="939" y="187"/>
                    </a:lnTo>
                    <a:cubicBezTo>
                      <a:pt x="987" y="159"/>
                      <a:pt x="1003" y="98"/>
                      <a:pt x="977" y="51"/>
                    </a:cubicBezTo>
                    <a:cubicBezTo>
                      <a:pt x="958" y="18"/>
                      <a:pt x="92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228;p65">
                <a:extLst>
                  <a:ext uri="{FF2B5EF4-FFF2-40B4-BE49-F238E27FC236}">
                    <a16:creationId xmlns:a16="http://schemas.microsoft.com/office/drawing/2014/main" id="{932451BC-79BB-45C6-AB24-2D3641768C37}"/>
                  </a:ext>
                </a:extLst>
              </p:cNvPr>
              <p:cNvSpPr/>
              <p:nvPr/>
            </p:nvSpPr>
            <p:spPr>
              <a:xfrm>
                <a:off x="4635225" y="4769025"/>
                <a:ext cx="200025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7128" extrusionOk="0">
                    <a:moveTo>
                      <a:pt x="7890" y="1"/>
                    </a:moveTo>
                    <a:cubicBezTo>
                      <a:pt x="7866" y="1"/>
                      <a:pt x="7843" y="9"/>
                      <a:pt x="7824" y="26"/>
                    </a:cubicBezTo>
                    <a:lnTo>
                      <a:pt x="44" y="6956"/>
                    </a:lnTo>
                    <a:cubicBezTo>
                      <a:pt x="3" y="6991"/>
                      <a:pt x="0" y="7054"/>
                      <a:pt x="37" y="7095"/>
                    </a:cubicBezTo>
                    <a:cubicBezTo>
                      <a:pt x="55" y="7116"/>
                      <a:pt x="82" y="7128"/>
                      <a:pt x="111" y="7128"/>
                    </a:cubicBezTo>
                    <a:cubicBezTo>
                      <a:pt x="134" y="7128"/>
                      <a:pt x="158" y="7120"/>
                      <a:pt x="176" y="7104"/>
                    </a:cubicBezTo>
                    <a:lnTo>
                      <a:pt x="7955" y="174"/>
                    </a:lnTo>
                    <a:cubicBezTo>
                      <a:pt x="7996" y="138"/>
                      <a:pt x="8001" y="75"/>
                      <a:pt x="7964" y="34"/>
                    </a:cubicBezTo>
                    <a:cubicBezTo>
                      <a:pt x="7945" y="12"/>
                      <a:pt x="7917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229;p65">
                <a:extLst>
                  <a:ext uri="{FF2B5EF4-FFF2-40B4-BE49-F238E27FC236}">
                    <a16:creationId xmlns:a16="http://schemas.microsoft.com/office/drawing/2014/main" id="{872093B4-96DB-4530-9B46-3897F6E798D0}"/>
                  </a:ext>
                </a:extLst>
              </p:cNvPr>
              <p:cNvSpPr/>
              <p:nvPr/>
            </p:nvSpPr>
            <p:spPr>
              <a:xfrm>
                <a:off x="4748375" y="4837775"/>
                <a:ext cx="494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770" extrusionOk="0">
                    <a:moveTo>
                      <a:pt x="1866" y="0"/>
                    </a:moveTo>
                    <a:cubicBezTo>
                      <a:pt x="1843" y="0"/>
                      <a:pt x="1820" y="9"/>
                      <a:pt x="1801" y="25"/>
                    </a:cubicBezTo>
                    <a:lnTo>
                      <a:pt x="44" y="1596"/>
                    </a:lnTo>
                    <a:cubicBezTo>
                      <a:pt x="3" y="1633"/>
                      <a:pt x="0" y="1696"/>
                      <a:pt x="37" y="1736"/>
                    </a:cubicBezTo>
                    <a:cubicBezTo>
                      <a:pt x="56" y="1757"/>
                      <a:pt x="82" y="1770"/>
                      <a:pt x="111" y="1770"/>
                    </a:cubicBezTo>
                    <a:cubicBezTo>
                      <a:pt x="134" y="1770"/>
                      <a:pt x="158" y="1761"/>
                      <a:pt x="177" y="1744"/>
                    </a:cubicBezTo>
                    <a:lnTo>
                      <a:pt x="1934" y="175"/>
                    </a:lnTo>
                    <a:cubicBezTo>
                      <a:pt x="1975" y="138"/>
                      <a:pt x="1979" y="75"/>
                      <a:pt x="1942" y="34"/>
                    </a:cubicBezTo>
                    <a:cubicBezTo>
                      <a:pt x="1921" y="12"/>
                      <a:pt x="1894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230;p65">
                <a:extLst>
                  <a:ext uri="{FF2B5EF4-FFF2-40B4-BE49-F238E27FC236}">
                    <a16:creationId xmlns:a16="http://schemas.microsoft.com/office/drawing/2014/main" id="{2DB875C7-3741-4730-B493-A087131256DB}"/>
                  </a:ext>
                </a:extLst>
              </p:cNvPr>
              <p:cNvSpPr/>
              <p:nvPr/>
            </p:nvSpPr>
            <p:spPr>
              <a:xfrm>
                <a:off x="4373325" y="5118350"/>
                <a:ext cx="161025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78" extrusionOk="0">
                    <a:moveTo>
                      <a:pt x="6330" y="1"/>
                    </a:moveTo>
                    <a:cubicBezTo>
                      <a:pt x="6307" y="1"/>
                      <a:pt x="6284" y="9"/>
                      <a:pt x="6265" y="25"/>
                    </a:cubicBezTo>
                    <a:lnTo>
                      <a:pt x="47" y="5404"/>
                    </a:lnTo>
                    <a:cubicBezTo>
                      <a:pt x="5" y="5438"/>
                      <a:pt x="1" y="5502"/>
                      <a:pt x="37" y="5543"/>
                    </a:cubicBezTo>
                    <a:cubicBezTo>
                      <a:pt x="57" y="5565"/>
                      <a:pt x="84" y="5577"/>
                      <a:pt x="111" y="5577"/>
                    </a:cubicBezTo>
                    <a:cubicBezTo>
                      <a:pt x="135" y="5577"/>
                      <a:pt x="158" y="5569"/>
                      <a:pt x="177" y="5554"/>
                    </a:cubicBezTo>
                    <a:lnTo>
                      <a:pt x="6394" y="176"/>
                    </a:lnTo>
                    <a:cubicBezTo>
                      <a:pt x="6436" y="139"/>
                      <a:pt x="6440" y="78"/>
                      <a:pt x="6405" y="36"/>
                    </a:cubicBezTo>
                    <a:cubicBezTo>
                      <a:pt x="6385" y="12"/>
                      <a:pt x="6358" y="1"/>
                      <a:pt x="6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231;p65">
                <a:extLst>
                  <a:ext uri="{FF2B5EF4-FFF2-40B4-BE49-F238E27FC236}">
                    <a16:creationId xmlns:a16="http://schemas.microsoft.com/office/drawing/2014/main" id="{F4BE060E-F5D5-47A8-A07B-91CD46803F96}"/>
                  </a:ext>
                </a:extLst>
              </p:cNvPr>
              <p:cNvSpPr/>
              <p:nvPr/>
            </p:nvSpPr>
            <p:spPr>
              <a:xfrm>
                <a:off x="4402875" y="5164625"/>
                <a:ext cx="362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22" extrusionOk="0">
                    <a:moveTo>
                      <a:pt x="1339" y="1"/>
                    </a:moveTo>
                    <a:cubicBezTo>
                      <a:pt x="1316" y="1"/>
                      <a:pt x="1294" y="8"/>
                      <a:pt x="1276" y="23"/>
                    </a:cubicBezTo>
                    <a:lnTo>
                      <a:pt x="49" y="1045"/>
                    </a:lnTo>
                    <a:cubicBezTo>
                      <a:pt x="7" y="1080"/>
                      <a:pt x="1" y="1143"/>
                      <a:pt x="37" y="1185"/>
                    </a:cubicBezTo>
                    <a:cubicBezTo>
                      <a:pt x="56" y="1209"/>
                      <a:pt x="83" y="1221"/>
                      <a:pt x="112" y="1221"/>
                    </a:cubicBezTo>
                    <a:cubicBezTo>
                      <a:pt x="135" y="1221"/>
                      <a:pt x="157" y="1213"/>
                      <a:pt x="176" y="1198"/>
                    </a:cubicBezTo>
                    <a:lnTo>
                      <a:pt x="1402" y="176"/>
                    </a:lnTo>
                    <a:cubicBezTo>
                      <a:pt x="1444" y="142"/>
                      <a:pt x="1450" y="79"/>
                      <a:pt x="1416" y="37"/>
                    </a:cubicBezTo>
                    <a:cubicBezTo>
                      <a:pt x="1396" y="13"/>
                      <a:pt x="1367" y="1"/>
                      <a:pt x="1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232;p65">
                <a:extLst>
                  <a:ext uri="{FF2B5EF4-FFF2-40B4-BE49-F238E27FC236}">
                    <a16:creationId xmlns:a16="http://schemas.microsoft.com/office/drawing/2014/main" id="{07093B9D-D13C-4DB2-9C8A-B27FE2D77759}"/>
                  </a:ext>
                </a:extLst>
              </p:cNvPr>
              <p:cNvSpPr/>
              <p:nvPr/>
            </p:nvSpPr>
            <p:spPr>
              <a:xfrm>
                <a:off x="4205000" y="5280100"/>
                <a:ext cx="225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18" extrusionOk="0">
                    <a:moveTo>
                      <a:pt x="789" y="1"/>
                    </a:moveTo>
                    <a:cubicBezTo>
                      <a:pt x="766" y="1"/>
                      <a:pt x="742" y="9"/>
                      <a:pt x="723" y="26"/>
                    </a:cubicBezTo>
                    <a:lnTo>
                      <a:pt x="44" y="645"/>
                    </a:lnTo>
                    <a:cubicBezTo>
                      <a:pt x="3" y="682"/>
                      <a:pt x="1" y="744"/>
                      <a:pt x="37" y="784"/>
                    </a:cubicBezTo>
                    <a:cubicBezTo>
                      <a:pt x="57" y="807"/>
                      <a:pt x="85" y="818"/>
                      <a:pt x="111" y="818"/>
                    </a:cubicBezTo>
                    <a:cubicBezTo>
                      <a:pt x="136" y="818"/>
                      <a:pt x="160" y="808"/>
                      <a:pt x="176" y="791"/>
                    </a:cubicBezTo>
                    <a:lnTo>
                      <a:pt x="855" y="173"/>
                    </a:lnTo>
                    <a:cubicBezTo>
                      <a:pt x="896" y="136"/>
                      <a:pt x="900" y="74"/>
                      <a:pt x="863" y="34"/>
                    </a:cubicBezTo>
                    <a:cubicBezTo>
                      <a:pt x="843" y="12"/>
                      <a:pt x="816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233;p65">
                <a:extLst>
                  <a:ext uri="{FF2B5EF4-FFF2-40B4-BE49-F238E27FC236}">
                    <a16:creationId xmlns:a16="http://schemas.microsoft.com/office/drawing/2014/main" id="{0FC1960F-2335-440F-BDF2-7B4A28421C0D}"/>
                  </a:ext>
                </a:extLst>
              </p:cNvPr>
              <p:cNvSpPr/>
              <p:nvPr/>
            </p:nvSpPr>
            <p:spPr>
              <a:xfrm>
                <a:off x="4214250" y="5309500"/>
                <a:ext cx="1577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719" extrusionOk="0">
                    <a:moveTo>
                      <a:pt x="517" y="0"/>
                    </a:moveTo>
                    <a:cubicBezTo>
                      <a:pt x="498" y="0"/>
                      <a:pt x="478" y="6"/>
                      <a:pt x="461" y="19"/>
                    </a:cubicBezTo>
                    <a:cubicBezTo>
                      <a:pt x="263" y="159"/>
                      <a:pt x="106" y="360"/>
                      <a:pt x="20" y="585"/>
                    </a:cubicBezTo>
                    <a:cubicBezTo>
                      <a:pt x="0" y="634"/>
                      <a:pt x="25" y="692"/>
                      <a:pt x="76" y="712"/>
                    </a:cubicBezTo>
                    <a:cubicBezTo>
                      <a:pt x="88" y="717"/>
                      <a:pt x="100" y="719"/>
                      <a:pt x="112" y="719"/>
                    </a:cubicBezTo>
                    <a:cubicBezTo>
                      <a:pt x="152" y="719"/>
                      <a:pt x="190" y="695"/>
                      <a:pt x="205" y="655"/>
                    </a:cubicBezTo>
                    <a:cubicBezTo>
                      <a:pt x="278" y="466"/>
                      <a:pt x="410" y="297"/>
                      <a:pt x="575" y="181"/>
                    </a:cubicBezTo>
                    <a:cubicBezTo>
                      <a:pt x="620" y="149"/>
                      <a:pt x="631" y="87"/>
                      <a:pt x="599" y="43"/>
                    </a:cubicBezTo>
                    <a:cubicBezTo>
                      <a:pt x="580" y="15"/>
                      <a:pt x="549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234;p65">
                <a:extLst>
                  <a:ext uri="{FF2B5EF4-FFF2-40B4-BE49-F238E27FC236}">
                    <a16:creationId xmlns:a16="http://schemas.microsoft.com/office/drawing/2014/main" id="{9C566B7C-DAB7-4EF0-B703-A228587EEDF5}"/>
                  </a:ext>
                </a:extLst>
              </p:cNvPr>
              <p:cNvSpPr/>
              <p:nvPr/>
            </p:nvSpPr>
            <p:spPr>
              <a:xfrm>
                <a:off x="4233600" y="5325650"/>
                <a:ext cx="125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30" extrusionOk="0">
                    <a:moveTo>
                      <a:pt x="391" y="0"/>
                    </a:moveTo>
                    <a:cubicBezTo>
                      <a:pt x="368" y="0"/>
                      <a:pt x="345" y="8"/>
                      <a:pt x="326" y="24"/>
                    </a:cubicBezTo>
                    <a:lnTo>
                      <a:pt x="50" y="255"/>
                    </a:lnTo>
                    <a:cubicBezTo>
                      <a:pt x="7" y="288"/>
                      <a:pt x="1" y="351"/>
                      <a:pt x="37" y="394"/>
                    </a:cubicBezTo>
                    <a:cubicBezTo>
                      <a:pt x="57" y="418"/>
                      <a:pt x="84" y="429"/>
                      <a:pt x="112" y="429"/>
                    </a:cubicBezTo>
                    <a:cubicBezTo>
                      <a:pt x="135" y="429"/>
                      <a:pt x="158" y="423"/>
                      <a:pt x="178" y="406"/>
                    </a:cubicBezTo>
                    <a:lnTo>
                      <a:pt x="453" y="176"/>
                    </a:lnTo>
                    <a:cubicBezTo>
                      <a:pt x="495" y="141"/>
                      <a:pt x="501" y="78"/>
                      <a:pt x="466" y="36"/>
                    </a:cubicBezTo>
                    <a:cubicBezTo>
                      <a:pt x="447" y="12"/>
                      <a:pt x="419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7235;p65">
                <a:extLst>
                  <a:ext uri="{FF2B5EF4-FFF2-40B4-BE49-F238E27FC236}">
                    <a16:creationId xmlns:a16="http://schemas.microsoft.com/office/drawing/2014/main" id="{85272D02-F119-462E-A46D-1B67511500AB}"/>
                  </a:ext>
                </a:extLst>
              </p:cNvPr>
              <p:cNvSpPr/>
              <p:nvPr/>
            </p:nvSpPr>
            <p:spPr>
              <a:xfrm>
                <a:off x="4250325" y="5341250"/>
                <a:ext cx="114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47" extrusionOk="0">
                    <a:moveTo>
                      <a:pt x="343" y="1"/>
                    </a:moveTo>
                    <a:cubicBezTo>
                      <a:pt x="311" y="1"/>
                      <a:pt x="280" y="16"/>
                      <a:pt x="261" y="45"/>
                    </a:cubicBezTo>
                    <a:lnTo>
                      <a:pt x="31" y="393"/>
                    </a:lnTo>
                    <a:cubicBezTo>
                      <a:pt x="0" y="437"/>
                      <a:pt x="13" y="499"/>
                      <a:pt x="58" y="530"/>
                    </a:cubicBezTo>
                    <a:cubicBezTo>
                      <a:pt x="76" y="541"/>
                      <a:pt x="95" y="546"/>
                      <a:pt x="114" y="546"/>
                    </a:cubicBezTo>
                    <a:cubicBezTo>
                      <a:pt x="146" y="546"/>
                      <a:pt x="177" y="531"/>
                      <a:pt x="195" y="501"/>
                    </a:cubicBezTo>
                    <a:lnTo>
                      <a:pt x="425" y="154"/>
                    </a:lnTo>
                    <a:cubicBezTo>
                      <a:pt x="456" y="110"/>
                      <a:pt x="443" y="47"/>
                      <a:pt x="398" y="17"/>
                    </a:cubicBezTo>
                    <a:cubicBezTo>
                      <a:pt x="381" y="6"/>
                      <a:pt x="362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7236;p65">
                <a:extLst>
                  <a:ext uri="{FF2B5EF4-FFF2-40B4-BE49-F238E27FC236}">
                    <a16:creationId xmlns:a16="http://schemas.microsoft.com/office/drawing/2014/main" id="{1DA749E0-8273-4D2C-9B67-C5847123F801}"/>
                  </a:ext>
                </a:extLst>
              </p:cNvPr>
              <p:cNvSpPr/>
              <p:nvPr/>
            </p:nvSpPr>
            <p:spPr>
              <a:xfrm>
                <a:off x="4268625" y="5353725"/>
                <a:ext cx="139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26" extrusionOk="0">
                    <a:moveTo>
                      <a:pt x="445" y="0"/>
                    </a:moveTo>
                    <a:cubicBezTo>
                      <a:pt x="426" y="0"/>
                      <a:pt x="406" y="6"/>
                      <a:pt x="389" y="18"/>
                    </a:cubicBezTo>
                    <a:lnTo>
                      <a:pt x="58" y="243"/>
                    </a:lnTo>
                    <a:cubicBezTo>
                      <a:pt x="13" y="275"/>
                      <a:pt x="1" y="337"/>
                      <a:pt x="31" y="381"/>
                    </a:cubicBezTo>
                    <a:cubicBezTo>
                      <a:pt x="50" y="410"/>
                      <a:pt x="82" y="425"/>
                      <a:pt x="113" y="425"/>
                    </a:cubicBezTo>
                    <a:cubicBezTo>
                      <a:pt x="131" y="425"/>
                      <a:pt x="151" y="420"/>
                      <a:pt x="169" y="407"/>
                    </a:cubicBezTo>
                    <a:lnTo>
                      <a:pt x="501" y="183"/>
                    </a:lnTo>
                    <a:cubicBezTo>
                      <a:pt x="546" y="152"/>
                      <a:pt x="558" y="89"/>
                      <a:pt x="527" y="44"/>
                    </a:cubicBezTo>
                    <a:cubicBezTo>
                      <a:pt x="508" y="16"/>
                      <a:pt x="477" y="0"/>
                      <a:pt x="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7237;p65">
              <a:extLst>
                <a:ext uri="{FF2B5EF4-FFF2-40B4-BE49-F238E27FC236}">
                  <a16:creationId xmlns:a16="http://schemas.microsoft.com/office/drawing/2014/main" id="{520EA8A6-6289-468D-91D4-C628A1D4B5E5}"/>
                </a:ext>
              </a:extLst>
            </p:cNvPr>
            <p:cNvGrpSpPr/>
            <p:nvPr/>
          </p:nvGrpSpPr>
          <p:grpSpPr>
            <a:xfrm rot="10800000" flipH="1">
              <a:off x="6592031" y="466409"/>
              <a:ext cx="699014" cy="501288"/>
              <a:chOff x="4963350" y="689650"/>
              <a:chExt cx="662950" cy="475425"/>
            </a:xfrm>
          </p:grpSpPr>
          <p:sp>
            <p:nvSpPr>
              <p:cNvPr id="91" name="Google Shape;7238;p65">
                <a:extLst>
                  <a:ext uri="{FF2B5EF4-FFF2-40B4-BE49-F238E27FC236}">
                    <a16:creationId xmlns:a16="http://schemas.microsoft.com/office/drawing/2014/main" id="{B7D84853-DC01-4F9C-8923-6E633DDB80D8}"/>
                  </a:ext>
                </a:extLst>
              </p:cNvPr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239;p65">
                <a:extLst>
                  <a:ext uri="{FF2B5EF4-FFF2-40B4-BE49-F238E27FC236}">
                    <a16:creationId xmlns:a16="http://schemas.microsoft.com/office/drawing/2014/main" id="{07B60DD5-36A8-4D7A-9527-C35189B97919}"/>
                  </a:ext>
                </a:extLst>
              </p:cNvPr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240;p65">
                <a:extLst>
                  <a:ext uri="{FF2B5EF4-FFF2-40B4-BE49-F238E27FC236}">
                    <a16:creationId xmlns:a16="http://schemas.microsoft.com/office/drawing/2014/main" id="{48CD3488-10F9-466B-AF18-9C5FE21AEC64}"/>
                  </a:ext>
                </a:extLst>
              </p:cNvPr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241;p65">
                <a:extLst>
                  <a:ext uri="{FF2B5EF4-FFF2-40B4-BE49-F238E27FC236}">
                    <a16:creationId xmlns:a16="http://schemas.microsoft.com/office/drawing/2014/main" id="{040C39D5-BF79-41EE-9159-8EBBB711253C}"/>
                  </a:ext>
                </a:extLst>
              </p:cNvPr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242;p65">
                <a:extLst>
                  <a:ext uri="{FF2B5EF4-FFF2-40B4-BE49-F238E27FC236}">
                    <a16:creationId xmlns:a16="http://schemas.microsoft.com/office/drawing/2014/main" id="{5E48C3C6-4D9F-4C61-A678-5B76E764C34E}"/>
                  </a:ext>
                </a:extLst>
              </p:cNvPr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243;p65">
                <a:extLst>
                  <a:ext uri="{FF2B5EF4-FFF2-40B4-BE49-F238E27FC236}">
                    <a16:creationId xmlns:a16="http://schemas.microsoft.com/office/drawing/2014/main" id="{CD14BA60-66D8-41DA-A9D4-E85599117485}"/>
                  </a:ext>
                </a:extLst>
              </p:cNvPr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244;p65">
                <a:extLst>
                  <a:ext uri="{FF2B5EF4-FFF2-40B4-BE49-F238E27FC236}">
                    <a16:creationId xmlns:a16="http://schemas.microsoft.com/office/drawing/2014/main" id="{3CC0ABC9-EB73-4BB8-BB30-7BAD97DA81A5}"/>
                  </a:ext>
                </a:extLst>
              </p:cNvPr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245;p65">
                <a:extLst>
                  <a:ext uri="{FF2B5EF4-FFF2-40B4-BE49-F238E27FC236}">
                    <a16:creationId xmlns:a16="http://schemas.microsoft.com/office/drawing/2014/main" id="{D782D98A-EE6C-4A9C-B514-04C39E1F592F}"/>
                  </a:ext>
                </a:extLst>
              </p:cNvPr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246;p65">
                <a:extLst>
                  <a:ext uri="{FF2B5EF4-FFF2-40B4-BE49-F238E27FC236}">
                    <a16:creationId xmlns:a16="http://schemas.microsoft.com/office/drawing/2014/main" id="{60DECC62-B4A2-426A-A769-EA0B60BCA058}"/>
                  </a:ext>
                </a:extLst>
              </p:cNvPr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247;p65">
                <a:extLst>
                  <a:ext uri="{FF2B5EF4-FFF2-40B4-BE49-F238E27FC236}">
                    <a16:creationId xmlns:a16="http://schemas.microsoft.com/office/drawing/2014/main" id="{4EE966EA-96BB-4792-972E-C58CAD4AF1D2}"/>
                  </a:ext>
                </a:extLst>
              </p:cNvPr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248;p65">
                <a:extLst>
                  <a:ext uri="{FF2B5EF4-FFF2-40B4-BE49-F238E27FC236}">
                    <a16:creationId xmlns:a16="http://schemas.microsoft.com/office/drawing/2014/main" id="{E01BDA94-813D-4DEC-99DE-D20E7D184403}"/>
                  </a:ext>
                </a:extLst>
              </p:cNvPr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249;p65">
                <a:extLst>
                  <a:ext uri="{FF2B5EF4-FFF2-40B4-BE49-F238E27FC236}">
                    <a16:creationId xmlns:a16="http://schemas.microsoft.com/office/drawing/2014/main" id="{6262828E-6720-4F2A-9EED-877D6DEF0EFB}"/>
                  </a:ext>
                </a:extLst>
              </p:cNvPr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250;p65">
                <a:extLst>
                  <a:ext uri="{FF2B5EF4-FFF2-40B4-BE49-F238E27FC236}">
                    <a16:creationId xmlns:a16="http://schemas.microsoft.com/office/drawing/2014/main" id="{08C58E52-A02E-4C12-9D4C-EA13F683B633}"/>
                  </a:ext>
                </a:extLst>
              </p:cNvPr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251;p65">
                <a:extLst>
                  <a:ext uri="{FF2B5EF4-FFF2-40B4-BE49-F238E27FC236}">
                    <a16:creationId xmlns:a16="http://schemas.microsoft.com/office/drawing/2014/main" id="{C92EEC10-2818-482D-BF43-4C0248EAE988}"/>
                  </a:ext>
                </a:extLst>
              </p:cNvPr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252;p65">
                <a:extLst>
                  <a:ext uri="{FF2B5EF4-FFF2-40B4-BE49-F238E27FC236}">
                    <a16:creationId xmlns:a16="http://schemas.microsoft.com/office/drawing/2014/main" id="{8E0994F6-2EAE-410D-8232-A10450582E0D}"/>
                  </a:ext>
                </a:extLst>
              </p:cNvPr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253;p65">
                <a:extLst>
                  <a:ext uri="{FF2B5EF4-FFF2-40B4-BE49-F238E27FC236}">
                    <a16:creationId xmlns:a16="http://schemas.microsoft.com/office/drawing/2014/main" id="{5565A4D7-6D4F-4E70-80A4-6ABF1D0EAC5E}"/>
                  </a:ext>
                </a:extLst>
              </p:cNvPr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254;p65">
                <a:extLst>
                  <a:ext uri="{FF2B5EF4-FFF2-40B4-BE49-F238E27FC236}">
                    <a16:creationId xmlns:a16="http://schemas.microsoft.com/office/drawing/2014/main" id="{CDA20379-805D-4C3C-B922-75B1F17E4490}"/>
                  </a:ext>
                </a:extLst>
              </p:cNvPr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255;p65">
                <a:extLst>
                  <a:ext uri="{FF2B5EF4-FFF2-40B4-BE49-F238E27FC236}">
                    <a16:creationId xmlns:a16="http://schemas.microsoft.com/office/drawing/2014/main" id="{87813CA2-E7E3-45B7-90F2-447C374D07E3}"/>
                  </a:ext>
                </a:extLst>
              </p:cNvPr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256;p65">
                <a:extLst>
                  <a:ext uri="{FF2B5EF4-FFF2-40B4-BE49-F238E27FC236}">
                    <a16:creationId xmlns:a16="http://schemas.microsoft.com/office/drawing/2014/main" id="{A33E9A89-E730-448A-B400-F5393233C331}"/>
                  </a:ext>
                </a:extLst>
              </p:cNvPr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257;p65">
                <a:extLst>
                  <a:ext uri="{FF2B5EF4-FFF2-40B4-BE49-F238E27FC236}">
                    <a16:creationId xmlns:a16="http://schemas.microsoft.com/office/drawing/2014/main" id="{32F7E95D-83A9-4F3C-8CB8-61F2CA104A8F}"/>
                  </a:ext>
                </a:extLst>
              </p:cNvPr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7258;p65">
              <a:extLst>
                <a:ext uri="{FF2B5EF4-FFF2-40B4-BE49-F238E27FC236}">
                  <a16:creationId xmlns:a16="http://schemas.microsoft.com/office/drawing/2014/main" id="{90BCA855-8D45-4C47-B7DE-566014F97BA7}"/>
                </a:ext>
              </a:extLst>
            </p:cNvPr>
            <p:cNvGrpSpPr/>
            <p:nvPr/>
          </p:nvGrpSpPr>
          <p:grpSpPr>
            <a:xfrm>
              <a:off x="7437425" y="466400"/>
              <a:ext cx="90850" cy="128025"/>
              <a:chOff x="5121000" y="3950400"/>
              <a:chExt cx="90850" cy="128025"/>
            </a:xfrm>
          </p:grpSpPr>
          <p:sp>
            <p:nvSpPr>
              <p:cNvPr id="89" name="Google Shape;7259;p65">
                <a:extLst>
                  <a:ext uri="{FF2B5EF4-FFF2-40B4-BE49-F238E27FC236}">
                    <a16:creationId xmlns:a16="http://schemas.microsoft.com/office/drawing/2014/main" id="{3EE81FA2-1449-47F6-BA00-82A4573C1AEA}"/>
                  </a:ext>
                </a:extLst>
              </p:cNvPr>
              <p:cNvSpPr/>
              <p:nvPr/>
            </p:nvSpPr>
            <p:spPr>
              <a:xfrm>
                <a:off x="5121000" y="3950400"/>
                <a:ext cx="86975" cy="9082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3633" extrusionOk="0">
                    <a:moveTo>
                      <a:pt x="180" y="0"/>
                    </a:moveTo>
                    <a:cubicBezTo>
                      <a:pt x="170" y="0"/>
                      <a:pt x="159" y="1"/>
                      <a:pt x="149" y="3"/>
                    </a:cubicBezTo>
                    <a:cubicBezTo>
                      <a:pt x="59" y="19"/>
                      <a:pt x="0" y="106"/>
                      <a:pt x="17" y="196"/>
                    </a:cubicBezTo>
                    <a:cubicBezTo>
                      <a:pt x="166" y="996"/>
                      <a:pt x="317" y="2666"/>
                      <a:pt x="337" y="3471"/>
                    </a:cubicBezTo>
                    <a:cubicBezTo>
                      <a:pt x="338" y="3525"/>
                      <a:pt x="367" y="3575"/>
                      <a:pt x="411" y="3605"/>
                    </a:cubicBezTo>
                    <a:cubicBezTo>
                      <a:pt x="438" y="3623"/>
                      <a:pt x="469" y="3633"/>
                      <a:pt x="503" y="3633"/>
                    </a:cubicBezTo>
                    <a:cubicBezTo>
                      <a:pt x="522" y="3633"/>
                      <a:pt x="542" y="3628"/>
                      <a:pt x="561" y="3622"/>
                    </a:cubicBezTo>
                    <a:lnTo>
                      <a:pt x="3352" y="2542"/>
                    </a:lnTo>
                    <a:cubicBezTo>
                      <a:pt x="3436" y="2509"/>
                      <a:pt x="3478" y="2413"/>
                      <a:pt x="3446" y="2329"/>
                    </a:cubicBezTo>
                    <a:cubicBezTo>
                      <a:pt x="3421" y="2262"/>
                      <a:pt x="3358" y="2223"/>
                      <a:pt x="3291" y="2223"/>
                    </a:cubicBezTo>
                    <a:cubicBezTo>
                      <a:pt x="3272" y="2223"/>
                      <a:pt x="3252" y="2226"/>
                      <a:pt x="3232" y="2233"/>
                    </a:cubicBezTo>
                    <a:lnTo>
                      <a:pt x="660" y="3230"/>
                    </a:lnTo>
                    <a:cubicBezTo>
                      <a:pt x="621" y="2356"/>
                      <a:pt x="484" y="901"/>
                      <a:pt x="341" y="135"/>
                    </a:cubicBezTo>
                    <a:cubicBezTo>
                      <a:pt x="328" y="55"/>
                      <a:pt x="258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60;p65">
                <a:extLst>
                  <a:ext uri="{FF2B5EF4-FFF2-40B4-BE49-F238E27FC236}">
                    <a16:creationId xmlns:a16="http://schemas.microsoft.com/office/drawing/2014/main" id="{A1B5C2F1-5BC9-4902-B967-3F06B98D8BB9}"/>
                  </a:ext>
                </a:extLst>
              </p:cNvPr>
              <p:cNvSpPr/>
              <p:nvPr/>
            </p:nvSpPr>
            <p:spPr>
              <a:xfrm>
                <a:off x="5168775" y="3971250"/>
                <a:ext cx="4307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4287" extrusionOk="0">
                    <a:moveTo>
                      <a:pt x="185" y="1"/>
                    </a:moveTo>
                    <a:cubicBezTo>
                      <a:pt x="167" y="1"/>
                      <a:pt x="150" y="3"/>
                      <a:pt x="132" y="9"/>
                    </a:cubicBezTo>
                    <a:cubicBezTo>
                      <a:pt x="46" y="38"/>
                      <a:pt x="0" y="132"/>
                      <a:pt x="29" y="219"/>
                    </a:cubicBezTo>
                    <a:lnTo>
                      <a:pt x="1381" y="4175"/>
                    </a:lnTo>
                    <a:cubicBezTo>
                      <a:pt x="1404" y="4244"/>
                      <a:pt x="1468" y="4287"/>
                      <a:pt x="1538" y="4287"/>
                    </a:cubicBezTo>
                    <a:cubicBezTo>
                      <a:pt x="1556" y="4287"/>
                      <a:pt x="1575" y="4285"/>
                      <a:pt x="1590" y="4280"/>
                    </a:cubicBezTo>
                    <a:cubicBezTo>
                      <a:pt x="1676" y="4249"/>
                      <a:pt x="1722" y="4155"/>
                      <a:pt x="1693" y="4069"/>
                    </a:cubicBezTo>
                    <a:lnTo>
                      <a:pt x="342" y="113"/>
                    </a:lnTo>
                    <a:cubicBezTo>
                      <a:pt x="319" y="44"/>
                      <a:pt x="254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7261;p65">
              <a:extLst>
                <a:ext uri="{FF2B5EF4-FFF2-40B4-BE49-F238E27FC236}">
                  <a16:creationId xmlns:a16="http://schemas.microsoft.com/office/drawing/2014/main" id="{36146150-58D8-4AE9-B478-D209974C1DD2}"/>
                </a:ext>
              </a:extLst>
            </p:cNvPr>
            <p:cNvGrpSpPr/>
            <p:nvPr/>
          </p:nvGrpSpPr>
          <p:grpSpPr>
            <a:xfrm>
              <a:off x="6343825" y="869450"/>
              <a:ext cx="55025" cy="98250"/>
              <a:chOff x="2833725" y="2520800"/>
              <a:chExt cx="55025" cy="98250"/>
            </a:xfrm>
          </p:grpSpPr>
          <p:sp>
            <p:nvSpPr>
              <p:cNvPr id="86" name="Google Shape;7262;p65">
                <a:extLst>
                  <a:ext uri="{FF2B5EF4-FFF2-40B4-BE49-F238E27FC236}">
                    <a16:creationId xmlns:a16="http://schemas.microsoft.com/office/drawing/2014/main" id="{8BA9C50C-01DF-4088-B1A0-E367AD4AF7B8}"/>
                  </a:ext>
                </a:extLst>
              </p:cNvPr>
              <p:cNvSpPr/>
              <p:nvPr/>
            </p:nvSpPr>
            <p:spPr>
              <a:xfrm>
                <a:off x="2833725" y="2558100"/>
                <a:ext cx="5495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8" extrusionOk="0">
                    <a:moveTo>
                      <a:pt x="1116" y="1"/>
                    </a:moveTo>
                    <a:cubicBezTo>
                      <a:pt x="1019" y="1"/>
                      <a:pt x="919" y="16"/>
                      <a:pt x="817" y="46"/>
                    </a:cubicBezTo>
                    <a:cubicBezTo>
                      <a:pt x="420" y="162"/>
                      <a:pt x="152" y="479"/>
                      <a:pt x="83" y="914"/>
                    </a:cubicBezTo>
                    <a:cubicBezTo>
                      <a:pt x="1" y="1442"/>
                      <a:pt x="225" y="2002"/>
                      <a:pt x="629" y="2275"/>
                    </a:cubicBezTo>
                    <a:cubicBezTo>
                      <a:pt x="786" y="2381"/>
                      <a:pt x="967" y="2438"/>
                      <a:pt x="1144" y="2438"/>
                    </a:cubicBezTo>
                    <a:cubicBezTo>
                      <a:pt x="1215" y="2438"/>
                      <a:pt x="1284" y="2428"/>
                      <a:pt x="1349" y="2409"/>
                    </a:cubicBezTo>
                    <a:cubicBezTo>
                      <a:pt x="1599" y="2342"/>
                      <a:pt x="1818" y="2144"/>
                      <a:pt x="1964" y="1857"/>
                    </a:cubicBezTo>
                    <a:cubicBezTo>
                      <a:pt x="2197" y="1391"/>
                      <a:pt x="2127" y="720"/>
                      <a:pt x="1801" y="328"/>
                    </a:cubicBezTo>
                    <a:cubicBezTo>
                      <a:pt x="1625" y="114"/>
                      <a:pt x="1383" y="1"/>
                      <a:pt x="111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63;p65">
                <a:extLst>
                  <a:ext uri="{FF2B5EF4-FFF2-40B4-BE49-F238E27FC236}">
                    <a16:creationId xmlns:a16="http://schemas.microsoft.com/office/drawing/2014/main" id="{0FDEBDAD-E44E-408C-82BC-B1727F1A8C40}"/>
                  </a:ext>
                </a:extLst>
              </p:cNvPr>
              <p:cNvSpPr/>
              <p:nvPr/>
            </p:nvSpPr>
            <p:spPr>
              <a:xfrm>
                <a:off x="2842975" y="2529575"/>
                <a:ext cx="363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736" extrusionOk="0">
                    <a:moveTo>
                      <a:pt x="739" y="0"/>
                    </a:moveTo>
                    <a:cubicBezTo>
                      <a:pt x="677" y="0"/>
                      <a:pt x="613" y="11"/>
                      <a:pt x="547" y="30"/>
                    </a:cubicBezTo>
                    <a:cubicBezTo>
                      <a:pt x="188" y="135"/>
                      <a:pt x="88" y="442"/>
                      <a:pt x="61" y="616"/>
                    </a:cubicBezTo>
                    <a:cubicBezTo>
                      <a:pt x="0" y="1000"/>
                      <a:pt x="171" y="1438"/>
                      <a:pt x="458" y="1632"/>
                    </a:cubicBezTo>
                    <a:cubicBezTo>
                      <a:pt x="554" y="1699"/>
                      <a:pt x="667" y="1735"/>
                      <a:pt x="774" y="1735"/>
                    </a:cubicBezTo>
                    <a:cubicBezTo>
                      <a:pt x="814" y="1735"/>
                      <a:pt x="852" y="1730"/>
                      <a:pt x="889" y="1720"/>
                    </a:cubicBezTo>
                    <a:cubicBezTo>
                      <a:pt x="1094" y="1664"/>
                      <a:pt x="1223" y="1463"/>
                      <a:pt x="1282" y="1348"/>
                    </a:cubicBezTo>
                    <a:cubicBezTo>
                      <a:pt x="1452" y="1009"/>
                      <a:pt x="1398" y="485"/>
                      <a:pt x="1164" y="202"/>
                    </a:cubicBezTo>
                    <a:cubicBezTo>
                      <a:pt x="1052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64;p65">
                <a:extLst>
                  <a:ext uri="{FF2B5EF4-FFF2-40B4-BE49-F238E27FC236}">
                    <a16:creationId xmlns:a16="http://schemas.microsoft.com/office/drawing/2014/main" id="{ED1408E0-5003-4425-8237-D0797ECF1A11}"/>
                  </a:ext>
                </a:extLst>
              </p:cNvPr>
              <p:cNvSpPr/>
              <p:nvPr/>
            </p:nvSpPr>
            <p:spPr>
              <a:xfrm>
                <a:off x="2833725" y="2520800"/>
                <a:ext cx="55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437" extrusionOk="0">
                    <a:moveTo>
                      <a:pt x="1117" y="496"/>
                    </a:moveTo>
                    <a:cubicBezTo>
                      <a:pt x="1237" y="496"/>
                      <a:pt x="1338" y="545"/>
                      <a:pt x="1420" y="645"/>
                    </a:cubicBezTo>
                    <a:cubicBezTo>
                      <a:pt x="1618" y="883"/>
                      <a:pt x="1665" y="1344"/>
                      <a:pt x="1520" y="1631"/>
                    </a:cubicBezTo>
                    <a:cubicBezTo>
                      <a:pt x="1440" y="1790"/>
                      <a:pt x="1330" y="1899"/>
                      <a:pt x="1220" y="1929"/>
                    </a:cubicBezTo>
                    <a:cubicBezTo>
                      <a:pt x="1196" y="1936"/>
                      <a:pt x="1171" y="1939"/>
                      <a:pt x="1144" y="1939"/>
                    </a:cubicBezTo>
                    <a:cubicBezTo>
                      <a:pt x="1067" y="1939"/>
                      <a:pt x="982" y="1912"/>
                      <a:pt x="908" y="1862"/>
                    </a:cubicBezTo>
                    <a:cubicBezTo>
                      <a:pt x="667" y="1699"/>
                      <a:pt x="523" y="1323"/>
                      <a:pt x="575" y="989"/>
                    </a:cubicBezTo>
                    <a:cubicBezTo>
                      <a:pt x="603" y="817"/>
                      <a:pt x="691" y="600"/>
                      <a:pt x="958" y="521"/>
                    </a:cubicBezTo>
                    <a:cubicBezTo>
                      <a:pt x="1014" y="504"/>
                      <a:pt x="1067" y="496"/>
                      <a:pt x="1117" y="496"/>
                    </a:cubicBezTo>
                    <a:close/>
                    <a:moveTo>
                      <a:pt x="1115" y="1"/>
                    </a:moveTo>
                    <a:cubicBezTo>
                      <a:pt x="1019" y="1"/>
                      <a:pt x="920" y="15"/>
                      <a:pt x="818" y="45"/>
                    </a:cubicBezTo>
                    <a:cubicBezTo>
                      <a:pt x="421" y="161"/>
                      <a:pt x="153" y="477"/>
                      <a:pt x="85" y="914"/>
                    </a:cubicBezTo>
                    <a:cubicBezTo>
                      <a:pt x="1" y="1440"/>
                      <a:pt x="226" y="2000"/>
                      <a:pt x="630" y="2275"/>
                    </a:cubicBezTo>
                    <a:cubicBezTo>
                      <a:pt x="787" y="2380"/>
                      <a:pt x="969" y="2437"/>
                      <a:pt x="1146" y="2437"/>
                    </a:cubicBezTo>
                    <a:cubicBezTo>
                      <a:pt x="1216" y="2437"/>
                      <a:pt x="1285" y="2427"/>
                      <a:pt x="1351" y="2411"/>
                    </a:cubicBezTo>
                    <a:cubicBezTo>
                      <a:pt x="1601" y="2343"/>
                      <a:pt x="1819" y="2146"/>
                      <a:pt x="1965" y="1857"/>
                    </a:cubicBezTo>
                    <a:cubicBezTo>
                      <a:pt x="2200" y="1391"/>
                      <a:pt x="2130" y="720"/>
                      <a:pt x="1803" y="328"/>
                    </a:cubicBezTo>
                    <a:cubicBezTo>
                      <a:pt x="1625" y="113"/>
                      <a:pt x="1383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5894;p62">
            <a:extLst>
              <a:ext uri="{FF2B5EF4-FFF2-40B4-BE49-F238E27FC236}">
                <a16:creationId xmlns:a16="http://schemas.microsoft.com/office/drawing/2014/main" id="{F103A161-BD66-46DD-B293-DB57FD9BD6A9}"/>
              </a:ext>
            </a:extLst>
          </p:cNvPr>
          <p:cNvGrpSpPr/>
          <p:nvPr/>
        </p:nvGrpSpPr>
        <p:grpSpPr>
          <a:xfrm rot="19448487">
            <a:off x="-187330" y="3172217"/>
            <a:ext cx="827992" cy="1222393"/>
            <a:chOff x="3541125" y="4213900"/>
            <a:chExt cx="711225" cy="1194875"/>
          </a:xfrm>
        </p:grpSpPr>
        <p:sp>
          <p:nvSpPr>
            <p:cNvPr id="170" name="Google Shape;5895;p62">
              <a:extLst>
                <a:ext uri="{FF2B5EF4-FFF2-40B4-BE49-F238E27FC236}">
                  <a16:creationId xmlns:a16="http://schemas.microsoft.com/office/drawing/2014/main" id="{E4534092-8A37-44C5-8F34-9FD7A326BE82}"/>
                </a:ext>
              </a:extLst>
            </p:cNvPr>
            <p:cNvSpPr/>
            <p:nvPr/>
          </p:nvSpPr>
          <p:spPr>
            <a:xfrm>
              <a:off x="3541150" y="4251250"/>
              <a:ext cx="711200" cy="1157525"/>
            </a:xfrm>
            <a:custGeom>
              <a:avLst/>
              <a:gdLst/>
              <a:ahLst/>
              <a:cxnLst/>
              <a:rect l="l" t="t" r="r" b="b"/>
              <a:pathLst>
                <a:path w="28448" h="46301" extrusionOk="0">
                  <a:moveTo>
                    <a:pt x="21385" y="1"/>
                  </a:moveTo>
                  <a:cubicBezTo>
                    <a:pt x="21295" y="1"/>
                    <a:pt x="21210" y="46"/>
                    <a:pt x="21161" y="126"/>
                  </a:cubicBezTo>
                  <a:cubicBezTo>
                    <a:pt x="21100" y="230"/>
                    <a:pt x="20565" y="1157"/>
                    <a:pt x="20803" y="1795"/>
                  </a:cubicBezTo>
                  <a:cubicBezTo>
                    <a:pt x="20863" y="1953"/>
                    <a:pt x="20966" y="2083"/>
                    <a:pt x="21105" y="2177"/>
                  </a:cubicBezTo>
                  <a:lnTo>
                    <a:pt x="13988" y="24025"/>
                  </a:lnTo>
                  <a:lnTo>
                    <a:pt x="1786" y="34985"/>
                  </a:lnTo>
                  <a:cubicBezTo>
                    <a:pt x="1771" y="34997"/>
                    <a:pt x="1759" y="35012"/>
                    <a:pt x="1748" y="35028"/>
                  </a:cubicBezTo>
                  <a:cubicBezTo>
                    <a:pt x="1730" y="35053"/>
                    <a:pt x="0" y="37555"/>
                    <a:pt x="2277" y="39958"/>
                  </a:cubicBezTo>
                  <a:cubicBezTo>
                    <a:pt x="2307" y="39990"/>
                    <a:pt x="2344" y="40014"/>
                    <a:pt x="2386" y="40026"/>
                  </a:cubicBezTo>
                  <a:lnTo>
                    <a:pt x="2815" y="40167"/>
                  </a:lnTo>
                  <a:cubicBezTo>
                    <a:pt x="2832" y="40634"/>
                    <a:pt x="3036" y="41325"/>
                    <a:pt x="3755" y="41560"/>
                  </a:cubicBezTo>
                  <a:lnTo>
                    <a:pt x="10930" y="43898"/>
                  </a:lnTo>
                  <a:lnTo>
                    <a:pt x="18106" y="46233"/>
                  </a:lnTo>
                  <a:cubicBezTo>
                    <a:pt x="18247" y="46279"/>
                    <a:pt x="18382" y="46300"/>
                    <a:pt x="18510" y="46300"/>
                  </a:cubicBezTo>
                  <a:cubicBezTo>
                    <a:pt x="19038" y="46300"/>
                    <a:pt x="19453" y="45958"/>
                    <a:pt x="19686" y="45663"/>
                  </a:cubicBezTo>
                  <a:lnTo>
                    <a:pt x="20117" y="45803"/>
                  </a:lnTo>
                  <a:cubicBezTo>
                    <a:pt x="20143" y="45810"/>
                    <a:pt x="20170" y="45815"/>
                    <a:pt x="20198" y="45815"/>
                  </a:cubicBezTo>
                  <a:cubicBezTo>
                    <a:pt x="20214" y="45815"/>
                    <a:pt x="20230" y="45814"/>
                    <a:pt x="20245" y="45811"/>
                  </a:cubicBezTo>
                  <a:cubicBezTo>
                    <a:pt x="23501" y="45209"/>
                    <a:pt x="23575" y="42168"/>
                    <a:pt x="23575" y="42139"/>
                  </a:cubicBezTo>
                  <a:cubicBezTo>
                    <a:pt x="23575" y="42120"/>
                    <a:pt x="23574" y="42100"/>
                    <a:pt x="23570" y="42082"/>
                  </a:cubicBezTo>
                  <a:lnTo>
                    <a:pt x="20163" y="26039"/>
                  </a:lnTo>
                  <a:lnTo>
                    <a:pt x="27278" y="4191"/>
                  </a:lnTo>
                  <a:cubicBezTo>
                    <a:pt x="27293" y="4192"/>
                    <a:pt x="27308" y="4193"/>
                    <a:pt x="27323" y="4193"/>
                  </a:cubicBezTo>
                  <a:cubicBezTo>
                    <a:pt x="27473" y="4193"/>
                    <a:pt x="27617" y="4145"/>
                    <a:pt x="27746" y="4059"/>
                  </a:cubicBezTo>
                  <a:cubicBezTo>
                    <a:pt x="28314" y="3685"/>
                    <a:pt x="28428" y="2621"/>
                    <a:pt x="28438" y="2501"/>
                  </a:cubicBezTo>
                  <a:cubicBezTo>
                    <a:pt x="28447" y="2375"/>
                    <a:pt x="28374" y="2262"/>
                    <a:pt x="28257" y="2224"/>
                  </a:cubicBezTo>
                  <a:lnTo>
                    <a:pt x="24862" y="1119"/>
                  </a:lnTo>
                  <a:lnTo>
                    <a:pt x="21466" y="13"/>
                  </a:lnTo>
                  <a:cubicBezTo>
                    <a:pt x="21439" y="5"/>
                    <a:pt x="21412" y="1"/>
                    <a:pt x="2138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6;p62">
              <a:extLst>
                <a:ext uri="{FF2B5EF4-FFF2-40B4-BE49-F238E27FC236}">
                  <a16:creationId xmlns:a16="http://schemas.microsoft.com/office/drawing/2014/main" id="{A35C14BF-CD07-40BF-988E-71EA06E89F42}"/>
                </a:ext>
              </a:extLst>
            </p:cNvPr>
            <p:cNvSpPr/>
            <p:nvPr/>
          </p:nvSpPr>
          <p:spPr>
            <a:xfrm>
              <a:off x="3925175" y="5015700"/>
              <a:ext cx="35775" cy="41100"/>
            </a:xfrm>
            <a:custGeom>
              <a:avLst/>
              <a:gdLst/>
              <a:ahLst/>
              <a:cxnLst/>
              <a:rect l="l" t="t" r="r" b="b"/>
              <a:pathLst>
                <a:path w="1431" h="1644" extrusionOk="0">
                  <a:moveTo>
                    <a:pt x="821" y="0"/>
                  </a:moveTo>
                  <a:cubicBezTo>
                    <a:pt x="582" y="0"/>
                    <a:pt x="303" y="150"/>
                    <a:pt x="155" y="511"/>
                  </a:cubicBezTo>
                  <a:cubicBezTo>
                    <a:pt x="1" y="886"/>
                    <a:pt x="37" y="1320"/>
                    <a:pt x="242" y="1521"/>
                  </a:cubicBezTo>
                  <a:cubicBezTo>
                    <a:pt x="287" y="1566"/>
                    <a:pt x="342" y="1601"/>
                    <a:pt x="404" y="1621"/>
                  </a:cubicBezTo>
                  <a:cubicBezTo>
                    <a:pt x="451" y="1636"/>
                    <a:pt x="501" y="1644"/>
                    <a:pt x="555" y="1644"/>
                  </a:cubicBezTo>
                  <a:cubicBezTo>
                    <a:pt x="657" y="1644"/>
                    <a:pt x="771" y="1617"/>
                    <a:pt x="897" y="1563"/>
                  </a:cubicBezTo>
                  <a:cubicBezTo>
                    <a:pt x="1121" y="1466"/>
                    <a:pt x="1302" y="1265"/>
                    <a:pt x="1383" y="1021"/>
                  </a:cubicBezTo>
                  <a:cubicBezTo>
                    <a:pt x="1416" y="915"/>
                    <a:pt x="1431" y="806"/>
                    <a:pt x="1422" y="700"/>
                  </a:cubicBezTo>
                  <a:cubicBezTo>
                    <a:pt x="1395" y="352"/>
                    <a:pt x="1238" y="108"/>
                    <a:pt x="991" y="27"/>
                  </a:cubicBezTo>
                  <a:cubicBezTo>
                    <a:pt x="964" y="17"/>
                    <a:pt x="935" y="11"/>
                    <a:pt x="906" y="7"/>
                  </a:cubicBezTo>
                  <a:cubicBezTo>
                    <a:pt x="879" y="2"/>
                    <a:pt x="850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97;p62">
              <a:extLst>
                <a:ext uri="{FF2B5EF4-FFF2-40B4-BE49-F238E27FC236}">
                  <a16:creationId xmlns:a16="http://schemas.microsoft.com/office/drawing/2014/main" id="{E105D391-AE5C-48B9-BD09-780D78CEF4AC}"/>
                </a:ext>
              </a:extLst>
            </p:cNvPr>
            <p:cNvSpPr/>
            <p:nvPr/>
          </p:nvSpPr>
          <p:spPr>
            <a:xfrm>
              <a:off x="3805625" y="5105250"/>
              <a:ext cx="32850" cy="34025"/>
            </a:xfrm>
            <a:custGeom>
              <a:avLst/>
              <a:gdLst/>
              <a:ahLst/>
              <a:cxnLst/>
              <a:rect l="l" t="t" r="r" b="b"/>
              <a:pathLst>
                <a:path w="1314" h="1361" extrusionOk="0">
                  <a:moveTo>
                    <a:pt x="574" y="1"/>
                  </a:moveTo>
                  <a:cubicBezTo>
                    <a:pt x="447" y="1"/>
                    <a:pt x="298" y="48"/>
                    <a:pt x="177" y="218"/>
                  </a:cubicBezTo>
                  <a:cubicBezTo>
                    <a:pt x="1" y="464"/>
                    <a:pt x="17" y="852"/>
                    <a:pt x="215" y="1118"/>
                  </a:cubicBezTo>
                  <a:cubicBezTo>
                    <a:pt x="294" y="1223"/>
                    <a:pt x="394" y="1300"/>
                    <a:pt x="506" y="1334"/>
                  </a:cubicBezTo>
                  <a:cubicBezTo>
                    <a:pt x="559" y="1352"/>
                    <a:pt x="614" y="1360"/>
                    <a:pt x="670" y="1360"/>
                  </a:cubicBezTo>
                  <a:cubicBezTo>
                    <a:pt x="732" y="1360"/>
                    <a:pt x="796" y="1350"/>
                    <a:pt x="859" y="1328"/>
                  </a:cubicBezTo>
                  <a:cubicBezTo>
                    <a:pt x="1094" y="1249"/>
                    <a:pt x="1271" y="1017"/>
                    <a:pt x="1288" y="763"/>
                  </a:cubicBezTo>
                  <a:cubicBezTo>
                    <a:pt x="1313" y="434"/>
                    <a:pt x="1047" y="136"/>
                    <a:pt x="755" y="31"/>
                  </a:cubicBezTo>
                  <a:cubicBezTo>
                    <a:pt x="708" y="15"/>
                    <a:pt x="644" y="1"/>
                    <a:pt x="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98;p62">
              <a:extLst>
                <a:ext uri="{FF2B5EF4-FFF2-40B4-BE49-F238E27FC236}">
                  <a16:creationId xmlns:a16="http://schemas.microsoft.com/office/drawing/2014/main" id="{5C9C6203-CA1A-415F-8CAF-3DAEBECBC75D}"/>
                </a:ext>
              </a:extLst>
            </p:cNvPr>
            <p:cNvSpPr/>
            <p:nvPr/>
          </p:nvSpPr>
          <p:spPr>
            <a:xfrm>
              <a:off x="3649875" y="4947100"/>
              <a:ext cx="411250" cy="336025"/>
            </a:xfrm>
            <a:custGeom>
              <a:avLst/>
              <a:gdLst/>
              <a:ahLst/>
              <a:cxnLst/>
              <a:rect l="l" t="t" r="r" b="b"/>
              <a:pathLst>
                <a:path w="16450" h="13441" extrusionOk="0">
                  <a:moveTo>
                    <a:pt x="11825" y="2713"/>
                  </a:moveTo>
                  <a:cubicBezTo>
                    <a:pt x="11857" y="2713"/>
                    <a:pt x="11889" y="2716"/>
                    <a:pt x="11921" y="2721"/>
                  </a:cubicBezTo>
                  <a:cubicBezTo>
                    <a:pt x="11950" y="2727"/>
                    <a:pt x="11978" y="2733"/>
                    <a:pt x="12004" y="2742"/>
                  </a:cubicBezTo>
                  <a:cubicBezTo>
                    <a:pt x="12130" y="2782"/>
                    <a:pt x="12423" y="2932"/>
                    <a:pt x="12461" y="3445"/>
                  </a:cubicBezTo>
                  <a:cubicBezTo>
                    <a:pt x="12470" y="3557"/>
                    <a:pt x="12457" y="3669"/>
                    <a:pt x="12422" y="3780"/>
                  </a:cubicBezTo>
                  <a:cubicBezTo>
                    <a:pt x="12342" y="4028"/>
                    <a:pt x="12152" y="4235"/>
                    <a:pt x="11920" y="4336"/>
                  </a:cubicBezTo>
                  <a:cubicBezTo>
                    <a:pt x="11790" y="4393"/>
                    <a:pt x="11671" y="4421"/>
                    <a:pt x="11565" y="4421"/>
                  </a:cubicBezTo>
                  <a:cubicBezTo>
                    <a:pt x="11508" y="4421"/>
                    <a:pt x="11455" y="4413"/>
                    <a:pt x="11406" y="4397"/>
                  </a:cubicBezTo>
                  <a:cubicBezTo>
                    <a:pt x="11340" y="4376"/>
                    <a:pt x="11282" y="4340"/>
                    <a:pt x="11229" y="4287"/>
                  </a:cubicBezTo>
                  <a:cubicBezTo>
                    <a:pt x="10989" y="4051"/>
                    <a:pt x="11002" y="3572"/>
                    <a:pt x="11135" y="3243"/>
                  </a:cubicBezTo>
                  <a:cubicBezTo>
                    <a:pt x="11271" y="2918"/>
                    <a:pt x="11539" y="2713"/>
                    <a:pt x="11825" y="2713"/>
                  </a:cubicBezTo>
                  <a:close/>
                  <a:moveTo>
                    <a:pt x="12075" y="5548"/>
                  </a:moveTo>
                  <a:cubicBezTo>
                    <a:pt x="12083" y="5548"/>
                    <a:pt x="12091" y="5548"/>
                    <a:pt x="12098" y="5549"/>
                  </a:cubicBezTo>
                  <a:cubicBezTo>
                    <a:pt x="12128" y="5551"/>
                    <a:pt x="12155" y="5558"/>
                    <a:pt x="12182" y="5566"/>
                  </a:cubicBezTo>
                  <a:cubicBezTo>
                    <a:pt x="12251" y="5588"/>
                    <a:pt x="12308" y="5630"/>
                    <a:pt x="12342" y="5687"/>
                  </a:cubicBezTo>
                  <a:cubicBezTo>
                    <a:pt x="12389" y="5769"/>
                    <a:pt x="12391" y="5871"/>
                    <a:pt x="12350" y="5969"/>
                  </a:cubicBezTo>
                  <a:cubicBezTo>
                    <a:pt x="12306" y="6064"/>
                    <a:pt x="12224" y="6130"/>
                    <a:pt x="12135" y="6148"/>
                  </a:cubicBezTo>
                  <a:cubicBezTo>
                    <a:pt x="12119" y="6151"/>
                    <a:pt x="12104" y="6152"/>
                    <a:pt x="12088" y="6152"/>
                  </a:cubicBezTo>
                  <a:cubicBezTo>
                    <a:pt x="12058" y="6152"/>
                    <a:pt x="12029" y="6147"/>
                    <a:pt x="11999" y="6137"/>
                  </a:cubicBezTo>
                  <a:cubicBezTo>
                    <a:pt x="11951" y="6122"/>
                    <a:pt x="11908" y="6094"/>
                    <a:pt x="11869" y="6059"/>
                  </a:cubicBezTo>
                  <a:cubicBezTo>
                    <a:pt x="11795" y="5984"/>
                    <a:pt x="11761" y="5884"/>
                    <a:pt x="11791" y="5780"/>
                  </a:cubicBezTo>
                  <a:lnTo>
                    <a:pt x="11791" y="5780"/>
                  </a:lnTo>
                  <a:cubicBezTo>
                    <a:pt x="11791" y="5780"/>
                    <a:pt x="11791" y="5780"/>
                    <a:pt x="11792" y="5780"/>
                  </a:cubicBezTo>
                  <a:cubicBezTo>
                    <a:pt x="11794" y="5780"/>
                    <a:pt x="11795" y="5779"/>
                    <a:pt x="11797" y="5779"/>
                  </a:cubicBezTo>
                  <a:cubicBezTo>
                    <a:pt x="11797" y="5779"/>
                    <a:pt x="11797" y="5779"/>
                    <a:pt x="11798" y="5779"/>
                  </a:cubicBezTo>
                  <a:cubicBezTo>
                    <a:pt x="11800" y="5783"/>
                    <a:pt x="11803" y="5794"/>
                    <a:pt x="11807" y="5799"/>
                  </a:cubicBezTo>
                  <a:cubicBezTo>
                    <a:pt x="11791" y="5880"/>
                    <a:pt x="11824" y="5967"/>
                    <a:pt x="11890" y="6035"/>
                  </a:cubicBezTo>
                  <a:cubicBezTo>
                    <a:pt x="11926" y="6068"/>
                    <a:pt x="11967" y="6093"/>
                    <a:pt x="12009" y="6106"/>
                  </a:cubicBezTo>
                  <a:cubicBezTo>
                    <a:pt x="12035" y="6115"/>
                    <a:pt x="12062" y="6120"/>
                    <a:pt x="12088" y="6120"/>
                  </a:cubicBezTo>
                  <a:cubicBezTo>
                    <a:pt x="12102" y="6120"/>
                    <a:pt x="12116" y="6118"/>
                    <a:pt x="12129" y="6115"/>
                  </a:cubicBezTo>
                  <a:cubicBezTo>
                    <a:pt x="12209" y="6103"/>
                    <a:pt x="12282" y="6042"/>
                    <a:pt x="12319" y="5956"/>
                  </a:cubicBezTo>
                  <a:cubicBezTo>
                    <a:pt x="12357" y="5869"/>
                    <a:pt x="12355" y="5775"/>
                    <a:pt x="12314" y="5706"/>
                  </a:cubicBezTo>
                  <a:cubicBezTo>
                    <a:pt x="12286" y="5654"/>
                    <a:pt x="12234" y="5617"/>
                    <a:pt x="12172" y="5596"/>
                  </a:cubicBezTo>
                  <a:cubicBezTo>
                    <a:pt x="12149" y="5588"/>
                    <a:pt x="12123" y="5582"/>
                    <a:pt x="12097" y="5581"/>
                  </a:cubicBezTo>
                  <a:cubicBezTo>
                    <a:pt x="12089" y="5581"/>
                    <a:pt x="12081" y="5580"/>
                    <a:pt x="12073" y="5580"/>
                  </a:cubicBezTo>
                  <a:cubicBezTo>
                    <a:pt x="11988" y="5580"/>
                    <a:pt x="11910" y="5615"/>
                    <a:pt x="11850" y="5680"/>
                  </a:cubicBezTo>
                  <a:cubicBezTo>
                    <a:pt x="11847" y="5669"/>
                    <a:pt x="11843" y="5657"/>
                    <a:pt x="11840" y="5654"/>
                  </a:cubicBezTo>
                  <a:cubicBezTo>
                    <a:pt x="11893" y="5584"/>
                    <a:pt x="11980" y="5548"/>
                    <a:pt x="12075" y="5548"/>
                  </a:cubicBezTo>
                  <a:close/>
                  <a:moveTo>
                    <a:pt x="6805" y="6293"/>
                  </a:moveTo>
                  <a:cubicBezTo>
                    <a:pt x="6863" y="6293"/>
                    <a:pt x="6922" y="6303"/>
                    <a:pt x="6983" y="6323"/>
                  </a:cubicBezTo>
                  <a:lnTo>
                    <a:pt x="7018" y="6336"/>
                  </a:lnTo>
                  <a:cubicBezTo>
                    <a:pt x="7302" y="6435"/>
                    <a:pt x="7577" y="6748"/>
                    <a:pt x="7553" y="7090"/>
                  </a:cubicBezTo>
                  <a:cubicBezTo>
                    <a:pt x="7533" y="7360"/>
                    <a:pt x="7347" y="7601"/>
                    <a:pt x="7099" y="7686"/>
                  </a:cubicBezTo>
                  <a:cubicBezTo>
                    <a:pt x="7033" y="7707"/>
                    <a:pt x="6967" y="7718"/>
                    <a:pt x="6903" y="7718"/>
                  </a:cubicBezTo>
                  <a:cubicBezTo>
                    <a:pt x="6844" y="7718"/>
                    <a:pt x="6785" y="7709"/>
                    <a:pt x="6729" y="7691"/>
                  </a:cubicBezTo>
                  <a:cubicBezTo>
                    <a:pt x="6613" y="7653"/>
                    <a:pt x="6506" y="7575"/>
                    <a:pt x="6423" y="7462"/>
                  </a:cubicBezTo>
                  <a:cubicBezTo>
                    <a:pt x="6242" y="7221"/>
                    <a:pt x="6171" y="6823"/>
                    <a:pt x="6383" y="6528"/>
                  </a:cubicBezTo>
                  <a:cubicBezTo>
                    <a:pt x="6491" y="6374"/>
                    <a:pt x="6639" y="6293"/>
                    <a:pt x="6805" y="6293"/>
                  </a:cubicBezTo>
                  <a:close/>
                  <a:moveTo>
                    <a:pt x="11327" y="9595"/>
                  </a:moveTo>
                  <a:cubicBezTo>
                    <a:pt x="11438" y="9595"/>
                    <a:pt x="11551" y="9613"/>
                    <a:pt x="11662" y="9648"/>
                  </a:cubicBezTo>
                  <a:cubicBezTo>
                    <a:pt x="12026" y="9768"/>
                    <a:pt x="12290" y="10051"/>
                    <a:pt x="12382" y="10427"/>
                  </a:cubicBezTo>
                  <a:cubicBezTo>
                    <a:pt x="12461" y="10748"/>
                    <a:pt x="12397" y="11023"/>
                    <a:pt x="12202" y="11204"/>
                  </a:cubicBezTo>
                  <a:cubicBezTo>
                    <a:pt x="12051" y="11344"/>
                    <a:pt x="11834" y="11418"/>
                    <a:pt x="11599" y="11418"/>
                  </a:cubicBezTo>
                  <a:cubicBezTo>
                    <a:pt x="11478" y="11418"/>
                    <a:pt x="11352" y="11398"/>
                    <a:pt x="11227" y="11358"/>
                  </a:cubicBezTo>
                  <a:cubicBezTo>
                    <a:pt x="10856" y="11238"/>
                    <a:pt x="10608" y="10960"/>
                    <a:pt x="10539" y="10602"/>
                  </a:cubicBezTo>
                  <a:cubicBezTo>
                    <a:pt x="10425" y="9993"/>
                    <a:pt x="10782" y="9690"/>
                    <a:pt x="11123" y="9616"/>
                  </a:cubicBezTo>
                  <a:cubicBezTo>
                    <a:pt x="11189" y="9602"/>
                    <a:pt x="11258" y="9595"/>
                    <a:pt x="11327" y="9595"/>
                  </a:cubicBezTo>
                  <a:close/>
                  <a:moveTo>
                    <a:pt x="7332" y="1"/>
                  </a:moveTo>
                  <a:cubicBezTo>
                    <a:pt x="7317" y="1"/>
                    <a:pt x="7302" y="7"/>
                    <a:pt x="7289" y="16"/>
                  </a:cubicBezTo>
                  <a:lnTo>
                    <a:pt x="965" y="5687"/>
                  </a:lnTo>
                  <a:cubicBezTo>
                    <a:pt x="605" y="6008"/>
                    <a:pt x="361" y="6413"/>
                    <a:pt x="257" y="6854"/>
                  </a:cubicBezTo>
                  <a:lnTo>
                    <a:pt x="249" y="6889"/>
                  </a:lnTo>
                  <a:cubicBezTo>
                    <a:pt x="1" y="8021"/>
                    <a:pt x="694" y="9197"/>
                    <a:pt x="1829" y="9568"/>
                  </a:cubicBezTo>
                  <a:lnTo>
                    <a:pt x="13364" y="13324"/>
                  </a:lnTo>
                  <a:cubicBezTo>
                    <a:pt x="13605" y="13403"/>
                    <a:pt x="13852" y="13440"/>
                    <a:pt x="14095" y="13440"/>
                  </a:cubicBezTo>
                  <a:cubicBezTo>
                    <a:pt x="14997" y="13440"/>
                    <a:pt x="15852" y="12926"/>
                    <a:pt x="16218" y="12091"/>
                  </a:cubicBezTo>
                  <a:lnTo>
                    <a:pt x="16232" y="12055"/>
                  </a:lnTo>
                  <a:cubicBezTo>
                    <a:pt x="16409" y="11638"/>
                    <a:pt x="16449" y="11169"/>
                    <a:pt x="16347" y="10698"/>
                  </a:cubicBezTo>
                  <a:lnTo>
                    <a:pt x="14580" y="2398"/>
                  </a:lnTo>
                  <a:cubicBezTo>
                    <a:pt x="14574" y="2376"/>
                    <a:pt x="14557" y="2357"/>
                    <a:pt x="14536" y="2351"/>
                  </a:cubicBezTo>
                  <a:lnTo>
                    <a:pt x="7354" y="5"/>
                  </a:lnTo>
                  <a:cubicBezTo>
                    <a:pt x="7347" y="2"/>
                    <a:pt x="7339" y="1"/>
                    <a:pt x="7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99;p62">
              <a:extLst>
                <a:ext uri="{FF2B5EF4-FFF2-40B4-BE49-F238E27FC236}">
                  <a16:creationId xmlns:a16="http://schemas.microsoft.com/office/drawing/2014/main" id="{CBED66D5-1054-4E2E-B63E-BAC861BC7E52}"/>
                </a:ext>
              </a:extLst>
            </p:cNvPr>
            <p:cNvSpPr/>
            <p:nvPr/>
          </p:nvSpPr>
          <p:spPr>
            <a:xfrm>
              <a:off x="3911400" y="5187750"/>
              <a:ext cx="49200" cy="43975"/>
            </a:xfrm>
            <a:custGeom>
              <a:avLst/>
              <a:gdLst/>
              <a:ahLst/>
              <a:cxnLst/>
              <a:rect l="l" t="t" r="r" b="b"/>
              <a:pathLst>
                <a:path w="1968" h="1759" extrusionOk="0">
                  <a:moveTo>
                    <a:pt x="868" y="1"/>
                  </a:moveTo>
                  <a:cubicBezTo>
                    <a:pt x="800" y="1"/>
                    <a:pt x="734" y="8"/>
                    <a:pt x="669" y="21"/>
                  </a:cubicBezTo>
                  <a:cubicBezTo>
                    <a:pt x="326" y="96"/>
                    <a:pt x="0" y="384"/>
                    <a:pt x="110" y="970"/>
                  </a:cubicBezTo>
                  <a:cubicBezTo>
                    <a:pt x="176" y="1316"/>
                    <a:pt x="418" y="1583"/>
                    <a:pt x="775" y="1702"/>
                  </a:cubicBezTo>
                  <a:lnTo>
                    <a:pt x="779" y="1703"/>
                  </a:lnTo>
                  <a:cubicBezTo>
                    <a:pt x="895" y="1741"/>
                    <a:pt x="1015" y="1759"/>
                    <a:pt x="1131" y="1759"/>
                  </a:cubicBezTo>
                  <a:cubicBezTo>
                    <a:pt x="1360" y="1759"/>
                    <a:pt x="1576" y="1687"/>
                    <a:pt x="1721" y="1554"/>
                  </a:cubicBezTo>
                  <a:cubicBezTo>
                    <a:pt x="1909" y="1379"/>
                    <a:pt x="1967" y="1122"/>
                    <a:pt x="1890" y="808"/>
                  </a:cubicBezTo>
                  <a:cubicBezTo>
                    <a:pt x="1800" y="444"/>
                    <a:pt x="1544" y="168"/>
                    <a:pt x="1191" y="53"/>
                  </a:cubicBezTo>
                  <a:cubicBezTo>
                    <a:pt x="1085" y="18"/>
                    <a:pt x="975" y="1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0;p62">
              <a:extLst>
                <a:ext uri="{FF2B5EF4-FFF2-40B4-BE49-F238E27FC236}">
                  <a16:creationId xmlns:a16="http://schemas.microsoft.com/office/drawing/2014/main" id="{4972CFC6-CE24-435A-BC22-E30DE2BFD1DB}"/>
                </a:ext>
              </a:extLst>
            </p:cNvPr>
            <p:cNvSpPr/>
            <p:nvPr/>
          </p:nvSpPr>
          <p:spPr>
            <a:xfrm>
              <a:off x="3555025" y="4223800"/>
              <a:ext cx="687800" cy="1126275"/>
            </a:xfrm>
            <a:custGeom>
              <a:avLst/>
              <a:gdLst/>
              <a:ahLst/>
              <a:cxnLst/>
              <a:rect l="l" t="t" r="r" b="b"/>
              <a:pathLst>
                <a:path w="27512" h="45051" extrusionOk="0">
                  <a:moveTo>
                    <a:pt x="23854" y="6173"/>
                  </a:moveTo>
                  <a:lnTo>
                    <a:pt x="23864" y="6192"/>
                  </a:lnTo>
                  <a:lnTo>
                    <a:pt x="23637" y="6982"/>
                  </a:lnTo>
                  <a:lnTo>
                    <a:pt x="23603" y="6972"/>
                  </a:lnTo>
                  <a:lnTo>
                    <a:pt x="23854" y="6173"/>
                  </a:lnTo>
                  <a:close/>
                  <a:moveTo>
                    <a:pt x="25403" y="4261"/>
                  </a:moveTo>
                  <a:cubicBezTo>
                    <a:pt x="25405" y="4261"/>
                    <a:pt x="25407" y="4262"/>
                    <a:pt x="25409" y="4262"/>
                  </a:cubicBezTo>
                  <a:lnTo>
                    <a:pt x="25420" y="4281"/>
                  </a:lnTo>
                  <a:lnTo>
                    <a:pt x="23657" y="9541"/>
                  </a:lnTo>
                  <a:cubicBezTo>
                    <a:pt x="23634" y="9530"/>
                    <a:pt x="23638" y="9521"/>
                    <a:pt x="23638" y="9519"/>
                  </a:cubicBezTo>
                  <a:lnTo>
                    <a:pt x="25389" y="4273"/>
                  </a:lnTo>
                  <a:cubicBezTo>
                    <a:pt x="25392" y="4266"/>
                    <a:pt x="25397" y="4261"/>
                    <a:pt x="25403" y="4261"/>
                  </a:cubicBezTo>
                  <a:close/>
                  <a:moveTo>
                    <a:pt x="17631" y="17296"/>
                  </a:moveTo>
                  <a:lnTo>
                    <a:pt x="17613" y="17353"/>
                  </a:lnTo>
                  <a:lnTo>
                    <a:pt x="17624" y="17370"/>
                  </a:lnTo>
                  <a:cubicBezTo>
                    <a:pt x="17531" y="17796"/>
                    <a:pt x="17395" y="18217"/>
                    <a:pt x="17220" y="18613"/>
                  </a:cubicBezTo>
                  <a:lnTo>
                    <a:pt x="17194" y="18601"/>
                  </a:lnTo>
                  <a:cubicBezTo>
                    <a:pt x="17367" y="18203"/>
                    <a:pt x="17502" y="17786"/>
                    <a:pt x="17610" y="17351"/>
                  </a:cubicBezTo>
                  <a:lnTo>
                    <a:pt x="17631" y="17296"/>
                  </a:lnTo>
                  <a:close/>
                  <a:moveTo>
                    <a:pt x="17531" y="14106"/>
                  </a:moveTo>
                  <a:lnTo>
                    <a:pt x="17538" y="14124"/>
                  </a:lnTo>
                  <a:lnTo>
                    <a:pt x="15593" y="20708"/>
                  </a:lnTo>
                  <a:lnTo>
                    <a:pt x="15563" y="20699"/>
                  </a:lnTo>
                  <a:lnTo>
                    <a:pt x="17531" y="14106"/>
                  </a:lnTo>
                  <a:close/>
                  <a:moveTo>
                    <a:pt x="20126" y="33955"/>
                  </a:moveTo>
                  <a:cubicBezTo>
                    <a:pt x="20127" y="33955"/>
                    <a:pt x="20128" y="33955"/>
                    <a:pt x="20129" y="33956"/>
                  </a:cubicBezTo>
                  <a:lnTo>
                    <a:pt x="20139" y="33967"/>
                  </a:lnTo>
                  <a:lnTo>
                    <a:pt x="21048" y="37151"/>
                  </a:lnTo>
                  <a:lnTo>
                    <a:pt x="21018" y="37162"/>
                  </a:lnTo>
                  <a:lnTo>
                    <a:pt x="20121" y="33956"/>
                  </a:lnTo>
                  <a:cubicBezTo>
                    <a:pt x="20123" y="33955"/>
                    <a:pt x="20124" y="33955"/>
                    <a:pt x="20126" y="33955"/>
                  </a:cubicBezTo>
                  <a:close/>
                  <a:moveTo>
                    <a:pt x="21141" y="37917"/>
                  </a:moveTo>
                  <a:cubicBezTo>
                    <a:pt x="21142" y="37919"/>
                    <a:pt x="21146" y="37920"/>
                    <a:pt x="21146" y="37920"/>
                  </a:cubicBezTo>
                  <a:lnTo>
                    <a:pt x="21159" y="37930"/>
                  </a:lnTo>
                  <a:lnTo>
                    <a:pt x="21248" y="38482"/>
                  </a:lnTo>
                  <a:lnTo>
                    <a:pt x="21141" y="37917"/>
                  </a:lnTo>
                  <a:close/>
                  <a:moveTo>
                    <a:pt x="11085" y="28707"/>
                  </a:moveTo>
                  <a:cubicBezTo>
                    <a:pt x="11096" y="28707"/>
                    <a:pt x="11106" y="28709"/>
                    <a:pt x="11116" y="28712"/>
                  </a:cubicBezTo>
                  <a:lnTo>
                    <a:pt x="18482" y="31116"/>
                  </a:lnTo>
                  <a:cubicBezTo>
                    <a:pt x="18518" y="31128"/>
                    <a:pt x="18544" y="31159"/>
                    <a:pt x="18550" y="31192"/>
                  </a:cubicBezTo>
                  <a:lnTo>
                    <a:pt x="20339" y="39590"/>
                  </a:lnTo>
                  <a:cubicBezTo>
                    <a:pt x="20451" y="40099"/>
                    <a:pt x="20407" y="40612"/>
                    <a:pt x="20215" y="41070"/>
                  </a:cubicBezTo>
                  <a:lnTo>
                    <a:pt x="20196" y="41103"/>
                  </a:lnTo>
                  <a:cubicBezTo>
                    <a:pt x="19802" y="42015"/>
                    <a:pt x="18872" y="42575"/>
                    <a:pt x="17891" y="42575"/>
                  </a:cubicBezTo>
                  <a:cubicBezTo>
                    <a:pt x="17626" y="42575"/>
                    <a:pt x="17358" y="42534"/>
                    <a:pt x="17095" y="42449"/>
                  </a:cubicBezTo>
                  <a:lnTo>
                    <a:pt x="5560" y="38691"/>
                  </a:lnTo>
                  <a:cubicBezTo>
                    <a:pt x="4326" y="38290"/>
                    <a:pt x="3572" y="37010"/>
                    <a:pt x="3844" y="35778"/>
                  </a:cubicBezTo>
                  <a:lnTo>
                    <a:pt x="3854" y="35738"/>
                  </a:lnTo>
                  <a:cubicBezTo>
                    <a:pt x="3968" y="35258"/>
                    <a:pt x="4232" y="34818"/>
                    <a:pt x="4622" y="34470"/>
                  </a:cubicBezTo>
                  <a:lnTo>
                    <a:pt x="11016" y="28733"/>
                  </a:lnTo>
                  <a:cubicBezTo>
                    <a:pt x="11036" y="28716"/>
                    <a:pt x="11061" y="28707"/>
                    <a:pt x="11085" y="28707"/>
                  </a:cubicBezTo>
                  <a:close/>
                  <a:moveTo>
                    <a:pt x="20910" y="1"/>
                  </a:moveTo>
                  <a:cubicBezTo>
                    <a:pt x="20886" y="1"/>
                    <a:pt x="20866" y="14"/>
                    <a:pt x="20853" y="35"/>
                  </a:cubicBezTo>
                  <a:cubicBezTo>
                    <a:pt x="20755" y="225"/>
                    <a:pt x="20442" y="879"/>
                    <a:pt x="20590" y="1272"/>
                  </a:cubicBezTo>
                  <a:cubicBezTo>
                    <a:pt x="20642" y="1408"/>
                    <a:pt x="20740" y="1500"/>
                    <a:pt x="20900" y="1552"/>
                  </a:cubicBezTo>
                  <a:cubicBezTo>
                    <a:pt x="20954" y="1569"/>
                    <a:pt x="20982" y="1625"/>
                    <a:pt x="20964" y="1679"/>
                  </a:cubicBezTo>
                  <a:lnTo>
                    <a:pt x="13757" y="23808"/>
                  </a:lnTo>
                  <a:cubicBezTo>
                    <a:pt x="13752" y="23826"/>
                    <a:pt x="13743" y="23840"/>
                    <a:pt x="13730" y="23852"/>
                  </a:cubicBezTo>
                  <a:lnTo>
                    <a:pt x="1478" y="34858"/>
                  </a:lnTo>
                  <a:cubicBezTo>
                    <a:pt x="1320" y="35088"/>
                    <a:pt x="0" y="37179"/>
                    <a:pt x="1956" y="39282"/>
                  </a:cubicBezTo>
                  <a:cubicBezTo>
                    <a:pt x="1963" y="39291"/>
                    <a:pt x="1970" y="39296"/>
                    <a:pt x="1984" y="39301"/>
                  </a:cubicBezTo>
                  <a:lnTo>
                    <a:pt x="19634" y="45049"/>
                  </a:lnTo>
                  <a:cubicBezTo>
                    <a:pt x="19638" y="45050"/>
                    <a:pt x="19643" y="45050"/>
                    <a:pt x="19648" y="45050"/>
                  </a:cubicBezTo>
                  <a:cubicBezTo>
                    <a:pt x="19652" y="45050"/>
                    <a:pt x="19657" y="45050"/>
                    <a:pt x="19663" y="45049"/>
                  </a:cubicBezTo>
                  <a:cubicBezTo>
                    <a:pt x="22452" y="44509"/>
                    <a:pt x="22641" y="42035"/>
                    <a:pt x="22656" y="41738"/>
                  </a:cubicBezTo>
                  <a:lnTo>
                    <a:pt x="19236" y="25645"/>
                  </a:lnTo>
                  <a:cubicBezTo>
                    <a:pt x="19235" y="25629"/>
                    <a:pt x="19233" y="25611"/>
                    <a:pt x="19239" y="25593"/>
                  </a:cubicBezTo>
                  <a:lnTo>
                    <a:pt x="26447" y="3464"/>
                  </a:lnTo>
                  <a:cubicBezTo>
                    <a:pt x="26461" y="3421"/>
                    <a:pt x="26501" y="3395"/>
                    <a:pt x="26544" y="3395"/>
                  </a:cubicBezTo>
                  <a:cubicBezTo>
                    <a:pt x="26555" y="3395"/>
                    <a:pt x="26566" y="3396"/>
                    <a:pt x="26576" y="3400"/>
                  </a:cubicBezTo>
                  <a:cubicBezTo>
                    <a:pt x="26637" y="3420"/>
                    <a:pt x="26694" y="3429"/>
                    <a:pt x="26748" y="3429"/>
                  </a:cubicBezTo>
                  <a:cubicBezTo>
                    <a:pt x="26835" y="3429"/>
                    <a:pt x="26916" y="3404"/>
                    <a:pt x="26989" y="3355"/>
                  </a:cubicBezTo>
                  <a:cubicBezTo>
                    <a:pt x="27342" y="3127"/>
                    <a:pt x="27475" y="2413"/>
                    <a:pt x="27504" y="2201"/>
                  </a:cubicBezTo>
                  <a:cubicBezTo>
                    <a:pt x="27511" y="2170"/>
                    <a:pt x="27491" y="2140"/>
                    <a:pt x="27464" y="2132"/>
                  </a:cubicBezTo>
                  <a:lnTo>
                    <a:pt x="20929" y="4"/>
                  </a:lnTo>
                  <a:cubicBezTo>
                    <a:pt x="20922" y="2"/>
                    <a:pt x="20916" y="1"/>
                    <a:pt x="20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1;p62">
              <a:extLst>
                <a:ext uri="{FF2B5EF4-FFF2-40B4-BE49-F238E27FC236}">
                  <a16:creationId xmlns:a16="http://schemas.microsoft.com/office/drawing/2014/main" id="{E4775517-77BB-4D7E-B24B-D10FCB77F640}"/>
                </a:ext>
              </a:extLst>
            </p:cNvPr>
            <p:cNvSpPr/>
            <p:nvPr/>
          </p:nvSpPr>
          <p:spPr>
            <a:xfrm>
              <a:off x="3620600" y="5217450"/>
              <a:ext cx="405125" cy="144900"/>
            </a:xfrm>
            <a:custGeom>
              <a:avLst/>
              <a:gdLst/>
              <a:ahLst/>
              <a:cxnLst/>
              <a:rect l="l" t="t" r="r" b="b"/>
              <a:pathLst>
                <a:path w="16205" h="5796" extrusionOk="0">
                  <a:moveTo>
                    <a:pt x="68" y="0"/>
                  </a:moveTo>
                  <a:cubicBezTo>
                    <a:pt x="53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7"/>
                    <a:pt x="139" y="896"/>
                    <a:pt x="690" y="1075"/>
                  </a:cubicBezTo>
                  <a:lnTo>
                    <a:pt x="15038" y="5748"/>
                  </a:lnTo>
                  <a:cubicBezTo>
                    <a:pt x="15141" y="5781"/>
                    <a:pt x="15239" y="5796"/>
                    <a:pt x="15331" y="5796"/>
                  </a:cubicBezTo>
                  <a:cubicBezTo>
                    <a:pt x="15730" y="5796"/>
                    <a:pt x="16029" y="5526"/>
                    <a:pt x="16186" y="5340"/>
                  </a:cubicBezTo>
                  <a:cubicBezTo>
                    <a:pt x="16201" y="5324"/>
                    <a:pt x="16205" y="5302"/>
                    <a:pt x="16199" y="5282"/>
                  </a:cubicBezTo>
                  <a:cubicBezTo>
                    <a:pt x="16191" y="5262"/>
                    <a:pt x="16179" y="5244"/>
                    <a:pt x="16160" y="5239"/>
                  </a:cubicBezTo>
                  <a:lnTo>
                    <a:pt x="85" y="3"/>
                  </a:ln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2;p62">
              <a:extLst>
                <a:ext uri="{FF2B5EF4-FFF2-40B4-BE49-F238E27FC236}">
                  <a16:creationId xmlns:a16="http://schemas.microsoft.com/office/drawing/2014/main" id="{03414A3B-A90C-44C2-8AE3-59E925B1C8E2}"/>
                </a:ext>
              </a:extLst>
            </p:cNvPr>
            <p:cNvSpPr/>
            <p:nvPr/>
          </p:nvSpPr>
          <p:spPr>
            <a:xfrm>
              <a:off x="3620600" y="5217425"/>
              <a:ext cx="87375" cy="47600"/>
            </a:xfrm>
            <a:custGeom>
              <a:avLst/>
              <a:gdLst/>
              <a:ahLst/>
              <a:cxnLst/>
              <a:rect l="l" t="t" r="r" b="b"/>
              <a:pathLst>
                <a:path w="3495" h="1904" extrusionOk="0">
                  <a:moveTo>
                    <a:pt x="67" y="0"/>
                  </a:moveTo>
                  <a:cubicBezTo>
                    <a:pt x="52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6"/>
                    <a:pt x="140" y="895"/>
                    <a:pt x="690" y="1075"/>
                  </a:cubicBezTo>
                  <a:lnTo>
                    <a:pt x="3236" y="1904"/>
                  </a:lnTo>
                  <a:lnTo>
                    <a:pt x="3495" y="1113"/>
                  </a:lnTo>
                  <a:lnTo>
                    <a:pt x="84" y="3"/>
                  </a:lnTo>
                  <a:cubicBezTo>
                    <a:pt x="78" y="1"/>
                    <a:pt x="73" y="0"/>
                    <a:pt x="6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3;p62">
              <a:extLst>
                <a:ext uri="{FF2B5EF4-FFF2-40B4-BE49-F238E27FC236}">
                  <a16:creationId xmlns:a16="http://schemas.microsoft.com/office/drawing/2014/main" id="{3CD6F5A1-2CC4-4993-985C-D8FFCD467910}"/>
                </a:ext>
              </a:extLst>
            </p:cNvPr>
            <p:cNvSpPr/>
            <p:nvPr/>
          </p:nvSpPr>
          <p:spPr>
            <a:xfrm>
              <a:off x="3555025" y="4223750"/>
              <a:ext cx="563375" cy="1007775"/>
            </a:xfrm>
            <a:custGeom>
              <a:avLst/>
              <a:gdLst/>
              <a:ahLst/>
              <a:cxnLst/>
              <a:rect l="l" t="t" r="r" b="b"/>
              <a:pathLst>
                <a:path w="22535" h="40311" extrusionOk="0">
                  <a:moveTo>
                    <a:pt x="20909" y="1"/>
                  </a:moveTo>
                  <a:cubicBezTo>
                    <a:pt x="20887" y="1"/>
                    <a:pt x="20866" y="12"/>
                    <a:pt x="20855" y="33"/>
                  </a:cubicBezTo>
                  <a:cubicBezTo>
                    <a:pt x="20759" y="220"/>
                    <a:pt x="20444" y="879"/>
                    <a:pt x="20592" y="1272"/>
                  </a:cubicBezTo>
                  <a:cubicBezTo>
                    <a:pt x="20643" y="1406"/>
                    <a:pt x="20740" y="1498"/>
                    <a:pt x="20895" y="1550"/>
                  </a:cubicBezTo>
                  <a:cubicBezTo>
                    <a:pt x="20950" y="1569"/>
                    <a:pt x="20984" y="1624"/>
                    <a:pt x="20965" y="1680"/>
                  </a:cubicBezTo>
                  <a:lnTo>
                    <a:pt x="13757" y="23812"/>
                  </a:lnTo>
                  <a:cubicBezTo>
                    <a:pt x="13747" y="23826"/>
                    <a:pt x="13740" y="23838"/>
                    <a:pt x="13731" y="23853"/>
                  </a:cubicBezTo>
                  <a:lnTo>
                    <a:pt x="1480" y="34859"/>
                  </a:lnTo>
                  <a:cubicBezTo>
                    <a:pt x="1323" y="35090"/>
                    <a:pt x="0" y="37184"/>
                    <a:pt x="1962" y="39287"/>
                  </a:cubicBezTo>
                  <a:lnTo>
                    <a:pt x="1985" y="39303"/>
                  </a:lnTo>
                  <a:lnTo>
                    <a:pt x="5083" y="40311"/>
                  </a:lnTo>
                  <a:cubicBezTo>
                    <a:pt x="3810" y="39619"/>
                    <a:pt x="3281" y="38654"/>
                    <a:pt x="3109" y="37738"/>
                  </a:cubicBezTo>
                  <a:cubicBezTo>
                    <a:pt x="2859" y="36410"/>
                    <a:pt x="3388" y="35056"/>
                    <a:pt x="4396" y="34158"/>
                  </a:cubicBezTo>
                  <a:lnTo>
                    <a:pt x="14516" y="25150"/>
                  </a:lnTo>
                  <a:lnTo>
                    <a:pt x="22535" y="528"/>
                  </a:lnTo>
                  <a:lnTo>
                    <a:pt x="20932" y="5"/>
                  </a:lnTo>
                  <a:cubicBezTo>
                    <a:pt x="20924" y="2"/>
                    <a:pt x="20917" y="1"/>
                    <a:pt x="2090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4;p62">
              <a:extLst>
                <a:ext uri="{FF2B5EF4-FFF2-40B4-BE49-F238E27FC236}">
                  <a16:creationId xmlns:a16="http://schemas.microsoft.com/office/drawing/2014/main" id="{A4F29753-5440-4726-A924-9EB0DDCC1478}"/>
                </a:ext>
              </a:extLst>
            </p:cNvPr>
            <p:cNvSpPr/>
            <p:nvPr/>
          </p:nvSpPr>
          <p:spPr>
            <a:xfrm>
              <a:off x="3970000" y="4264550"/>
              <a:ext cx="272775" cy="1085500"/>
            </a:xfrm>
            <a:custGeom>
              <a:avLst/>
              <a:gdLst/>
              <a:ahLst/>
              <a:cxnLst/>
              <a:rect l="l" t="t" r="r" b="b"/>
              <a:pathLst>
                <a:path w="10911" h="43420" extrusionOk="0">
                  <a:moveTo>
                    <a:pt x="9323" y="1"/>
                  </a:moveTo>
                  <a:lnTo>
                    <a:pt x="1304" y="24623"/>
                  </a:lnTo>
                  <a:lnTo>
                    <a:pt x="4180" y="37864"/>
                  </a:lnTo>
                  <a:cubicBezTo>
                    <a:pt x="4466" y="39183"/>
                    <a:pt x="4094" y="40588"/>
                    <a:pt x="3111" y="41514"/>
                  </a:cubicBezTo>
                  <a:cubicBezTo>
                    <a:pt x="2537" y="42054"/>
                    <a:pt x="1736" y="42474"/>
                    <a:pt x="632" y="42474"/>
                  </a:cubicBezTo>
                  <a:cubicBezTo>
                    <a:pt x="432" y="42474"/>
                    <a:pt x="222" y="42460"/>
                    <a:pt x="1" y="42431"/>
                  </a:cubicBezTo>
                  <a:lnTo>
                    <a:pt x="1" y="42431"/>
                  </a:lnTo>
                  <a:lnTo>
                    <a:pt x="3033" y="43419"/>
                  </a:lnTo>
                  <a:cubicBezTo>
                    <a:pt x="3041" y="43419"/>
                    <a:pt x="3047" y="43420"/>
                    <a:pt x="3056" y="43420"/>
                  </a:cubicBezTo>
                  <a:cubicBezTo>
                    <a:pt x="5853" y="42884"/>
                    <a:pt x="6042" y="40405"/>
                    <a:pt x="6055" y="40108"/>
                  </a:cubicBezTo>
                  <a:lnTo>
                    <a:pt x="2634" y="24015"/>
                  </a:lnTo>
                  <a:cubicBezTo>
                    <a:pt x="2636" y="24000"/>
                    <a:pt x="2636" y="23984"/>
                    <a:pt x="2637" y="23966"/>
                  </a:cubicBezTo>
                  <a:lnTo>
                    <a:pt x="9846" y="1834"/>
                  </a:lnTo>
                  <a:cubicBezTo>
                    <a:pt x="9860" y="1789"/>
                    <a:pt x="9900" y="1765"/>
                    <a:pt x="9944" y="1765"/>
                  </a:cubicBezTo>
                  <a:cubicBezTo>
                    <a:pt x="9956" y="1765"/>
                    <a:pt x="9968" y="1767"/>
                    <a:pt x="9981" y="1771"/>
                  </a:cubicBezTo>
                  <a:cubicBezTo>
                    <a:pt x="10040" y="1790"/>
                    <a:pt x="10096" y="1799"/>
                    <a:pt x="10150" y="1799"/>
                  </a:cubicBezTo>
                  <a:cubicBezTo>
                    <a:pt x="10236" y="1799"/>
                    <a:pt x="10316" y="1775"/>
                    <a:pt x="10389" y="1725"/>
                  </a:cubicBezTo>
                  <a:cubicBezTo>
                    <a:pt x="10742" y="1497"/>
                    <a:pt x="10876" y="783"/>
                    <a:pt x="10904" y="571"/>
                  </a:cubicBezTo>
                  <a:cubicBezTo>
                    <a:pt x="10910" y="540"/>
                    <a:pt x="10891" y="510"/>
                    <a:pt x="10863" y="502"/>
                  </a:cubicBezTo>
                  <a:lnTo>
                    <a:pt x="932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5;p62">
              <a:extLst>
                <a:ext uri="{FF2B5EF4-FFF2-40B4-BE49-F238E27FC236}">
                  <a16:creationId xmlns:a16="http://schemas.microsoft.com/office/drawing/2014/main" id="{08BB80F1-BBA3-4489-B249-103DE1220F1D}"/>
                </a:ext>
              </a:extLst>
            </p:cNvPr>
            <p:cNvSpPr/>
            <p:nvPr/>
          </p:nvSpPr>
          <p:spPr>
            <a:xfrm>
              <a:off x="3640350" y="4937800"/>
              <a:ext cx="429675" cy="354050"/>
            </a:xfrm>
            <a:custGeom>
              <a:avLst/>
              <a:gdLst/>
              <a:ahLst/>
              <a:cxnLst/>
              <a:rect l="l" t="t" r="r" b="b"/>
              <a:pathLst>
                <a:path w="17187" h="14162" extrusionOk="0">
                  <a:moveTo>
                    <a:pt x="7733" y="530"/>
                  </a:moveTo>
                  <a:lnTo>
                    <a:pt x="14824" y="2845"/>
                  </a:lnTo>
                  <a:lnTo>
                    <a:pt x="16584" y="11100"/>
                  </a:lnTo>
                  <a:cubicBezTo>
                    <a:pt x="16680" y="11543"/>
                    <a:pt x="16642" y="11982"/>
                    <a:pt x="16464" y="12403"/>
                  </a:cubicBezTo>
                  <a:cubicBezTo>
                    <a:pt x="16122" y="13185"/>
                    <a:pt x="15320" y="13665"/>
                    <a:pt x="14476" y="13665"/>
                  </a:cubicBezTo>
                  <a:cubicBezTo>
                    <a:pt x="14248" y="13665"/>
                    <a:pt x="14017" y="13630"/>
                    <a:pt x="13791" y="13557"/>
                  </a:cubicBezTo>
                  <a:lnTo>
                    <a:pt x="2256" y="9799"/>
                  </a:lnTo>
                  <a:cubicBezTo>
                    <a:pt x="1192" y="9453"/>
                    <a:pt x="540" y="8352"/>
                    <a:pt x="782" y="7261"/>
                  </a:cubicBezTo>
                  <a:cubicBezTo>
                    <a:pt x="879" y="6848"/>
                    <a:pt x="1108" y="6472"/>
                    <a:pt x="1444" y="6169"/>
                  </a:cubicBezTo>
                  <a:lnTo>
                    <a:pt x="7733" y="530"/>
                  </a:lnTo>
                  <a:close/>
                  <a:moveTo>
                    <a:pt x="7672" y="0"/>
                  </a:moveTo>
                  <a:cubicBezTo>
                    <a:pt x="7612" y="0"/>
                    <a:pt x="7553" y="22"/>
                    <a:pt x="7507" y="64"/>
                  </a:cubicBezTo>
                  <a:lnTo>
                    <a:pt x="1112" y="5799"/>
                  </a:lnTo>
                  <a:cubicBezTo>
                    <a:pt x="699" y="6168"/>
                    <a:pt x="419" y="6634"/>
                    <a:pt x="289" y="7187"/>
                  </a:cubicBezTo>
                  <a:cubicBezTo>
                    <a:pt x="1" y="8492"/>
                    <a:pt x="796" y="9848"/>
                    <a:pt x="2103" y="10273"/>
                  </a:cubicBezTo>
                  <a:lnTo>
                    <a:pt x="13637" y="14030"/>
                  </a:lnTo>
                  <a:cubicBezTo>
                    <a:pt x="13912" y="14119"/>
                    <a:pt x="14195" y="14162"/>
                    <a:pt x="14473" y="14162"/>
                  </a:cubicBezTo>
                  <a:cubicBezTo>
                    <a:pt x="15512" y="14162"/>
                    <a:pt x="16502" y="13563"/>
                    <a:pt x="16937" y="12567"/>
                  </a:cubicBezTo>
                  <a:cubicBezTo>
                    <a:pt x="17141" y="12083"/>
                    <a:pt x="17187" y="11539"/>
                    <a:pt x="17073" y="10998"/>
                  </a:cubicBezTo>
                  <a:lnTo>
                    <a:pt x="15283" y="2603"/>
                  </a:lnTo>
                  <a:cubicBezTo>
                    <a:pt x="15264" y="2518"/>
                    <a:pt x="15200" y="2446"/>
                    <a:pt x="15116" y="2419"/>
                  </a:cubicBezTo>
                  <a:lnTo>
                    <a:pt x="7751" y="12"/>
                  </a:lnTo>
                  <a:cubicBezTo>
                    <a:pt x="7725" y="4"/>
                    <a:pt x="7698" y="0"/>
                    <a:pt x="7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6;p62">
              <a:extLst>
                <a:ext uri="{FF2B5EF4-FFF2-40B4-BE49-F238E27FC236}">
                  <a16:creationId xmlns:a16="http://schemas.microsoft.com/office/drawing/2014/main" id="{C830C238-D878-4930-88DF-7915276E347D}"/>
                </a:ext>
              </a:extLst>
            </p:cNvPr>
            <p:cNvSpPr/>
            <p:nvPr/>
          </p:nvSpPr>
          <p:spPr>
            <a:xfrm>
              <a:off x="3541125" y="4213900"/>
              <a:ext cx="626825" cy="1073175"/>
            </a:xfrm>
            <a:custGeom>
              <a:avLst/>
              <a:gdLst/>
              <a:ahLst/>
              <a:cxnLst/>
              <a:rect l="l" t="t" r="r" b="b"/>
              <a:pathLst>
                <a:path w="25073" h="42927" extrusionOk="0">
                  <a:moveTo>
                    <a:pt x="21384" y="0"/>
                  </a:moveTo>
                  <a:cubicBezTo>
                    <a:pt x="21294" y="0"/>
                    <a:pt x="21209" y="46"/>
                    <a:pt x="21160" y="127"/>
                  </a:cubicBezTo>
                  <a:cubicBezTo>
                    <a:pt x="21099" y="229"/>
                    <a:pt x="20563" y="1157"/>
                    <a:pt x="20803" y="1795"/>
                  </a:cubicBezTo>
                  <a:cubicBezTo>
                    <a:pt x="20864" y="1954"/>
                    <a:pt x="20965" y="2083"/>
                    <a:pt x="21104" y="2177"/>
                  </a:cubicBezTo>
                  <a:lnTo>
                    <a:pt x="13988" y="24025"/>
                  </a:lnTo>
                  <a:lnTo>
                    <a:pt x="1786" y="34984"/>
                  </a:lnTo>
                  <a:cubicBezTo>
                    <a:pt x="1771" y="34997"/>
                    <a:pt x="1760" y="35011"/>
                    <a:pt x="1748" y="35028"/>
                  </a:cubicBezTo>
                  <a:cubicBezTo>
                    <a:pt x="1731" y="35052"/>
                    <a:pt x="0" y="37554"/>
                    <a:pt x="2277" y="39957"/>
                  </a:cubicBezTo>
                  <a:cubicBezTo>
                    <a:pt x="2306" y="39988"/>
                    <a:pt x="2343" y="40013"/>
                    <a:pt x="2385" y="40026"/>
                  </a:cubicBezTo>
                  <a:lnTo>
                    <a:pt x="11251" y="42913"/>
                  </a:lnTo>
                  <a:cubicBezTo>
                    <a:pt x="11278" y="42922"/>
                    <a:pt x="11306" y="42926"/>
                    <a:pt x="11332" y="42926"/>
                  </a:cubicBezTo>
                  <a:cubicBezTo>
                    <a:pt x="11442" y="42926"/>
                    <a:pt x="11544" y="42856"/>
                    <a:pt x="11579" y="42748"/>
                  </a:cubicBezTo>
                  <a:cubicBezTo>
                    <a:pt x="11623" y="42612"/>
                    <a:pt x="11548" y="42463"/>
                    <a:pt x="11412" y="42419"/>
                  </a:cubicBezTo>
                  <a:lnTo>
                    <a:pt x="2610" y="39552"/>
                  </a:lnTo>
                  <a:cubicBezTo>
                    <a:pt x="782" y="37569"/>
                    <a:pt x="1997" y="35596"/>
                    <a:pt x="2159" y="35352"/>
                  </a:cubicBezTo>
                  <a:lnTo>
                    <a:pt x="14390" y="24368"/>
                  </a:lnTo>
                  <a:cubicBezTo>
                    <a:pt x="14424" y="24336"/>
                    <a:pt x="14449" y="24297"/>
                    <a:pt x="14463" y="24253"/>
                  </a:cubicBezTo>
                  <a:lnTo>
                    <a:pt x="21671" y="2125"/>
                  </a:lnTo>
                  <a:cubicBezTo>
                    <a:pt x="21692" y="2059"/>
                    <a:pt x="21687" y="1987"/>
                    <a:pt x="21655" y="1926"/>
                  </a:cubicBezTo>
                  <a:cubicBezTo>
                    <a:pt x="21624" y="1864"/>
                    <a:pt x="21568" y="1817"/>
                    <a:pt x="21504" y="1796"/>
                  </a:cubicBezTo>
                  <a:cubicBezTo>
                    <a:pt x="21361" y="1749"/>
                    <a:pt x="21315" y="1673"/>
                    <a:pt x="21293" y="1613"/>
                  </a:cubicBezTo>
                  <a:cubicBezTo>
                    <a:pt x="21197" y="1359"/>
                    <a:pt x="21352" y="901"/>
                    <a:pt x="21513" y="576"/>
                  </a:cubicBezTo>
                  <a:lnTo>
                    <a:pt x="24699" y="1614"/>
                  </a:lnTo>
                  <a:cubicBezTo>
                    <a:pt x="24725" y="1623"/>
                    <a:pt x="24752" y="1627"/>
                    <a:pt x="24779" y="1627"/>
                  </a:cubicBezTo>
                  <a:cubicBezTo>
                    <a:pt x="24888" y="1627"/>
                    <a:pt x="24991" y="1556"/>
                    <a:pt x="25027" y="1447"/>
                  </a:cubicBezTo>
                  <a:cubicBezTo>
                    <a:pt x="25072" y="1311"/>
                    <a:pt x="24996" y="1163"/>
                    <a:pt x="24860" y="1118"/>
                  </a:cubicBezTo>
                  <a:lnTo>
                    <a:pt x="21464" y="12"/>
                  </a:lnTo>
                  <a:cubicBezTo>
                    <a:pt x="21437" y="4"/>
                    <a:pt x="21411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07;p62">
              <a:extLst>
                <a:ext uri="{FF2B5EF4-FFF2-40B4-BE49-F238E27FC236}">
                  <a16:creationId xmlns:a16="http://schemas.microsoft.com/office/drawing/2014/main" id="{56FF564D-C6ED-45C0-9816-351206C5BD71}"/>
                </a:ext>
              </a:extLst>
            </p:cNvPr>
            <p:cNvSpPr/>
            <p:nvPr/>
          </p:nvSpPr>
          <p:spPr>
            <a:xfrm>
              <a:off x="3817050" y="4241475"/>
              <a:ext cx="435200" cy="1117775"/>
            </a:xfrm>
            <a:custGeom>
              <a:avLst/>
              <a:gdLst/>
              <a:ahLst/>
              <a:cxnLst/>
              <a:rect l="l" t="t" r="r" b="b"/>
              <a:pathLst>
                <a:path w="17408" h="44711" extrusionOk="0">
                  <a:moveTo>
                    <a:pt x="13740" y="0"/>
                  </a:moveTo>
                  <a:cubicBezTo>
                    <a:pt x="13631" y="0"/>
                    <a:pt x="13529" y="71"/>
                    <a:pt x="13493" y="181"/>
                  </a:cubicBezTo>
                  <a:cubicBezTo>
                    <a:pt x="13448" y="317"/>
                    <a:pt x="13524" y="465"/>
                    <a:pt x="13661" y="510"/>
                  </a:cubicBezTo>
                  <a:lnTo>
                    <a:pt x="16850" y="1549"/>
                  </a:lnTo>
                  <a:cubicBezTo>
                    <a:pt x="16790" y="1907"/>
                    <a:pt x="16644" y="2368"/>
                    <a:pt x="16418" y="2516"/>
                  </a:cubicBezTo>
                  <a:cubicBezTo>
                    <a:pt x="16382" y="2539"/>
                    <a:pt x="16335" y="2563"/>
                    <a:pt x="16267" y="2563"/>
                  </a:cubicBezTo>
                  <a:cubicBezTo>
                    <a:pt x="16231" y="2563"/>
                    <a:pt x="16189" y="2556"/>
                    <a:pt x="16141" y="2540"/>
                  </a:cubicBezTo>
                  <a:cubicBezTo>
                    <a:pt x="16114" y="2532"/>
                    <a:pt x="16086" y="2528"/>
                    <a:pt x="16059" y="2528"/>
                  </a:cubicBezTo>
                  <a:cubicBezTo>
                    <a:pt x="16018" y="2528"/>
                    <a:pt x="15978" y="2537"/>
                    <a:pt x="15942" y="2556"/>
                  </a:cubicBezTo>
                  <a:cubicBezTo>
                    <a:pt x="15880" y="2587"/>
                    <a:pt x="15833" y="2641"/>
                    <a:pt x="15812" y="2707"/>
                  </a:cubicBezTo>
                  <a:lnTo>
                    <a:pt x="8604" y="24835"/>
                  </a:lnTo>
                  <a:cubicBezTo>
                    <a:pt x="8590" y="24880"/>
                    <a:pt x="8589" y="24925"/>
                    <a:pt x="8598" y="24970"/>
                  </a:cubicBezTo>
                  <a:lnTo>
                    <a:pt x="12014" y="41052"/>
                  </a:lnTo>
                  <a:cubicBezTo>
                    <a:pt x="12003" y="41347"/>
                    <a:pt x="11831" y="43653"/>
                    <a:pt x="9175" y="44181"/>
                  </a:cubicBezTo>
                  <a:lnTo>
                    <a:pt x="373" y="41313"/>
                  </a:lnTo>
                  <a:cubicBezTo>
                    <a:pt x="346" y="41305"/>
                    <a:pt x="319" y="41301"/>
                    <a:pt x="293" y="41301"/>
                  </a:cubicBezTo>
                  <a:cubicBezTo>
                    <a:pt x="183" y="41301"/>
                    <a:pt x="81" y="41371"/>
                    <a:pt x="45" y="41481"/>
                  </a:cubicBezTo>
                  <a:cubicBezTo>
                    <a:pt x="0" y="41617"/>
                    <a:pt x="74" y="41766"/>
                    <a:pt x="213" y="41810"/>
                  </a:cubicBezTo>
                  <a:lnTo>
                    <a:pt x="9077" y="44698"/>
                  </a:lnTo>
                  <a:cubicBezTo>
                    <a:pt x="9104" y="44707"/>
                    <a:pt x="9132" y="44710"/>
                    <a:pt x="9159" y="44710"/>
                  </a:cubicBezTo>
                  <a:cubicBezTo>
                    <a:pt x="9176" y="44710"/>
                    <a:pt x="9192" y="44709"/>
                    <a:pt x="9201" y="44704"/>
                  </a:cubicBezTo>
                  <a:cubicBezTo>
                    <a:pt x="12458" y="44102"/>
                    <a:pt x="12533" y="41062"/>
                    <a:pt x="12533" y="41031"/>
                  </a:cubicBezTo>
                  <a:cubicBezTo>
                    <a:pt x="12533" y="41013"/>
                    <a:pt x="12531" y="40993"/>
                    <a:pt x="12528" y="40975"/>
                  </a:cubicBezTo>
                  <a:lnTo>
                    <a:pt x="9120" y="24930"/>
                  </a:lnTo>
                  <a:lnTo>
                    <a:pt x="16236" y="3082"/>
                  </a:lnTo>
                  <a:cubicBezTo>
                    <a:pt x="16248" y="3083"/>
                    <a:pt x="16261" y="3083"/>
                    <a:pt x="16274" y="3083"/>
                  </a:cubicBezTo>
                  <a:cubicBezTo>
                    <a:pt x="16427" y="3083"/>
                    <a:pt x="16572" y="3036"/>
                    <a:pt x="16703" y="2950"/>
                  </a:cubicBezTo>
                  <a:cubicBezTo>
                    <a:pt x="17272" y="2577"/>
                    <a:pt x="17385" y="1512"/>
                    <a:pt x="17397" y="1392"/>
                  </a:cubicBezTo>
                  <a:cubicBezTo>
                    <a:pt x="17407" y="1270"/>
                    <a:pt x="17333" y="1158"/>
                    <a:pt x="17218" y="1119"/>
                  </a:cubicBezTo>
                  <a:lnTo>
                    <a:pt x="13822" y="14"/>
                  </a:lnTo>
                  <a:cubicBezTo>
                    <a:pt x="13795" y="5"/>
                    <a:pt x="13767" y="0"/>
                    <a:pt x="13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08;p62">
              <a:extLst>
                <a:ext uri="{FF2B5EF4-FFF2-40B4-BE49-F238E27FC236}">
                  <a16:creationId xmlns:a16="http://schemas.microsoft.com/office/drawing/2014/main" id="{1F7ADD7C-4CCC-454F-8EBB-609CF515CA94}"/>
                </a:ext>
              </a:extLst>
            </p:cNvPr>
            <p:cNvSpPr/>
            <p:nvPr/>
          </p:nvSpPr>
          <p:spPr>
            <a:xfrm>
              <a:off x="3610500" y="5206800"/>
              <a:ext cx="213225" cy="104825"/>
            </a:xfrm>
            <a:custGeom>
              <a:avLst/>
              <a:gdLst/>
              <a:ahLst/>
              <a:cxnLst/>
              <a:rect l="l" t="t" r="r" b="b"/>
              <a:pathLst>
                <a:path w="8529" h="4193" extrusionOk="0">
                  <a:moveTo>
                    <a:pt x="302" y="0"/>
                  </a:moveTo>
                  <a:cubicBezTo>
                    <a:pt x="169" y="0"/>
                    <a:pt x="57" y="101"/>
                    <a:pt x="43" y="234"/>
                  </a:cubicBezTo>
                  <a:cubicBezTo>
                    <a:pt x="0" y="672"/>
                    <a:pt x="141" y="1569"/>
                    <a:pt x="980" y="1842"/>
                  </a:cubicBezTo>
                  <a:lnTo>
                    <a:pt x="8155" y="4180"/>
                  </a:lnTo>
                  <a:cubicBezTo>
                    <a:pt x="8183" y="4189"/>
                    <a:pt x="8210" y="4192"/>
                    <a:pt x="8236" y="4192"/>
                  </a:cubicBezTo>
                  <a:cubicBezTo>
                    <a:pt x="8346" y="4192"/>
                    <a:pt x="8448" y="4123"/>
                    <a:pt x="8484" y="4012"/>
                  </a:cubicBezTo>
                  <a:cubicBezTo>
                    <a:pt x="8528" y="3876"/>
                    <a:pt x="8454" y="3728"/>
                    <a:pt x="8317" y="3683"/>
                  </a:cubicBezTo>
                  <a:lnTo>
                    <a:pt x="1141" y="1347"/>
                  </a:lnTo>
                  <a:cubicBezTo>
                    <a:pt x="492" y="1135"/>
                    <a:pt x="559" y="321"/>
                    <a:pt x="561" y="285"/>
                  </a:cubicBezTo>
                  <a:cubicBezTo>
                    <a:pt x="576" y="143"/>
                    <a:pt x="471" y="15"/>
                    <a:pt x="329" y="2"/>
                  </a:cubicBezTo>
                  <a:cubicBezTo>
                    <a:pt x="320" y="1"/>
                    <a:pt x="311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09;p62">
              <a:extLst>
                <a:ext uri="{FF2B5EF4-FFF2-40B4-BE49-F238E27FC236}">
                  <a16:creationId xmlns:a16="http://schemas.microsoft.com/office/drawing/2014/main" id="{BC52A066-90DE-45E3-B4E3-F15CF8D3AA42}"/>
                </a:ext>
              </a:extLst>
            </p:cNvPr>
            <p:cNvSpPr/>
            <p:nvPr/>
          </p:nvSpPr>
          <p:spPr>
            <a:xfrm>
              <a:off x="3809050" y="5298550"/>
              <a:ext cx="229125" cy="72825"/>
            </a:xfrm>
            <a:custGeom>
              <a:avLst/>
              <a:gdLst/>
              <a:ahLst/>
              <a:cxnLst/>
              <a:rect l="l" t="t" r="r" b="b"/>
              <a:pathLst>
                <a:path w="9165" h="2913" extrusionOk="0">
                  <a:moveTo>
                    <a:pt x="294" y="1"/>
                  </a:moveTo>
                  <a:cubicBezTo>
                    <a:pt x="183" y="1"/>
                    <a:pt x="81" y="70"/>
                    <a:pt x="46" y="181"/>
                  </a:cubicBezTo>
                  <a:cubicBezTo>
                    <a:pt x="1" y="317"/>
                    <a:pt x="76" y="465"/>
                    <a:pt x="213" y="510"/>
                  </a:cubicBezTo>
                  <a:lnTo>
                    <a:pt x="7388" y="2846"/>
                  </a:lnTo>
                  <a:cubicBezTo>
                    <a:pt x="7530" y="2892"/>
                    <a:pt x="7664" y="2912"/>
                    <a:pt x="7793" y="2912"/>
                  </a:cubicBezTo>
                  <a:cubicBezTo>
                    <a:pt x="8432" y="2912"/>
                    <a:pt x="8907" y="2415"/>
                    <a:pt x="9092" y="2098"/>
                  </a:cubicBezTo>
                  <a:cubicBezTo>
                    <a:pt x="9165" y="1975"/>
                    <a:pt x="9123" y="1815"/>
                    <a:pt x="8999" y="1742"/>
                  </a:cubicBezTo>
                  <a:cubicBezTo>
                    <a:pt x="8957" y="1717"/>
                    <a:pt x="8912" y="1706"/>
                    <a:pt x="8867" y="1706"/>
                  </a:cubicBezTo>
                  <a:cubicBezTo>
                    <a:pt x="8778" y="1706"/>
                    <a:pt x="8691" y="1752"/>
                    <a:pt x="8643" y="1835"/>
                  </a:cubicBezTo>
                  <a:cubicBezTo>
                    <a:pt x="8638" y="1842"/>
                    <a:pt x="8310" y="2391"/>
                    <a:pt x="7791" y="2391"/>
                  </a:cubicBezTo>
                  <a:cubicBezTo>
                    <a:pt x="7715" y="2391"/>
                    <a:pt x="7633" y="2379"/>
                    <a:pt x="7549" y="2351"/>
                  </a:cubicBezTo>
                  <a:lnTo>
                    <a:pt x="375" y="13"/>
                  </a:lnTo>
                  <a:cubicBezTo>
                    <a:pt x="348" y="5"/>
                    <a:pt x="320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0;p62">
              <a:extLst>
                <a:ext uri="{FF2B5EF4-FFF2-40B4-BE49-F238E27FC236}">
                  <a16:creationId xmlns:a16="http://schemas.microsoft.com/office/drawing/2014/main" id="{832EB520-026E-4A91-B84A-B3551B7C74EF}"/>
                </a:ext>
              </a:extLst>
            </p:cNvPr>
            <p:cNvSpPr/>
            <p:nvPr/>
          </p:nvSpPr>
          <p:spPr>
            <a:xfrm>
              <a:off x="3921775" y="5012175"/>
              <a:ext cx="42675" cy="48125"/>
            </a:xfrm>
            <a:custGeom>
              <a:avLst/>
              <a:gdLst/>
              <a:ahLst/>
              <a:cxnLst/>
              <a:rect l="l" t="t" r="r" b="b"/>
              <a:pathLst>
                <a:path w="1707" h="1925" extrusionOk="0">
                  <a:moveTo>
                    <a:pt x="956" y="250"/>
                  </a:moveTo>
                  <a:cubicBezTo>
                    <a:pt x="980" y="250"/>
                    <a:pt x="1002" y="251"/>
                    <a:pt x="1024" y="257"/>
                  </a:cubicBezTo>
                  <a:cubicBezTo>
                    <a:pt x="1264" y="294"/>
                    <a:pt x="1422" y="517"/>
                    <a:pt x="1448" y="852"/>
                  </a:cubicBezTo>
                  <a:cubicBezTo>
                    <a:pt x="1456" y="943"/>
                    <a:pt x="1443" y="1037"/>
                    <a:pt x="1414" y="1131"/>
                  </a:cubicBezTo>
                  <a:cubicBezTo>
                    <a:pt x="1344" y="1344"/>
                    <a:pt x="1186" y="1521"/>
                    <a:pt x="990" y="1606"/>
                  </a:cubicBezTo>
                  <a:cubicBezTo>
                    <a:pt x="878" y="1654"/>
                    <a:pt x="779" y="1678"/>
                    <a:pt x="693" y="1678"/>
                  </a:cubicBezTo>
                  <a:cubicBezTo>
                    <a:pt x="596" y="1678"/>
                    <a:pt x="516" y="1647"/>
                    <a:pt x="453" y="1586"/>
                  </a:cubicBezTo>
                  <a:cubicBezTo>
                    <a:pt x="281" y="1417"/>
                    <a:pt x="255" y="1025"/>
                    <a:pt x="391" y="694"/>
                  </a:cubicBezTo>
                  <a:cubicBezTo>
                    <a:pt x="520" y="381"/>
                    <a:pt x="756" y="250"/>
                    <a:pt x="956" y="250"/>
                  </a:cubicBezTo>
                  <a:close/>
                  <a:moveTo>
                    <a:pt x="954" y="0"/>
                  </a:moveTo>
                  <a:cubicBezTo>
                    <a:pt x="619" y="0"/>
                    <a:pt x="313" y="228"/>
                    <a:pt x="161" y="598"/>
                  </a:cubicBezTo>
                  <a:cubicBezTo>
                    <a:pt x="9" y="968"/>
                    <a:pt x="1" y="1488"/>
                    <a:pt x="279" y="1762"/>
                  </a:cubicBezTo>
                  <a:cubicBezTo>
                    <a:pt x="352" y="1833"/>
                    <a:pt x="484" y="1924"/>
                    <a:pt x="694" y="1924"/>
                  </a:cubicBezTo>
                  <a:cubicBezTo>
                    <a:pt x="804" y="1924"/>
                    <a:pt x="934" y="1899"/>
                    <a:pt x="1087" y="1831"/>
                  </a:cubicBezTo>
                  <a:cubicBezTo>
                    <a:pt x="1348" y="1720"/>
                    <a:pt x="1558" y="1486"/>
                    <a:pt x="1650" y="1205"/>
                  </a:cubicBezTo>
                  <a:cubicBezTo>
                    <a:pt x="1692" y="1081"/>
                    <a:pt x="1707" y="954"/>
                    <a:pt x="1698" y="830"/>
                  </a:cubicBezTo>
                  <a:cubicBezTo>
                    <a:pt x="1656" y="291"/>
                    <a:pt x="1343" y="51"/>
                    <a:pt x="1064" y="8"/>
                  </a:cubicBezTo>
                  <a:cubicBezTo>
                    <a:pt x="1027" y="3"/>
                    <a:pt x="990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1;p62">
              <a:extLst>
                <a:ext uri="{FF2B5EF4-FFF2-40B4-BE49-F238E27FC236}">
                  <a16:creationId xmlns:a16="http://schemas.microsoft.com/office/drawing/2014/main" id="{9F9B2954-54F4-439E-A70A-BA04F71E4FE1}"/>
                </a:ext>
              </a:extLst>
            </p:cNvPr>
            <p:cNvSpPr/>
            <p:nvPr/>
          </p:nvSpPr>
          <p:spPr>
            <a:xfrm>
              <a:off x="3941050" y="5083075"/>
              <a:ext cx="21475" cy="20550"/>
            </a:xfrm>
            <a:custGeom>
              <a:avLst/>
              <a:gdLst/>
              <a:ahLst/>
              <a:cxnLst/>
              <a:rect l="l" t="t" r="r" b="b"/>
              <a:pathLst>
                <a:path w="859" h="822" extrusionOk="0">
                  <a:moveTo>
                    <a:pt x="433" y="250"/>
                  </a:moveTo>
                  <a:cubicBezTo>
                    <a:pt x="436" y="250"/>
                    <a:pt x="439" y="250"/>
                    <a:pt x="442" y="250"/>
                  </a:cubicBezTo>
                  <a:cubicBezTo>
                    <a:pt x="499" y="255"/>
                    <a:pt x="551" y="283"/>
                    <a:pt x="575" y="321"/>
                  </a:cubicBezTo>
                  <a:cubicBezTo>
                    <a:pt x="598" y="361"/>
                    <a:pt x="598" y="419"/>
                    <a:pt x="575" y="471"/>
                  </a:cubicBezTo>
                  <a:cubicBezTo>
                    <a:pt x="551" y="523"/>
                    <a:pt x="508" y="562"/>
                    <a:pt x="462" y="571"/>
                  </a:cubicBezTo>
                  <a:cubicBezTo>
                    <a:pt x="454" y="572"/>
                    <a:pt x="446" y="573"/>
                    <a:pt x="438" y="573"/>
                  </a:cubicBezTo>
                  <a:cubicBezTo>
                    <a:pt x="398" y="573"/>
                    <a:pt x="355" y="553"/>
                    <a:pt x="320" y="518"/>
                  </a:cubicBezTo>
                  <a:cubicBezTo>
                    <a:pt x="280" y="477"/>
                    <a:pt x="259" y="424"/>
                    <a:pt x="267" y="378"/>
                  </a:cubicBezTo>
                  <a:cubicBezTo>
                    <a:pt x="270" y="362"/>
                    <a:pt x="269" y="346"/>
                    <a:pt x="267" y="332"/>
                  </a:cubicBezTo>
                  <a:cubicBezTo>
                    <a:pt x="280" y="326"/>
                    <a:pt x="291" y="315"/>
                    <a:pt x="302" y="303"/>
                  </a:cubicBezTo>
                  <a:cubicBezTo>
                    <a:pt x="329" y="268"/>
                    <a:pt x="378" y="250"/>
                    <a:pt x="433" y="250"/>
                  </a:cubicBezTo>
                  <a:close/>
                  <a:moveTo>
                    <a:pt x="436" y="1"/>
                  </a:moveTo>
                  <a:cubicBezTo>
                    <a:pt x="301" y="1"/>
                    <a:pt x="184" y="52"/>
                    <a:pt x="107" y="147"/>
                  </a:cubicBezTo>
                  <a:cubicBezTo>
                    <a:pt x="84" y="177"/>
                    <a:pt x="75" y="214"/>
                    <a:pt x="83" y="248"/>
                  </a:cubicBezTo>
                  <a:cubicBezTo>
                    <a:pt x="52" y="266"/>
                    <a:pt x="28" y="297"/>
                    <a:pt x="22" y="335"/>
                  </a:cubicBezTo>
                  <a:cubicBezTo>
                    <a:pt x="0" y="462"/>
                    <a:pt x="46" y="597"/>
                    <a:pt x="146" y="695"/>
                  </a:cubicBezTo>
                  <a:cubicBezTo>
                    <a:pt x="227" y="776"/>
                    <a:pt x="335" y="822"/>
                    <a:pt x="441" y="822"/>
                  </a:cubicBezTo>
                  <a:cubicBezTo>
                    <a:pt x="463" y="822"/>
                    <a:pt x="486" y="821"/>
                    <a:pt x="507" y="815"/>
                  </a:cubicBezTo>
                  <a:cubicBezTo>
                    <a:pt x="633" y="791"/>
                    <a:pt x="743" y="701"/>
                    <a:pt x="801" y="573"/>
                  </a:cubicBezTo>
                  <a:cubicBezTo>
                    <a:pt x="859" y="446"/>
                    <a:pt x="853" y="304"/>
                    <a:pt x="787" y="194"/>
                  </a:cubicBezTo>
                  <a:cubicBezTo>
                    <a:pt x="722" y="84"/>
                    <a:pt x="599" y="11"/>
                    <a:pt x="460" y="1"/>
                  </a:cubicBezTo>
                  <a:cubicBezTo>
                    <a:pt x="452" y="1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2;p62">
              <a:extLst>
                <a:ext uri="{FF2B5EF4-FFF2-40B4-BE49-F238E27FC236}">
                  <a16:creationId xmlns:a16="http://schemas.microsoft.com/office/drawing/2014/main" id="{5BB34905-3ECB-457B-BDE9-E4D95F4EB678}"/>
                </a:ext>
              </a:extLst>
            </p:cNvPr>
            <p:cNvSpPr/>
            <p:nvPr/>
          </p:nvSpPr>
          <p:spPr>
            <a:xfrm>
              <a:off x="3907475" y="5184275"/>
              <a:ext cx="56800" cy="51000"/>
            </a:xfrm>
            <a:custGeom>
              <a:avLst/>
              <a:gdLst/>
              <a:ahLst/>
              <a:cxnLst/>
              <a:rect l="l" t="t" r="r" b="b"/>
              <a:pathLst>
                <a:path w="2272" h="2040" extrusionOk="0">
                  <a:moveTo>
                    <a:pt x="1026" y="249"/>
                  </a:moveTo>
                  <a:cubicBezTo>
                    <a:pt x="1407" y="249"/>
                    <a:pt x="1824" y="496"/>
                    <a:pt x="1942" y="974"/>
                  </a:cubicBezTo>
                  <a:cubicBezTo>
                    <a:pt x="2009" y="1247"/>
                    <a:pt x="1962" y="1469"/>
                    <a:pt x="1805" y="1613"/>
                  </a:cubicBezTo>
                  <a:cubicBezTo>
                    <a:pt x="1680" y="1729"/>
                    <a:pt x="1492" y="1791"/>
                    <a:pt x="1291" y="1791"/>
                  </a:cubicBezTo>
                  <a:cubicBezTo>
                    <a:pt x="1184" y="1791"/>
                    <a:pt x="1073" y="1773"/>
                    <a:pt x="966" y="1738"/>
                  </a:cubicBezTo>
                  <a:cubicBezTo>
                    <a:pt x="648" y="1632"/>
                    <a:pt x="432" y="1397"/>
                    <a:pt x="375" y="1089"/>
                  </a:cubicBezTo>
                  <a:cubicBezTo>
                    <a:pt x="293" y="658"/>
                    <a:pt x="471" y="350"/>
                    <a:pt x="849" y="267"/>
                  </a:cubicBezTo>
                  <a:cubicBezTo>
                    <a:pt x="906" y="255"/>
                    <a:pt x="966" y="249"/>
                    <a:pt x="1026" y="249"/>
                  </a:cubicBezTo>
                  <a:close/>
                  <a:moveTo>
                    <a:pt x="1023" y="0"/>
                  </a:moveTo>
                  <a:cubicBezTo>
                    <a:pt x="945" y="0"/>
                    <a:pt x="869" y="8"/>
                    <a:pt x="796" y="24"/>
                  </a:cubicBezTo>
                  <a:cubicBezTo>
                    <a:pt x="407" y="109"/>
                    <a:pt x="0" y="450"/>
                    <a:pt x="129" y="1135"/>
                  </a:cubicBezTo>
                  <a:cubicBezTo>
                    <a:pt x="203" y="1534"/>
                    <a:pt x="481" y="1839"/>
                    <a:pt x="888" y="1973"/>
                  </a:cubicBezTo>
                  <a:cubicBezTo>
                    <a:pt x="1023" y="2019"/>
                    <a:pt x="1160" y="2039"/>
                    <a:pt x="1292" y="2039"/>
                  </a:cubicBezTo>
                  <a:cubicBezTo>
                    <a:pt x="1555" y="2039"/>
                    <a:pt x="1801" y="1956"/>
                    <a:pt x="1973" y="1796"/>
                  </a:cubicBezTo>
                  <a:cubicBezTo>
                    <a:pt x="2198" y="1589"/>
                    <a:pt x="2272" y="1275"/>
                    <a:pt x="2183" y="914"/>
                  </a:cubicBezTo>
                  <a:cubicBezTo>
                    <a:pt x="2034" y="311"/>
                    <a:pt x="1506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3;p62">
              <a:extLst>
                <a:ext uri="{FF2B5EF4-FFF2-40B4-BE49-F238E27FC236}">
                  <a16:creationId xmlns:a16="http://schemas.microsoft.com/office/drawing/2014/main" id="{78065DDA-6929-411F-B9F7-4610225CEDE9}"/>
                </a:ext>
              </a:extLst>
            </p:cNvPr>
            <p:cNvSpPr/>
            <p:nvPr/>
          </p:nvSpPr>
          <p:spPr>
            <a:xfrm>
              <a:off x="3801825" y="5101800"/>
              <a:ext cx="40225" cy="41000"/>
            </a:xfrm>
            <a:custGeom>
              <a:avLst/>
              <a:gdLst/>
              <a:ahLst/>
              <a:cxnLst/>
              <a:rect l="l" t="t" r="r" b="b"/>
              <a:pathLst>
                <a:path w="1609" h="1640" extrusionOk="0">
                  <a:moveTo>
                    <a:pt x="728" y="250"/>
                  </a:moveTo>
                  <a:cubicBezTo>
                    <a:pt x="791" y="250"/>
                    <a:pt x="848" y="263"/>
                    <a:pt x="891" y="278"/>
                  </a:cubicBezTo>
                  <a:cubicBezTo>
                    <a:pt x="1120" y="361"/>
                    <a:pt x="1352" y="618"/>
                    <a:pt x="1333" y="893"/>
                  </a:cubicBezTo>
                  <a:cubicBezTo>
                    <a:pt x="1318" y="1105"/>
                    <a:pt x="1172" y="1299"/>
                    <a:pt x="978" y="1365"/>
                  </a:cubicBezTo>
                  <a:cubicBezTo>
                    <a:pt x="920" y="1384"/>
                    <a:pt x="866" y="1393"/>
                    <a:pt x="817" y="1393"/>
                  </a:cubicBezTo>
                  <a:cubicBezTo>
                    <a:pt x="635" y="1393"/>
                    <a:pt x="516" y="1274"/>
                    <a:pt x="455" y="1192"/>
                  </a:cubicBezTo>
                  <a:cubicBezTo>
                    <a:pt x="310" y="996"/>
                    <a:pt x="247" y="659"/>
                    <a:pt x="418" y="420"/>
                  </a:cubicBezTo>
                  <a:cubicBezTo>
                    <a:pt x="512" y="287"/>
                    <a:pt x="628" y="250"/>
                    <a:pt x="728" y="250"/>
                  </a:cubicBezTo>
                  <a:close/>
                  <a:moveTo>
                    <a:pt x="727" y="1"/>
                  </a:moveTo>
                  <a:cubicBezTo>
                    <a:pt x="524" y="1"/>
                    <a:pt x="342" y="96"/>
                    <a:pt x="213" y="276"/>
                  </a:cubicBezTo>
                  <a:cubicBezTo>
                    <a:pt x="1" y="574"/>
                    <a:pt x="18" y="1021"/>
                    <a:pt x="255" y="1339"/>
                  </a:cubicBezTo>
                  <a:cubicBezTo>
                    <a:pt x="402" y="1535"/>
                    <a:pt x="602" y="1640"/>
                    <a:pt x="821" y="1640"/>
                  </a:cubicBezTo>
                  <a:cubicBezTo>
                    <a:pt x="897" y="1640"/>
                    <a:pt x="978" y="1627"/>
                    <a:pt x="1057" y="1601"/>
                  </a:cubicBezTo>
                  <a:cubicBezTo>
                    <a:pt x="1342" y="1504"/>
                    <a:pt x="1559" y="1220"/>
                    <a:pt x="1581" y="912"/>
                  </a:cubicBezTo>
                  <a:cubicBezTo>
                    <a:pt x="1609" y="517"/>
                    <a:pt x="1295" y="161"/>
                    <a:pt x="974" y="46"/>
                  </a:cubicBezTo>
                  <a:cubicBezTo>
                    <a:pt x="890" y="15"/>
                    <a:pt x="807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4;p62">
              <a:extLst>
                <a:ext uri="{FF2B5EF4-FFF2-40B4-BE49-F238E27FC236}">
                  <a16:creationId xmlns:a16="http://schemas.microsoft.com/office/drawing/2014/main" id="{9F23336D-6873-43CD-AE77-823F7DB65D4F}"/>
                </a:ext>
              </a:extLst>
            </p:cNvPr>
            <p:cNvSpPr/>
            <p:nvPr/>
          </p:nvSpPr>
          <p:spPr>
            <a:xfrm>
              <a:off x="3941050" y="4573650"/>
              <a:ext cx="55525" cy="170825"/>
            </a:xfrm>
            <a:custGeom>
              <a:avLst/>
              <a:gdLst/>
              <a:ahLst/>
              <a:cxnLst/>
              <a:rect l="l" t="t" r="r" b="b"/>
              <a:pathLst>
                <a:path w="2221" h="6833" extrusionOk="0">
                  <a:moveTo>
                    <a:pt x="2082" y="0"/>
                  </a:moveTo>
                  <a:cubicBezTo>
                    <a:pt x="2029" y="0"/>
                    <a:pt x="1979" y="35"/>
                    <a:pt x="1963" y="90"/>
                  </a:cubicBezTo>
                  <a:lnTo>
                    <a:pt x="18" y="6674"/>
                  </a:lnTo>
                  <a:cubicBezTo>
                    <a:pt x="0" y="6739"/>
                    <a:pt x="37" y="6809"/>
                    <a:pt x="104" y="6828"/>
                  </a:cubicBezTo>
                  <a:cubicBezTo>
                    <a:pt x="115" y="6832"/>
                    <a:pt x="127" y="6833"/>
                    <a:pt x="138" y="6833"/>
                  </a:cubicBezTo>
                  <a:cubicBezTo>
                    <a:pt x="193" y="6833"/>
                    <a:pt x="242" y="6798"/>
                    <a:pt x="258" y="6743"/>
                  </a:cubicBezTo>
                  <a:lnTo>
                    <a:pt x="2202" y="159"/>
                  </a:lnTo>
                  <a:cubicBezTo>
                    <a:pt x="2220" y="94"/>
                    <a:pt x="2184" y="25"/>
                    <a:pt x="2117" y="5"/>
                  </a:cubicBezTo>
                  <a:cubicBezTo>
                    <a:pt x="2105" y="2"/>
                    <a:pt x="2094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5;p62">
              <a:extLst>
                <a:ext uri="{FF2B5EF4-FFF2-40B4-BE49-F238E27FC236}">
                  <a16:creationId xmlns:a16="http://schemas.microsoft.com/office/drawing/2014/main" id="{556E6F21-65F7-4110-A7EB-D98EEA0A1432}"/>
                </a:ext>
              </a:extLst>
            </p:cNvPr>
            <p:cNvSpPr/>
            <p:nvPr/>
          </p:nvSpPr>
          <p:spPr>
            <a:xfrm>
              <a:off x="3981625" y="4654850"/>
              <a:ext cx="17075" cy="37250"/>
            </a:xfrm>
            <a:custGeom>
              <a:avLst/>
              <a:gdLst/>
              <a:ahLst/>
              <a:cxnLst/>
              <a:rect l="l" t="t" r="r" b="b"/>
              <a:pathLst>
                <a:path w="683" h="1490" extrusionOk="0">
                  <a:moveTo>
                    <a:pt x="546" y="1"/>
                  </a:moveTo>
                  <a:cubicBezTo>
                    <a:pt x="490" y="1"/>
                    <a:pt x="437" y="40"/>
                    <a:pt x="425" y="98"/>
                  </a:cubicBezTo>
                  <a:cubicBezTo>
                    <a:pt x="334" y="514"/>
                    <a:pt x="200" y="924"/>
                    <a:pt x="28" y="1315"/>
                  </a:cubicBezTo>
                  <a:cubicBezTo>
                    <a:pt x="1" y="1379"/>
                    <a:pt x="30" y="1452"/>
                    <a:pt x="93" y="1480"/>
                  </a:cubicBezTo>
                  <a:cubicBezTo>
                    <a:pt x="108" y="1486"/>
                    <a:pt x="125" y="1490"/>
                    <a:pt x="142" y="1490"/>
                  </a:cubicBezTo>
                  <a:cubicBezTo>
                    <a:pt x="190" y="1490"/>
                    <a:pt x="236" y="1463"/>
                    <a:pt x="256" y="1416"/>
                  </a:cubicBezTo>
                  <a:cubicBezTo>
                    <a:pt x="433" y="1008"/>
                    <a:pt x="571" y="583"/>
                    <a:pt x="667" y="151"/>
                  </a:cubicBezTo>
                  <a:cubicBezTo>
                    <a:pt x="682" y="85"/>
                    <a:pt x="639" y="18"/>
                    <a:pt x="572" y="3"/>
                  </a:cubicBezTo>
                  <a:cubicBezTo>
                    <a:pt x="564" y="2"/>
                    <a:pt x="555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6;p62">
              <a:extLst>
                <a:ext uri="{FF2B5EF4-FFF2-40B4-BE49-F238E27FC236}">
                  <a16:creationId xmlns:a16="http://schemas.microsoft.com/office/drawing/2014/main" id="{1C3CE68A-C0C3-4177-AC39-49A820252F78}"/>
                </a:ext>
              </a:extLst>
            </p:cNvPr>
            <p:cNvSpPr/>
            <p:nvPr/>
          </p:nvSpPr>
          <p:spPr>
            <a:xfrm>
              <a:off x="4142825" y="4327625"/>
              <a:ext cx="50825" cy="137350"/>
            </a:xfrm>
            <a:custGeom>
              <a:avLst/>
              <a:gdLst/>
              <a:ahLst/>
              <a:cxnLst/>
              <a:rect l="l" t="t" r="r" b="b"/>
              <a:pathLst>
                <a:path w="2033" h="5494" extrusionOk="0">
                  <a:moveTo>
                    <a:pt x="1894" y="1"/>
                  </a:moveTo>
                  <a:cubicBezTo>
                    <a:pt x="1842" y="1"/>
                    <a:pt x="1792" y="34"/>
                    <a:pt x="1775" y="85"/>
                  </a:cubicBezTo>
                  <a:lnTo>
                    <a:pt x="22" y="5330"/>
                  </a:lnTo>
                  <a:cubicBezTo>
                    <a:pt x="0" y="5394"/>
                    <a:pt x="36" y="5465"/>
                    <a:pt x="101" y="5487"/>
                  </a:cubicBezTo>
                  <a:cubicBezTo>
                    <a:pt x="114" y="5492"/>
                    <a:pt x="127" y="5493"/>
                    <a:pt x="141" y="5493"/>
                  </a:cubicBezTo>
                  <a:cubicBezTo>
                    <a:pt x="193" y="5493"/>
                    <a:pt x="241" y="5461"/>
                    <a:pt x="258" y="5409"/>
                  </a:cubicBezTo>
                  <a:lnTo>
                    <a:pt x="2010" y="164"/>
                  </a:lnTo>
                  <a:cubicBezTo>
                    <a:pt x="2032" y="100"/>
                    <a:pt x="1997" y="29"/>
                    <a:pt x="1932" y="7"/>
                  </a:cubicBezTo>
                  <a:cubicBezTo>
                    <a:pt x="1919" y="3"/>
                    <a:pt x="1907" y="1"/>
                    <a:pt x="18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17;p62">
              <a:extLst>
                <a:ext uri="{FF2B5EF4-FFF2-40B4-BE49-F238E27FC236}">
                  <a16:creationId xmlns:a16="http://schemas.microsoft.com/office/drawing/2014/main" id="{BBA7C416-64C0-49FD-9D14-14D961EF9617}"/>
                </a:ext>
              </a:extLst>
            </p:cNvPr>
            <p:cNvSpPr/>
            <p:nvPr/>
          </p:nvSpPr>
          <p:spPr>
            <a:xfrm>
              <a:off x="4142050" y="4375300"/>
              <a:ext cx="12625" cy="26050"/>
            </a:xfrm>
            <a:custGeom>
              <a:avLst/>
              <a:gdLst/>
              <a:ahLst/>
              <a:cxnLst/>
              <a:rect l="l" t="t" r="r" b="b"/>
              <a:pathLst>
                <a:path w="505" h="1042" extrusionOk="0">
                  <a:moveTo>
                    <a:pt x="364" y="1"/>
                  </a:moveTo>
                  <a:cubicBezTo>
                    <a:pt x="309" y="1"/>
                    <a:pt x="262" y="38"/>
                    <a:pt x="247" y="92"/>
                  </a:cubicBezTo>
                  <a:lnTo>
                    <a:pt x="20" y="882"/>
                  </a:lnTo>
                  <a:cubicBezTo>
                    <a:pt x="1" y="948"/>
                    <a:pt x="38" y="1018"/>
                    <a:pt x="105" y="1036"/>
                  </a:cubicBezTo>
                  <a:cubicBezTo>
                    <a:pt x="116" y="1040"/>
                    <a:pt x="127" y="1041"/>
                    <a:pt x="138" y="1041"/>
                  </a:cubicBezTo>
                  <a:cubicBezTo>
                    <a:pt x="193" y="1041"/>
                    <a:pt x="243" y="1006"/>
                    <a:pt x="259" y="951"/>
                  </a:cubicBezTo>
                  <a:lnTo>
                    <a:pt x="487" y="161"/>
                  </a:lnTo>
                  <a:cubicBezTo>
                    <a:pt x="505" y="94"/>
                    <a:pt x="468" y="25"/>
                    <a:pt x="401" y="6"/>
                  </a:cubicBezTo>
                  <a:cubicBezTo>
                    <a:pt x="389" y="2"/>
                    <a:pt x="376" y="1"/>
                    <a:pt x="36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18;p62">
              <a:extLst>
                <a:ext uri="{FF2B5EF4-FFF2-40B4-BE49-F238E27FC236}">
                  <a16:creationId xmlns:a16="http://schemas.microsoft.com/office/drawing/2014/main" id="{FB56324A-3EC2-44D3-9E02-884BD7AF6A8A}"/>
                </a:ext>
              </a:extLst>
            </p:cNvPr>
            <p:cNvSpPr/>
            <p:nvPr/>
          </p:nvSpPr>
          <p:spPr>
            <a:xfrm>
              <a:off x="4054675" y="5070000"/>
              <a:ext cx="29600" cy="85850"/>
            </a:xfrm>
            <a:custGeom>
              <a:avLst/>
              <a:gdLst/>
              <a:ahLst/>
              <a:cxnLst/>
              <a:rect l="l" t="t" r="r" b="b"/>
              <a:pathLst>
                <a:path w="1184" h="3434" extrusionOk="0">
                  <a:moveTo>
                    <a:pt x="139" y="1"/>
                  </a:moveTo>
                  <a:cubicBezTo>
                    <a:pt x="128" y="1"/>
                    <a:pt x="116" y="2"/>
                    <a:pt x="104" y="6"/>
                  </a:cubicBezTo>
                  <a:cubicBezTo>
                    <a:pt x="38" y="25"/>
                    <a:pt x="1" y="93"/>
                    <a:pt x="19" y="159"/>
                  </a:cubicBezTo>
                  <a:lnTo>
                    <a:pt x="927" y="3343"/>
                  </a:lnTo>
                  <a:cubicBezTo>
                    <a:pt x="943" y="3398"/>
                    <a:pt x="991" y="3433"/>
                    <a:pt x="1046" y="3433"/>
                  </a:cubicBezTo>
                  <a:cubicBezTo>
                    <a:pt x="1058" y="3433"/>
                    <a:pt x="1070" y="3432"/>
                    <a:pt x="1081" y="3428"/>
                  </a:cubicBezTo>
                  <a:cubicBezTo>
                    <a:pt x="1146" y="3409"/>
                    <a:pt x="1184" y="3341"/>
                    <a:pt x="1166" y="3275"/>
                  </a:cubicBezTo>
                  <a:lnTo>
                    <a:pt x="257" y="91"/>
                  </a:lnTo>
                  <a:cubicBezTo>
                    <a:pt x="242" y="37"/>
                    <a:pt x="194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19;p62">
              <a:extLst>
                <a:ext uri="{FF2B5EF4-FFF2-40B4-BE49-F238E27FC236}">
                  <a16:creationId xmlns:a16="http://schemas.microsoft.com/office/drawing/2014/main" id="{5DB99C4A-0CCA-4603-ADCD-CF7EDA3DB96B}"/>
                </a:ext>
              </a:extLst>
            </p:cNvPr>
            <p:cNvSpPr/>
            <p:nvPr/>
          </p:nvSpPr>
          <p:spPr>
            <a:xfrm>
              <a:off x="4080150" y="5169075"/>
              <a:ext cx="9850" cy="19875"/>
            </a:xfrm>
            <a:custGeom>
              <a:avLst/>
              <a:gdLst/>
              <a:ahLst/>
              <a:cxnLst/>
              <a:rect l="l" t="t" r="r" b="b"/>
              <a:pathLst>
                <a:path w="394" h="795" extrusionOk="0">
                  <a:moveTo>
                    <a:pt x="136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3" y="17"/>
                    <a:pt x="0" y="84"/>
                    <a:pt x="16" y="151"/>
                  </a:cubicBezTo>
                  <a:lnTo>
                    <a:pt x="136" y="696"/>
                  </a:lnTo>
                  <a:cubicBezTo>
                    <a:pt x="149" y="755"/>
                    <a:pt x="200" y="795"/>
                    <a:pt x="258" y="795"/>
                  </a:cubicBezTo>
                  <a:cubicBezTo>
                    <a:pt x="267" y="795"/>
                    <a:pt x="275" y="793"/>
                    <a:pt x="284" y="790"/>
                  </a:cubicBezTo>
                  <a:cubicBezTo>
                    <a:pt x="351" y="776"/>
                    <a:pt x="394" y="710"/>
                    <a:pt x="378" y="643"/>
                  </a:cubicBezTo>
                  <a:lnTo>
                    <a:pt x="258" y="97"/>
                  </a:lnTo>
                  <a:cubicBezTo>
                    <a:pt x="245" y="39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6D38DE-89E5-4EF3-BD24-FF4B026E89B7}"/>
              </a:ext>
            </a:extLst>
          </p:cNvPr>
          <p:cNvCxnSpPr>
            <a:cxnSpLocks/>
          </p:cNvCxnSpPr>
          <p:nvPr/>
        </p:nvCxnSpPr>
        <p:spPr>
          <a:xfrm>
            <a:off x="3336219" y="3060250"/>
            <a:ext cx="207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C265C-8969-4AFE-BFC9-7AB69366DDD2}"/>
              </a:ext>
            </a:extLst>
          </p:cNvPr>
          <p:cNvCxnSpPr>
            <a:cxnSpLocks/>
          </p:cNvCxnSpPr>
          <p:nvPr/>
        </p:nvCxnSpPr>
        <p:spPr>
          <a:xfrm>
            <a:off x="3543807" y="3068477"/>
            <a:ext cx="0" cy="129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oogle Shape;5658;p62">
            <a:extLst>
              <a:ext uri="{FF2B5EF4-FFF2-40B4-BE49-F238E27FC236}">
                <a16:creationId xmlns:a16="http://schemas.microsoft.com/office/drawing/2014/main" id="{79826405-C3B9-4A02-AAD1-A216DF3FB3B1}"/>
              </a:ext>
            </a:extLst>
          </p:cNvPr>
          <p:cNvGrpSpPr/>
          <p:nvPr/>
        </p:nvGrpSpPr>
        <p:grpSpPr>
          <a:xfrm>
            <a:off x="34922" y="4587811"/>
            <a:ext cx="447000" cy="524750"/>
            <a:chOff x="7647025" y="1514413"/>
            <a:chExt cx="447000" cy="524750"/>
          </a:xfrm>
        </p:grpSpPr>
        <p:sp>
          <p:nvSpPr>
            <p:cNvPr id="202" name="Google Shape;5659;p62">
              <a:extLst>
                <a:ext uri="{FF2B5EF4-FFF2-40B4-BE49-F238E27FC236}">
                  <a16:creationId xmlns:a16="http://schemas.microsoft.com/office/drawing/2014/main" id="{4DCA3B2B-0191-4F01-8C03-E7AFBB63CFF7}"/>
                </a:ext>
              </a:extLst>
            </p:cNvPr>
            <p:cNvSpPr/>
            <p:nvPr/>
          </p:nvSpPr>
          <p:spPr>
            <a:xfrm>
              <a:off x="7647025" y="1544138"/>
              <a:ext cx="446950" cy="495025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660;p62">
              <a:extLst>
                <a:ext uri="{FF2B5EF4-FFF2-40B4-BE49-F238E27FC236}">
                  <a16:creationId xmlns:a16="http://schemas.microsoft.com/office/drawing/2014/main" id="{AE439B95-1C5B-48E1-83DA-1DBB0D7DA994}"/>
                </a:ext>
              </a:extLst>
            </p:cNvPr>
            <p:cNvSpPr/>
            <p:nvPr/>
          </p:nvSpPr>
          <p:spPr>
            <a:xfrm>
              <a:off x="7669875" y="1695963"/>
              <a:ext cx="328425" cy="286075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661;p62">
              <a:extLst>
                <a:ext uri="{FF2B5EF4-FFF2-40B4-BE49-F238E27FC236}">
                  <a16:creationId xmlns:a16="http://schemas.microsoft.com/office/drawing/2014/main" id="{24ABC730-8B2F-4951-8B14-40B52B553070}"/>
                </a:ext>
              </a:extLst>
            </p:cNvPr>
            <p:cNvSpPr/>
            <p:nvPr/>
          </p:nvSpPr>
          <p:spPr>
            <a:xfrm>
              <a:off x="7656450" y="1803763"/>
              <a:ext cx="256600" cy="19665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662;p62">
              <a:extLst>
                <a:ext uri="{FF2B5EF4-FFF2-40B4-BE49-F238E27FC236}">
                  <a16:creationId xmlns:a16="http://schemas.microsoft.com/office/drawing/2014/main" id="{EAE6EC1E-701D-4338-AF94-FB499DC965A6}"/>
                </a:ext>
              </a:extLst>
            </p:cNvPr>
            <p:cNvSpPr/>
            <p:nvPr/>
          </p:nvSpPr>
          <p:spPr>
            <a:xfrm>
              <a:off x="7669925" y="1695963"/>
              <a:ext cx="102200" cy="129450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663;p62">
              <a:extLst>
                <a:ext uri="{FF2B5EF4-FFF2-40B4-BE49-F238E27FC236}">
                  <a16:creationId xmlns:a16="http://schemas.microsoft.com/office/drawing/2014/main" id="{14EE438E-706D-4126-A59C-A1361094A2FD}"/>
                </a:ext>
              </a:extLst>
            </p:cNvPr>
            <p:cNvSpPr/>
            <p:nvPr/>
          </p:nvSpPr>
          <p:spPr>
            <a:xfrm>
              <a:off x="7656475" y="1803763"/>
              <a:ext cx="54475" cy="4677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664;p62">
              <a:extLst>
                <a:ext uri="{FF2B5EF4-FFF2-40B4-BE49-F238E27FC236}">
                  <a16:creationId xmlns:a16="http://schemas.microsoft.com/office/drawing/2014/main" id="{D17A17BC-039C-4141-ACB3-C55129D84B9A}"/>
                </a:ext>
              </a:extLst>
            </p:cNvPr>
            <p:cNvSpPr/>
            <p:nvPr/>
          </p:nvSpPr>
          <p:spPr>
            <a:xfrm>
              <a:off x="7861975" y="1956063"/>
              <a:ext cx="51100" cy="44350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665;p62">
              <a:extLst>
                <a:ext uri="{FF2B5EF4-FFF2-40B4-BE49-F238E27FC236}">
                  <a16:creationId xmlns:a16="http://schemas.microsoft.com/office/drawing/2014/main" id="{0384DE13-3FA7-4247-92AF-D06BE94CC840}"/>
                </a:ext>
              </a:extLst>
            </p:cNvPr>
            <p:cNvSpPr/>
            <p:nvPr/>
          </p:nvSpPr>
          <p:spPr>
            <a:xfrm>
              <a:off x="7884650" y="1864988"/>
              <a:ext cx="113650" cy="117075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666;p62">
              <a:extLst>
                <a:ext uri="{FF2B5EF4-FFF2-40B4-BE49-F238E27FC236}">
                  <a16:creationId xmlns:a16="http://schemas.microsoft.com/office/drawing/2014/main" id="{BEA499B2-1461-48B1-B577-A9C49038D6D3}"/>
                </a:ext>
              </a:extLst>
            </p:cNvPr>
            <p:cNvSpPr/>
            <p:nvPr/>
          </p:nvSpPr>
          <p:spPr>
            <a:xfrm>
              <a:off x="7660975" y="1688613"/>
              <a:ext cx="211600" cy="209075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667;p62">
              <a:extLst>
                <a:ext uri="{FF2B5EF4-FFF2-40B4-BE49-F238E27FC236}">
                  <a16:creationId xmlns:a16="http://schemas.microsoft.com/office/drawing/2014/main" id="{20DF3604-2381-4023-B23A-15EB2D59211E}"/>
                </a:ext>
              </a:extLst>
            </p:cNvPr>
            <p:cNvSpPr/>
            <p:nvPr/>
          </p:nvSpPr>
          <p:spPr>
            <a:xfrm>
              <a:off x="7921575" y="1534888"/>
              <a:ext cx="172450" cy="306250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668;p62">
              <a:extLst>
                <a:ext uri="{FF2B5EF4-FFF2-40B4-BE49-F238E27FC236}">
                  <a16:creationId xmlns:a16="http://schemas.microsoft.com/office/drawing/2014/main" id="{AF6AC464-DB32-4012-962C-8993F3A4ABCD}"/>
                </a:ext>
              </a:extLst>
            </p:cNvPr>
            <p:cNvSpPr/>
            <p:nvPr/>
          </p:nvSpPr>
          <p:spPr>
            <a:xfrm>
              <a:off x="7786050" y="1786438"/>
              <a:ext cx="219850" cy="204225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669;p62">
              <a:extLst>
                <a:ext uri="{FF2B5EF4-FFF2-40B4-BE49-F238E27FC236}">
                  <a16:creationId xmlns:a16="http://schemas.microsoft.com/office/drawing/2014/main" id="{F78C287F-0649-4338-AC25-16E6E6548DCD}"/>
                </a:ext>
              </a:extLst>
            </p:cNvPr>
            <p:cNvSpPr/>
            <p:nvPr/>
          </p:nvSpPr>
          <p:spPr>
            <a:xfrm>
              <a:off x="7801125" y="1514413"/>
              <a:ext cx="258275" cy="237175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670;p62">
              <a:extLst>
                <a:ext uri="{FF2B5EF4-FFF2-40B4-BE49-F238E27FC236}">
                  <a16:creationId xmlns:a16="http://schemas.microsoft.com/office/drawing/2014/main" id="{08020431-DF16-4166-B68D-B71823DADA0C}"/>
                </a:ext>
              </a:extLst>
            </p:cNvPr>
            <p:cNvSpPr/>
            <p:nvPr/>
          </p:nvSpPr>
          <p:spPr>
            <a:xfrm>
              <a:off x="7647050" y="1794738"/>
              <a:ext cx="275475" cy="214675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671;p62">
              <a:extLst>
                <a:ext uri="{FF2B5EF4-FFF2-40B4-BE49-F238E27FC236}">
                  <a16:creationId xmlns:a16="http://schemas.microsoft.com/office/drawing/2014/main" id="{55F37CB6-A083-4517-A822-2617B77EC48D}"/>
                </a:ext>
              </a:extLst>
            </p:cNvPr>
            <p:cNvSpPr/>
            <p:nvPr/>
          </p:nvSpPr>
          <p:spPr>
            <a:xfrm>
              <a:off x="7694600" y="1726938"/>
              <a:ext cx="33575" cy="7087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672;p62">
              <a:extLst>
                <a:ext uri="{FF2B5EF4-FFF2-40B4-BE49-F238E27FC236}">
                  <a16:creationId xmlns:a16="http://schemas.microsoft.com/office/drawing/2014/main" id="{F3189237-03B7-44F2-86A5-DBA0133FCA2A}"/>
                </a:ext>
              </a:extLst>
            </p:cNvPr>
            <p:cNvSpPr/>
            <p:nvPr/>
          </p:nvSpPr>
          <p:spPr>
            <a:xfrm>
              <a:off x="7719450" y="1760888"/>
              <a:ext cx="23975" cy="42125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673;p62">
              <a:extLst>
                <a:ext uri="{FF2B5EF4-FFF2-40B4-BE49-F238E27FC236}">
                  <a16:creationId xmlns:a16="http://schemas.microsoft.com/office/drawing/2014/main" id="{DC1C5E07-8DC2-49DC-878C-2F1C38FDA3D3}"/>
                </a:ext>
              </a:extLst>
            </p:cNvPr>
            <p:cNvSpPr/>
            <p:nvPr/>
          </p:nvSpPr>
          <p:spPr>
            <a:xfrm>
              <a:off x="7914700" y="1912613"/>
              <a:ext cx="52475" cy="45625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674;p62">
              <a:extLst>
                <a:ext uri="{FF2B5EF4-FFF2-40B4-BE49-F238E27FC236}">
                  <a16:creationId xmlns:a16="http://schemas.microsoft.com/office/drawing/2014/main" id="{1B140B73-7874-4CD1-AD4B-4AAD64FE051B}"/>
                </a:ext>
              </a:extLst>
            </p:cNvPr>
            <p:cNvSpPr/>
            <p:nvPr/>
          </p:nvSpPr>
          <p:spPr>
            <a:xfrm>
              <a:off x="7916050" y="1910163"/>
              <a:ext cx="26975" cy="21225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675;p62">
              <a:extLst>
                <a:ext uri="{FF2B5EF4-FFF2-40B4-BE49-F238E27FC236}">
                  <a16:creationId xmlns:a16="http://schemas.microsoft.com/office/drawing/2014/main" id="{20D21AAC-BC52-4EFA-A1A2-1691EA0EA01A}"/>
                </a:ext>
              </a:extLst>
            </p:cNvPr>
            <p:cNvSpPr/>
            <p:nvPr/>
          </p:nvSpPr>
          <p:spPr>
            <a:xfrm>
              <a:off x="7794650" y="1836088"/>
              <a:ext cx="15225" cy="24775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676;p62">
              <a:extLst>
                <a:ext uri="{FF2B5EF4-FFF2-40B4-BE49-F238E27FC236}">
                  <a16:creationId xmlns:a16="http://schemas.microsoft.com/office/drawing/2014/main" id="{61A2EBFE-321F-4AE2-809B-AF37DD2CDEF8}"/>
                </a:ext>
              </a:extLst>
            </p:cNvPr>
            <p:cNvSpPr/>
            <p:nvPr/>
          </p:nvSpPr>
          <p:spPr>
            <a:xfrm>
              <a:off x="7811825" y="1833463"/>
              <a:ext cx="32100" cy="43275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677;p62">
              <a:extLst>
                <a:ext uri="{FF2B5EF4-FFF2-40B4-BE49-F238E27FC236}">
                  <a16:creationId xmlns:a16="http://schemas.microsoft.com/office/drawing/2014/main" id="{DBD86E7E-B4DA-49E2-8854-40FEF402074A}"/>
                </a:ext>
              </a:extLst>
            </p:cNvPr>
            <p:cNvSpPr/>
            <p:nvPr/>
          </p:nvSpPr>
          <p:spPr>
            <a:xfrm>
              <a:off x="7850075" y="1881788"/>
              <a:ext cx="24000" cy="24300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Rectangle 22"/>
          <p:cNvSpPr>
            <a:spLocks noChangeArrowheads="1"/>
          </p:cNvSpPr>
          <p:nvPr/>
        </p:nvSpPr>
        <p:spPr bwMode="auto">
          <a:xfrm>
            <a:off x="1653643" y="62445"/>
            <a:ext cx="6350901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ABCD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ABIH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B1FD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601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2875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7" grpId="0"/>
      <p:bldP spid="52248" grpId="0" animBg="1"/>
      <p:bldP spid="52249" grpId="0"/>
      <p:bldP spid="52249" grpId="1"/>
      <p:bldP spid="5224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4">
            <a:extLst>
              <a:ext uri="{FF2B5EF4-FFF2-40B4-BE49-F238E27FC236}">
                <a16:creationId xmlns:a16="http://schemas.microsoft.com/office/drawing/2014/main" id="{B0BFBB79-AF03-4E16-BDFF-160511A213C9}"/>
              </a:ext>
            </a:extLst>
          </p:cNvPr>
          <p:cNvSpPr>
            <a:spLocks/>
          </p:cNvSpPr>
          <p:nvPr/>
        </p:nvSpPr>
        <p:spPr bwMode="auto">
          <a:xfrm>
            <a:off x="1590455" y="326930"/>
            <a:ext cx="1953816" cy="120015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5" name="Freeform 5">
            <a:extLst>
              <a:ext uri="{FF2B5EF4-FFF2-40B4-BE49-F238E27FC236}">
                <a16:creationId xmlns:a16="http://schemas.microsoft.com/office/drawing/2014/main" id="{620C5FFC-14B7-4D9F-9ACD-FEB229F28896}"/>
              </a:ext>
            </a:extLst>
          </p:cNvPr>
          <p:cNvSpPr>
            <a:spLocks/>
          </p:cNvSpPr>
          <p:nvPr/>
        </p:nvSpPr>
        <p:spPr bwMode="auto">
          <a:xfrm>
            <a:off x="1588427" y="320524"/>
            <a:ext cx="1953814" cy="1219453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6" name="Freeform 6">
            <a:extLst>
              <a:ext uri="{FF2B5EF4-FFF2-40B4-BE49-F238E27FC236}">
                <a16:creationId xmlns:a16="http://schemas.microsoft.com/office/drawing/2014/main" id="{6BA5FF36-0AC9-4722-B7CC-72ECCF1902EB}"/>
              </a:ext>
            </a:extLst>
          </p:cNvPr>
          <p:cNvSpPr>
            <a:spLocks/>
          </p:cNvSpPr>
          <p:nvPr/>
        </p:nvSpPr>
        <p:spPr bwMode="auto">
          <a:xfrm>
            <a:off x="977539" y="319708"/>
            <a:ext cx="608858" cy="1192885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6150" name="Rectangle 7">
            <a:extLst>
              <a:ext uri="{FF2B5EF4-FFF2-40B4-BE49-F238E27FC236}">
                <a16:creationId xmlns:a16="http://schemas.microsoft.com/office/drawing/2014/main" id="{E25ECBF2-680B-4630-B2E3-34EDBF73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94" y="77211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1" name="Rectangle 8">
            <a:extLst>
              <a:ext uri="{FF2B5EF4-FFF2-40B4-BE49-F238E27FC236}">
                <a16:creationId xmlns:a16="http://schemas.microsoft.com/office/drawing/2014/main" id="{A5DADC1F-1A57-4A2B-A2E6-326A9D11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668" y="145703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52" name="Rectangle 9">
            <a:extLst>
              <a:ext uri="{FF2B5EF4-FFF2-40B4-BE49-F238E27FC236}">
                <a16:creationId xmlns:a16="http://schemas.microsoft.com/office/drawing/2014/main" id="{6C5B5A7C-9D15-48B5-84F0-C4E8F40B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78" y="1431372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53" name="Rectangle 10">
            <a:extLst>
              <a:ext uri="{FF2B5EF4-FFF2-40B4-BE49-F238E27FC236}">
                <a16:creationId xmlns:a16="http://schemas.microsoft.com/office/drawing/2014/main" id="{6EA87C77-5B65-4932-BC7D-E6914C3B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55" y="1369296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154" name="Rectangle 11">
            <a:extLst>
              <a:ext uri="{FF2B5EF4-FFF2-40B4-BE49-F238E27FC236}">
                <a16:creationId xmlns:a16="http://schemas.microsoft.com/office/drawing/2014/main" id="{C2FFEF03-80EB-4879-AE71-A26417DD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1502563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155" name="Rectangle 12">
            <a:extLst>
              <a:ext uri="{FF2B5EF4-FFF2-40B4-BE49-F238E27FC236}">
                <a16:creationId xmlns:a16="http://schemas.microsoft.com/office/drawing/2014/main" id="{17D24877-DC9C-43DD-AFE1-C4E2F9053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083" y="1420397"/>
            <a:ext cx="260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156" name="Rectangle 13">
            <a:extLst>
              <a:ext uri="{FF2B5EF4-FFF2-40B4-BE49-F238E27FC236}">
                <a16:creationId xmlns:a16="http://schemas.microsoft.com/office/drawing/2014/main" id="{22730D70-A454-4BEC-B86C-56F1C7EF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624" y="49911"/>
            <a:ext cx="3171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157" name="Rectangle 14">
            <a:extLst>
              <a:ext uri="{FF2B5EF4-FFF2-40B4-BE49-F238E27FC236}">
                <a16:creationId xmlns:a16="http://schemas.microsoft.com/office/drawing/2014/main" id="{9546921F-E522-426F-AF36-13EC2A9F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631" y="107075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8" name="Rectangle 15">
            <a:extLst>
              <a:ext uri="{FF2B5EF4-FFF2-40B4-BE49-F238E27FC236}">
                <a16:creationId xmlns:a16="http://schemas.microsoft.com/office/drawing/2014/main" id="{E51389B6-EE49-4CCC-9886-FC54B22F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949" y="1495287"/>
            <a:ext cx="688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59" name="Line 16">
            <a:extLst>
              <a:ext uri="{FF2B5EF4-FFF2-40B4-BE49-F238E27FC236}">
                <a16:creationId xmlns:a16="http://schemas.microsoft.com/office/drawing/2014/main" id="{4DB82E55-7100-4C42-9F0E-73E72B14A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86" y="1539978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 dirty="0"/>
          </a:p>
        </p:txBody>
      </p:sp>
      <p:sp>
        <p:nvSpPr>
          <p:cNvPr id="6160" name="Line 17">
            <a:extLst>
              <a:ext uri="{FF2B5EF4-FFF2-40B4-BE49-F238E27FC236}">
                <a16:creationId xmlns:a16="http://schemas.microsoft.com/office/drawing/2014/main" id="{C3FF2183-514F-4980-A1CF-F5A92064F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278" y="1530878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1" name="Line 18">
            <a:extLst>
              <a:ext uri="{FF2B5EF4-FFF2-40B4-BE49-F238E27FC236}">
                <a16:creationId xmlns:a16="http://schemas.microsoft.com/office/drawing/2014/main" id="{2661CC75-7A54-4D5C-8CD5-D116F0097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856" y="1521271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2" name="Line 19">
            <a:extLst>
              <a:ext uri="{FF2B5EF4-FFF2-40B4-BE49-F238E27FC236}">
                <a16:creationId xmlns:a16="http://schemas.microsoft.com/office/drawing/2014/main" id="{96E5D489-6AC4-4A4F-8A78-37424AAC7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9054" y="1532701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3" name="Line 20">
            <a:extLst>
              <a:ext uri="{FF2B5EF4-FFF2-40B4-BE49-F238E27FC236}">
                <a16:creationId xmlns:a16="http://schemas.microsoft.com/office/drawing/2014/main" id="{A422BB9A-1458-4FE8-8248-504799DC0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086" y="1857426"/>
            <a:ext cx="1971192" cy="102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4" name="Line 21">
            <a:extLst>
              <a:ext uri="{FF2B5EF4-FFF2-40B4-BE49-F238E27FC236}">
                <a16:creationId xmlns:a16="http://schemas.microsoft.com/office/drawing/2014/main" id="{509F0C01-0B91-4CBD-B90A-EB7E86EB9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047" y="1787058"/>
            <a:ext cx="1955006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5" name="Rectangle 22">
            <a:extLst>
              <a:ext uri="{FF2B5EF4-FFF2-40B4-BE49-F238E27FC236}">
                <a16:creationId xmlns:a16="http://schemas.microsoft.com/office/drawing/2014/main" id="{8EE9FE1A-B8CD-4EA4-B590-AA0B5B92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400" y="1719181"/>
            <a:ext cx="3193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66" name="Rectangle 23">
            <a:extLst>
              <a:ext uri="{FF2B5EF4-FFF2-40B4-BE49-F238E27FC236}">
                <a16:creationId xmlns:a16="http://schemas.microsoft.com/office/drawing/2014/main" id="{4335A541-4381-4EE1-B8F5-F0BBAD91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891" y="1720972"/>
            <a:ext cx="3193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67" name="Rectangle 24">
            <a:extLst>
              <a:ext uri="{FF2B5EF4-FFF2-40B4-BE49-F238E27FC236}">
                <a16:creationId xmlns:a16="http://schemas.microsoft.com/office/drawing/2014/main" id="{812FF99B-3A0C-4789-98EA-DB3F388A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085" y="761684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168" name="Rectangle 25">
            <a:extLst>
              <a:ext uri="{FF2B5EF4-FFF2-40B4-BE49-F238E27FC236}">
                <a16:creationId xmlns:a16="http://schemas.microsoft.com/office/drawing/2014/main" id="{F651D6DC-F707-4E2B-885D-0D0413BB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823" y="840052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6108" name="Rectangle 28">
            <a:extLst>
              <a:ext uri="{FF2B5EF4-FFF2-40B4-BE49-F238E27FC236}">
                <a16:creationId xmlns:a16="http://schemas.microsoft.com/office/drawing/2014/main" id="{F6F85074-B1C5-4303-8C76-9025BB3A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33" y="2118812"/>
            <a:ext cx="18287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109" name="Rectangle 29">
            <a:extLst>
              <a:ext uri="{FF2B5EF4-FFF2-40B4-BE49-F238E27FC236}">
                <a16:creationId xmlns:a16="http://schemas.microsoft.com/office/drawing/2014/main" id="{CE1455F0-52DB-4A75-81C0-2168DCA0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" y="3569683"/>
            <a:ext cx="5859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 ABIH…………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 ABCD.</a:t>
            </a:r>
          </a:p>
        </p:txBody>
      </p:sp>
      <p:sp>
        <p:nvSpPr>
          <p:cNvPr id="46110" name="Rectangle 30">
            <a:extLst>
              <a:ext uri="{FF2B5EF4-FFF2-40B4-BE49-F238E27FC236}">
                <a16:creationId xmlns:a16="http://schemas.microsoft.com/office/drawing/2014/main" id="{89963108-487B-4AC5-BE64-103496CE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334" y="2674359"/>
            <a:ext cx="839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1" name="Rectangle 31">
            <a:extLst>
              <a:ext uri="{FF2B5EF4-FFF2-40B4-BE49-F238E27FC236}">
                <a16:creationId xmlns:a16="http://schemas.microsoft.com/office/drawing/2014/main" id="{A1C8CF95-9B25-4453-981E-4DA39A59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1721" y="2765931"/>
            <a:ext cx="7505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 ABIH …………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 ABCD.</a:t>
            </a:r>
          </a:p>
        </p:txBody>
      </p:sp>
      <p:sp>
        <p:nvSpPr>
          <p:cNvPr id="46112" name="Rectangle 32">
            <a:extLst>
              <a:ext uri="{FF2B5EF4-FFF2-40B4-BE49-F238E27FC236}">
                <a16:creationId xmlns:a16="http://schemas.microsoft.com/office/drawing/2014/main" id="{BBBA6848-08B2-4140-943B-D30AE2EC1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037" y="3071220"/>
            <a:ext cx="726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3" name="Rectangle 33">
            <a:extLst>
              <a:ext uri="{FF2B5EF4-FFF2-40B4-BE49-F238E27FC236}">
                <a16:creationId xmlns:a16="http://schemas.microsoft.com/office/drawing/2014/main" id="{3A780031-1702-4170-9974-963CCF9D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9" y="3182546"/>
            <a:ext cx="6877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 ABIH………..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 ABCD.</a:t>
            </a:r>
          </a:p>
        </p:txBody>
      </p:sp>
      <p:sp>
        <p:nvSpPr>
          <p:cNvPr id="46114" name="Rectangle 34">
            <a:extLst>
              <a:ext uri="{FF2B5EF4-FFF2-40B4-BE49-F238E27FC236}">
                <a16:creationId xmlns:a16="http://schemas.microsoft.com/office/drawing/2014/main" id="{2F5909BC-94A7-4928-91E1-641A57D43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066" y="3471330"/>
            <a:ext cx="962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5" name="Rectangle 35">
            <a:extLst>
              <a:ext uri="{FF2B5EF4-FFF2-40B4-BE49-F238E27FC236}">
                <a16:creationId xmlns:a16="http://schemas.microsoft.com/office/drawing/2014/main" id="{BF8B2E54-1403-4CA9-8D9B-6D3A6ECA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733" y="3924810"/>
            <a:ext cx="3514104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ABIH </a:t>
            </a:r>
            <a:r>
              <a:rPr lang="en-US" altLang="en-US" sz="2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6" name="Rectangle 36">
                <a:extLst>
                  <a:ext uri="{FF2B5EF4-FFF2-40B4-BE49-F238E27FC236}">
                    <a16:creationId xmlns:a16="http://schemas.microsoft.com/office/drawing/2014/main" id="{F7911700-1D1B-41B0-B1CD-16F968B1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406" y="3886551"/>
                <a:ext cx="795411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46116" name="Rectangle 36">
                <a:extLst>
                  <a:ext uri="{FF2B5EF4-FFF2-40B4-BE49-F238E27FC236}">
                    <a16:creationId xmlns:a16="http://schemas.microsoft.com/office/drawing/2014/main" id="{F7911700-1D1B-41B0-B1CD-16F968B19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8406" y="3886551"/>
                <a:ext cx="795411" cy="415498"/>
              </a:xfrm>
              <a:prstGeom prst="rect">
                <a:avLst/>
              </a:prstGeom>
              <a:blipFill>
                <a:blip r:embed="rId2"/>
                <a:stretch>
                  <a:fillRect l="-9160" t="-10294" r="-6870" b="-27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17" name="Rectangle 37">
            <a:extLst>
              <a:ext uri="{FF2B5EF4-FFF2-40B4-BE49-F238E27FC236}">
                <a16:creationId xmlns:a16="http://schemas.microsoft.com/office/drawing/2014/main" id="{C41E2D1A-5A29-4367-BD14-F8C2F89F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4220856"/>
            <a:ext cx="4802918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8" name="Rectangle 38">
                <a:extLst>
                  <a:ext uri="{FF2B5EF4-FFF2-40B4-BE49-F238E27FC236}">
                    <a16:creationId xmlns:a16="http://schemas.microsoft.com/office/drawing/2014/main" id="{9FC5DCAB-4BD0-489B-B1A0-6F9F86490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9185" y="4164275"/>
                <a:ext cx="795411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46118" name="Rectangle 38">
                <a:extLst>
                  <a:ext uri="{FF2B5EF4-FFF2-40B4-BE49-F238E27FC236}">
                    <a16:creationId xmlns:a16="http://schemas.microsoft.com/office/drawing/2014/main" id="{9FC5DCAB-4BD0-489B-B1A0-6F9F86490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9185" y="4164275"/>
                <a:ext cx="795411" cy="415498"/>
              </a:xfrm>
              <a:prstGeom prst="rect">
                <a:avLst/>
              </a:prstGeom>
              <a:blipFill>
                <a:blip r:embed="rId3"/>
                <a:stretch>
                  <a:fillRect l="-9231" t="-8824" r="-7692" b="-294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6">
            <a:extLst>
              <a:ext uri="{FF2B5EF4-FFF2-40B4-BE49-F238E27FC236}">
                <a16:creationId xmlns:a16="http://schemas.microsoft.com/office/drawing/2014/main" id="{3B8E2805-11B9-4ABC-A549-BE7A007FFAAD}"/>
              </a:ext>
            </a:extLst>
          </p:cNvPr>
          <p:cNvSpPr>
            <a:spLocks/>
          </p:cNvSpPr>
          <p:nvPr/>
        </p:nvSpPr>
        <p:spPr bwMode="auto">
          <a:xfrm>
            <a:off x="973086" y="321108"/>
            <a:ext cx="608858" cy="1205972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4F2967-B031-4D04-B45A-C81C3EAA6458}"/>
              </a:ext>
            </a:extLst>
          </p:cNvPr>
          <p:cNvCxnSpPr/>
          <p:nvPr/>
        </p:nvCxnSpPr>
        <p:spPr>
          <a:xfrm>
            <a:off x="1590455" y="1369296"/>
            <a:ext cx="1811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1ED192-97F6-4458-A81D-64A76C0F7179}"/>
              </a:ext>
            </a:extLst>
          </p:cNvPr>
          <p:cNvCxnSpPr/>
          <p:nvPr/>
        </p:nvCxnSpPr>
        <p:spPr>
          <a:xfrm>
            <a:off x="1771650" y="1369296"/>
            <a:ext cx="0" cy="151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11">
            <a:extLst>
              <a:ext uri="{FF2B5EF4-FFF2-40B4-BE49-F238E27FC236}">
                <a16:creationId xmlns:a16="http://schemas.microsoft.com/office/drawing/2014/main" id="{9D17FD11-9F39-4B62-A388-BD44C9E0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726" y="1485440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79FD4-2135-4E4C-9F18-BE1E86B3CF68}"/>
              </a:ext>
            </a:extLst>
          </p:cNvPr>
          <p:cNvSpPr txBox="1"/>
          <p:nvPr/>
        </p:nvSpPr>
        <p:spPr>
          <a:xfrm>
            <a:off x="409597" y="4579773"/>
            <a:ext cx="844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9753E-6 L 0.44947 -0.0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025E-6 L 0.6632 0.002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6155" grpId="0"/>
      <p:bldP spid="6156" grpId="0"/>
      <p:bldP spid="6157" grpId="0"/>
      <p:bldP spid="6158" grpId="0"/>
      <p:bldP spid="6161" grpId="0" animBg="1"/>
      <p:bldP spid="6162" grpId="0" animBg="1"/>
      <p:bldP spid="6164" grpId="0" animBg="1"/>
      <p:bldP spid="6166" grpId="0"/>
      <p:bldP spid="6168" grpId="0"/>
      <p:bldP spid="46108" grpId="0"/>
      <p:bldP spid="46108" grpId="1"/>
      <p:bldP spid="46109" grpId="0"/>
      <p:bldP spid="46109" grpId="1"/>
      <p:bldP spid="46110" grpId="0"/>
      <p:bldP spid="46110" grpId="1"/>
      <p:bldP spid="46111" grpId="0"/>
      <p:bldP spid="46111" grpId="1"/>
      <p:bldP spid="46112" grpId="0"/>
      <p:bldP spid="46112" grpId="1"/>
      <p:bldP spid="46113" grpId="0"/>
      <p:bldP spid="46113" grpId="1"/>
      <p:bldP spid="46114" grpId="0"/>
      <p:bldP spid="46114" grpId="1"/>
      <p:bldP spid="46115" grpId="0"/>
      <p:bldP spid="46115" grpId="1"/>
      <p:bldP spid="46116" grpId="0"/>
      <p:bldP spid="46116" grpId="1"/>
      <p:bldP spid="46117" grpId="0"/>
      <p:bldP spid="46117" grpId="1"/>
      <p:bldP spid="46118" grpId="0"/>
      <p:bldP spid="46118" grpId="1"/>
      <p:bldP spid="4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C1B0AFD-8F0B-45D4-8203-01E1DD399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57450" y="108131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1AF8262-58A5-446E-94E9-01F52357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537931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D5CAEDE8-80C8-4C18-9240-B6ABBDA9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595" y="1725879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197B05E9-3E72-4888-B9D0-972DFCC5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829" y="2891629"/>
            <a:ext cx="7268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2" name="Rectangle 12">
                <a:extLst>
                  <a:ext uri="{FF2B5EF4-FFF2-40B4-BE49-F238E27FC236}">
                    <a16:creationId xmlns:a16="http://schemas.microsoft.com/office/drawing/2014/main" id="{E2E1A1CD-1ED1-4B5D-BAEF-792EEFBC9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770" y="2298530"/>
                <a:ext cx="167759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7182" name="Rectangle 12">
                <a:extLst>
                  <a:ext uri="{FF2B5EF4-FFF2-40B4-BE49-F238E27FC236}">
                    <a16:creationId xmlns:a16="http://schemas.microsoft.com/office/drawing/2014/main" id="{E2E1A1CD-1ED1-4B5D-BAEF-792EEFBC9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9770" y="2298530"/>
                <a:ext cx="1677591" cy="461963"/>
              </a:xfrm>
              <a:prstGeom prst="rect">
                <a:avLst/>
              </a:prstGeom>
              <a:blipFill>
                <a:blip r:embed="rId2"/>
                <a:stretch>
                  <a:fillRect l="-5818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8">
            <a:extLst>
              <a:ext uri="{FF2B5EF4-FFF2-40B4-BE49-F238E27FC236}">
                <a16:creationId xmlns:a16="http://schemas.microsoft.com/office/drawing/2014/main" id="{C86A12B0-055E-4691-A971-A7CF3E958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020" y="1422581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5D76E7-C7D3-497E-9D92-B08125709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670" y="1422581"/>
            <a:ext cx="0" cy="285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B43E56-2B57-4272-91B0-1AEA762011F5}"/>
              </a:ext>
            </a:extLst>
          </p:cNvPr>
          <p:cNvCxnSpPr/>
          <p:nvPr/>
        </p:nvCxnSpPr>
        <p:spPr>
          <a:xfrm>
            <a:off x="2446020" y="1708331"/>
            <a:ext cx="2903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32CF71-4B83-44F1-A4FD-089C72B07C18}"/>
              </a:ext>
            </a:extLst>
          </p:cNvPr>
          <p:cNvCxnSpPr>
            <a:cxnSpLocks/>
          </p:cNvCxnSpPr>
          <p:nvPr/>
        </p:nvCxnSpPr>
        <p:spPr>
          <a:xfrm>
            <a:off x="3845719" y="804184"/>
            <a:ext cx="3845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138465-7B79-40A6-B636-42DF5D4EDFEE}"/>
              </a:ext>
            </a:extLst>
          </p:cNvPr>
          <p:cNvSpPr txBox="1"/>
          <p:nvPr/>
        </p:nvSpPr>
        <p:spPr>
          <a:xfrm>
            <a:off x="4241721" y="521129"/>
            <a:ext cx="170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8C118-FD10-4B1B-AB20-9BD712579AE9}"/>
              </a:ext>
            </a:extLst>
          </p:cNvPr>
          <p:cNvSpPr txBox="1"/>
          <p:nvPr/>
        </p:nvSpPr>
        <p:spPr>
          <a:xfrm>
            <a:off x="4497944" y="1785728"/>
            <a:ext cx="167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B925A1-4017-47E5-ABA1-386B1B325D7F}"/>
              </a:ext>
            </a:extLst>
          </p:cNvPr>
          <p:cNvCxnSpPr>
            <a:cxnSpLocks/>
          </p:cNvCxnSpPr>
          <p:nvPr/>
        </p:nvCxnSpPr>
        <p:spPr>
          <a:xfrm>
            <a:off x="3997286" y="1998580"/>
            <a:ext cx="3845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2863DA-CE31-4D22-9D4F-D251F0A760F4}"/>
              </a:ext>
            </a:extLst>
          </p:cNvPr>
          <p:cNvCxnSpPr>
            <a:cxnSpLocks/>
          </p:cNvCxnSpPr>
          <p:nvPr/>
        </p:nvCxnSpPr>
        <p:spPr>
          <a:xfrm flipH="1">
            <a:off x="3431920" y="101731"/>
            <a:ext cx="13748" cy="1320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AC4955-85A4-42BB-846D-B5297DEEED98}"/>
              </a:ext>
            </a:extLst>
          </p:cNvPr>
          <p:cNvCxnSpPr>
            <a:cxnSpLocks/>
          </p:cNvCxnSpPr>
          <p:nvPr/>
        </p:nvCxnSpPr>
        <p:spPr>
          <a:xfrm flipV="1">
            <a:off x="3445668" y="1269919"/>
            <a:ext cx="22360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5F2923-1AF3-4D21-8878-1B1B1C2963C8}"/>
              </a:ext>
            </a:extLst>
          </p:cNvPr>
          <p:cNvCxnSpPr>
            <a:cxnSpLocks/>
          </p:cNvCxnSpPr>
          <p:nvPr/>
        </p:nvCxnSpPr>
        <p:spPr>
          <a:xfrm>
            <a:off x="3669269" y="1262019"/>
            <a:ext cx="0" cy="1605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DEEFE3-720C-4B33-B9CB-6D350699D14F}"/>
              </a:ext>
            </a:extLst>
          </p:cNvPr>
          <p:cNvSpPr txBox="1"/>
          <p:nvPr/>
        </p:nvSpPr>
        <p:spPr>
          <a:xfrm>
            <a:off x="339437" y="3653541"/>
            <a:ext cx="856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62DB4-6D0E-4001-9856-78B9AD9449E5}"/>
              </a:ext>
            </a:extLst>
          </p:cNvPr>
          <p:cNvSpPr txBox="1"/>
          <p:nvPr/>
        </p:nvSpPr>
        <p:spPr>
          <a:xfrm>
            <a:off x="2759034" y="2311893"/>
            <a:ext cx="69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78F6F-1466-4341-ADF2-C34FF1BE7FB0}"/>
              </a:ext>
            </a:extLst>
          </p:cNvPr>
          <p:cNvSpPr txBox="1"/>
          <p:nvPr/>
        </p:nvSpPr>
        <p:spPr>
          <a:xfrm>
            <a:off x="2823271" y="4115206"/>
            <a:ext cx="31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9" grpId="0"/>
      <p:bldP spid="7182" grpId="0"/>
      <p:bldP spid="18" grpId="0" animBg="1"/>
      <p:bldP spid="19" grpId="0" animBg="1"/>
      <p:bldP spid="10" grpId="0"/>
      <p:bldP spid="12" grpId="0"/>
      <p:bldP spid="34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E371F9-441A-4B5B-9EC8-6CEF3B642F9B}"/>
              </a:ext>
            </a:extLst>
          </p:cNvPr>
          <p:cNvSpPr/>
          <p:nvPr/>
        </p:nvSpPr>
        <p:spPr>
          <a:xfrm>
            <a:off x="143536" y="1569011"/>
            <a:ext cx="8325437" cy="2969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5186D-0435-4F21-969E-2451AC1ED993}"/>
              </a:ext>
            </a:extLst>
          </p:cNvPr>
          <p:cNvSpPr txBox="1"/>
          <p:nvPr/>
        </p:nvSpPr>
        <p:spPr>
          <a:xfrm>
            <a:off x="244935" y="1805283"/>
            <a:ext cx="812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4A9B36EF-0533-4E20-ABF3-0378B9AB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444" y="2792722"/>
                <a:ext cx="196153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a </a:t>
                </a:r>
                <a14:m>
                  <m:oMath xmlns:m="http://schemas.openxmlformats.org/officeDocument/2006/math">
                    <m:r>
                      <a:rPr lang="en-US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</p:txBody>
          </p:sp>
        </mc:Choice>
        <mc:Fallback xmlns="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4A9B36EF-0533-4E20-ABF3-0378B9AB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9444" y="2792722"/>
                <a:ext cx="1961534" cy="584775"/>
              </a:xfrm>
              <a:prstGeom prst="rect">
                <a:avLst/>
              </a:prstGeom>
              <a:blipFill>
                <a:blip r:embed="rId3"/>
                <a:stretch>
                  <a:fillRect l="-8100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4F04CBC-4975-4227-B103-783508F6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8" y="3575279"/>
            <a:ext cx="671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2" name="Google Shape;1485;p44">
            <a:extLst>
              <a:ext uri="{FF2B5EF4-FFF2-40B4-BE49-F238E27FC236}">
                <a16:creationId xmlns:a16="http://schemas.microsoft.com/office/drawing/2014/main" id="{F978896E-8E5E-4EC7-B148-24CAA10B1387}"/>
              </a:ext>
            </a:extLst>
          </p:cNvPr>
          <p:cNvGrpSpPr/>
          <p:nvPr/>
        </p:nvGrpSpPr>
        <p:grpSpPr>
          <a:xfrm>
            <a:off x="290705" y="304800"/>
            <a:ext cx="1339975" cy="1415012"/>
            <a:chOff x="1839085" y="2227200"/>
            <a:chExt cx="777567" cy="813324"/>
          </a:xfrm>
        </p:grpSpPr>
        <p:sp>
          <p:nvSpPr>
            <p:cNvPr id="13" name="Google Shape;1486;p44">
              <a:extLst>
                <a:ext uri="{FF2B5EF4-FFF2-40B4-BE49-F238E27FC236}">
                  <a16:creationId xmlns:a16="http://schemas.microsoft.com/office/drawing/2014/main" id="{CE0CA626-9151-45E6-91EE-87C83E3B7041}"/>
                </a:ext>
              </a:extLst>
            </p:cNvPr>
            <p:cNvSpPr/>
            <p:nvPr/>
          </p:nvSpPr>
          <p:spPr>
            <a:xfrm>
              <a:off x="1966791" y="2358100"/>
              <a:ext cx="538761" cy="538761"/>
            </a:xfrm>
            <a:custGeom>
              <a:avLst/>
              <a:gdLst/>
              <a:ahLst/>
              <a:cxnLst/>
              <a:rect l="l" t="t" r="r" b="b"/>
              <a:pathLst>
                <a:path w="14163" h="14163" extrusionOk="0">
                  <a:moveTo>
                    <a:pt x="7086" y="0"/>
                  </a:moveTo>
                  <a:cubicBezTo>
                    <a:pt x="3171" y="0"/>
                    <a:pt x="0" y="3171"/>
                    <a:pt x="0" y="7077"/>
                  </a:cubicBezTo>
                  <a:cubicBezTo>
                    <a:pt x="0" y="10992"/>
                    <a:pt x="3171" y="14163"/>
                    <a:pt x="7086" y="14163"/>
                  </a:cubicBezTo>
                  <a:cubicBezTo>
                    <a:pt x="10992" y="14163"/>
                    <a:pt x="14163" y="10992"/>
                    <a:pt x="14163" y="7077"/>
                  </a:cubicBezTo>
                  <a:cubicBezTo>
                    <a:pt x="14163" y="3171"/>
                    <a:pt x="10992" y="0"/>
                    <a:pt x="7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7;p44">
              <a:extLst>
                <a:ext uri="{FF2B5EF4-FFF2-40B4-BE49-F238E27FC236}">
                  <a16:creationId xmlns:a16="http://schemas.microsoft.com/office/drawing/2014/main" id="{6B96F073-6837-420D-8171-5992B3DBAEE9}"/>
                </a:ext>
              </a:extLst>
            </p:cNvPr>
            <p:cNvSpPr/>
            <p:nvPr/>
          </p:nvSpPr>
          <p:spPr>
            <a:xfrm>
              <a:off x="2234223" y="2227200"/>
              <a:ext cx="38" cy="71477"/>
            </a:xfrm>
            <a:custGeom>
              <a:avLst/>
              <a:gdLst/>
              <a:ahLst/>
              <a:cxnLst/>
              <a:rect l="l" t="t" r="r" b="b"/>
              <a:pathLst>
                <a:path w="1" h="1879" fill="none" extrusionOk="0">
                  <a:moveTo>
                    <a:pt x="0" y="0"/>
                  </a:moveTo>
                  <a:lnTo>
                    <a:pt x="0" y="1879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8;p44">
              <a:extLst>
                <a:ext uri="{FF2B5EF4-FFF2-40B4-BE49-F238E27FC236}">
                  <a16:creationId xmlns:a16="http://schemas.microsoft.com/office/drawing/2014/main" id="{7559BF2C-64F3-4833-AA39-75D0F2F438A1}"/>
                </a:ext>
              </a:extLst>
            </p:cNvPr>
            <p:cNvSpPr/>
            <p:nvPr/>
          </p:nvSpPr>
          <p:spPr>
            <a:xfrm>
              <a:off x="1994028" y="2301114"/>
              <a:ext cx="42110" cy="58087"/>
            </a:xfrm>
            <a:custGeom>
              <a:avLst/>
              <a:gdLst/>
              <a:ahLst/>
              <a:cxnLst/>
              <a:rect l="l" t="t" r="r" b="b"/>
              <a:pathLst>
                <a:path w="1107" h="1527" fill="none" extrusionOk="0">
                  <a:moveTo>
                    <a:pt x="0" y="1"/>
                  </a:moveTo>
                  <a:lnTo>
                    <a:pt x="1107" y="152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9;p44">
              <a:extLst>
                <a:ext uri="{FF2B5EF4-FFF2-40B4-BE49-F238E27FC236}">
                  <a16:creationId xmlns:a16="http://schemas.microsoft.com/office/drawing/2014/main" id="{782AF83E-2228-4689-B8D1-1439EFAE9163}"/>
                </a:ext>
              </a:extLst>
            </p:cNvPr>
            <p:cNvSpPr/>
            <p:nvPr/>
          </p:nvSpPr>
          <p:spPr>
            <a:xfrm>
              <a:off x="1842965" y="2502049"/>
              <a:ext cx="68320" cy="22329"/>
            </a:xfrm>
            <a:custGeom>
              <a:avLst/>
              <a:gdLst/>
              <a:ahLst/>
              <a:cxnLst/>
              <a:rect l="l" t="t" r="r" b="b"/>
              <a:pathLst>
                <a:path w="1796" h="587" fill="none" extrusionOk="0">
                  <a:moveTo>
                    <a:pt x="0" y="1"/>
                  </a:moveTo>
                  <a:lnTo>
                    <a:pt x="1795" y="587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0;p44">
              <a:extLst>
                <a:ext uri="{FF2B5EF4-FFF2-40B4-BE49-F238E27FC236}">
                  <a16:creationId xmlns:a16="http://schemas.microsoft.com/office/drawing/2014/main" id="{D4483536-00A9-42BA-848D-023A4219B61B}"/>
                </a:ext>
              </a:extLst>
            </p:cNvPr>
            <p:cNvSpPr/>
            <p:nvPr/>
          </p:nvSpPr>
          <p:spPr>
            <a:xfrm>
              <a:off x="1839085" y="2731287"/>
              <a:ext cx="68282" cy="22329"/>
            </a:xfrm>
            <a:custGeom>
              <a:avLst/>
              <a:gdLst/>
              <a:ahLst/>
              <a:cxnLst/>
              <a:rect l="l" t="t" r="r" b="b"/>
              <a:pathLst>
                <a:path w="1795" h="587" fill="none" extrusionOk="0">
                  <a:moveTo>
                    <a:pt x="0" y="587"/>
                  </a:moveTo>
                  <a:lnTo>
                    <a:pt x="1795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1;p44">
              <a:extLst>
                <a:ext uri="{FF2B5EF4-FFF2-40B4-BE49-F238E27FC236}">
                  <a16:creationId xmlns:a16="http://schemas.microsoft.com/office/drawing/2014/main" id="{89FEC8B6-A0C9-499D-8A8A-D21C61C71529}"/>
                </a:ext>
              </a:extLst>
            </p:cNvPr>
            <p:cNvSpPr/>
            <p:nvPr/>
          </p:nvSpPr>
          <p:spPr>
            <a:xfrm>
              <a:off x="1983757" y="2901104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0" y="1526"/>
                  </a:moveTo>
                  <a:lnTo>
                    <a:pt x="1107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2;p44">
              <a:extLst>
                <a:ext uri="{FF2B5EF4-FFF2-40B4-BE49-F238E27FC236}">
                  <a16:creationId xmlns:a16="http://schemas.microsoft.com/office/drawing/2014/main" id="{15B6DDC7-0D97-4BA0-A20E-961E6EC1BE02}"/>
                </a:ext>
              </a:extLst>
            </p:cNvPr>
            <p:cNvSpPr/>
            <p:nvPr/>
          </p:nvSpPr>
          <p:spPr>
            <a:xfrm>
              <a:off x="2221479" y="2968666"/>
              <a:ext cx="38" cy="71858"/>
            </a:xfrm>
            <a:custGeom>
              <a:avLst/>
              <a:gdLst/>
              <a:ahLst/>
              <a:cxnLst/>
              <a:rect l="l" t="t" r="r" b="b"/>
              <a:pathLst>
                <a:path w="1" h="1889" fill="none" extrusionOk="0">
                  <a:moveTo>
                    <a:pt x="1" y="1888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3;p44">
              <a:extLst>
                <a:ext uri="{FF2B5EF4-FFF2-40B4-BE49-F238E27FC236}">
                  <a16:creationId xmlns:a16="http://schemas.microsoft.com/office/drawing/2014/main" id="{F313374A-85E1-4192-88D8-86E227D4FC65}"/>
                </a:ext>
              </a:extLst>
            </p:cNvPr>
            <p:cNvSpPr/>
            <p:nvPr/>
          </p:nvSpPr>
          <p:spPr>
            <a:xfrm>
              <a:off x="2419599" y="2908522"/>
              <a:ext cx="42110" cy="58049"/>
            </a:xfrm>
            <a:custGeom>
              <a:avLst/>
              <a:gdLst/>
              <a:ahLst/>
              <a:cxnLst/>
              <a:rect l="l" t="t" r="r" b="b"/>
              <a:pathLst>
                <a:path w="1107" h="1526" fill="none" extrusionOk="0">
                  <a:moveTo>
                    <a:pt x="1107" y="152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94;p44">
              <a:extLst>
                <a:ext uri="{FF2B5EF4-FFF2-40B4-BE49-F238E27FC236}">
                  <a16:creationId xmlns:a16="http://schemas.microsoft.com/office/drawing/2014/main" id="{2D6A9B2F-AC3D-47E4-8D9C-A2A92367604E}"/>
                </a:ext>
              </a:extLst>
            </p:cNvPr>
            <p:cNvSpPr/>
            <p:nvPr/>
          </p:nvSpPr>
          <p:spPr>
            <a:xfrm>
              <a:off x="2544452" y="2743346"/>
              <a:ext cx="67977" cy="22291"/>
            </a:xfrm>
            <a:custGeom>
              <a:avLst/>
              <a:gdLst/>
              <a:ahLst/>
              <a:cxnLst/>
              <a:rect l="l" t="t" r="r" b="b"/>
              <a:pathLst>
                <a:path w="1787" h="586" fill="none" extrusionOk="0">
                  <a:moveTo>
                    <a:pt x="1786" y="58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95;p44">
              <a:extLst>
                <a:ext uri="{FF2B5EF4-FFF2-40B4-BE49-F238E27FC236}">
                  <a16:creationId xmlns:a16="http://schemas.microsoft.com/office/drawing/2014/main" id="{4F07DF65-A36E-4BE3-BBF4-A3DEC1BF7A16}"/>
                </a:ext>
              </a:extLst>
            </p:cNvPr>
            <p:cNvSpPr/>
            <p:nvPr/>
          </p:nvSpPr>
          <p:spPr>
            <a:xfrm>
              <a:off x="2548370" y="2514108"/>
              <a:ext cx="68282" cy="22291"/>
            </a:xfrm>
            <a:custGeom>
              <a:avLst/>
              <a:gdLst/>
              <a:ahLst/>
              <a:cxnLst/>
              <a:rect l="l" t="t" r="r" b="b"/>
              <a:pathLst>
                <a:path w="1795" h="586" fill="none" extrusionOk="0">
                  <a:moveTo>
                    <a:pt x="1795" y="0"/>
                  </a:moveTo>
                  <a:lnTo>
                    <a:pt x="0" y="58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96;p44">
              <a:extLst>
                <a:ext uri="{FF2B5EF4-FFF2-40B4-BE49-F238E27FC236}">
                  <a16:creationId xmlns:a16="http://schemas.microsoft.com/office/drawing/2014/main" id="{8EBAFB48-EDC8-4344-BE69-4BC14A058188}"/>
                </a:ext>
              </a:extLst>
            </p:cNvPr>
            <p:cNvSpPr/>
            <p:nvPr/>
          </p:nvSpPr>
          <p:spPr>
            <a:xfrm>
              <a:off x="2429833" y="2308570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1107" y="0"/>
                  </a:moveTo>
                  <a:lnTo>
                    <a:pt x="1" y="1525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22124" y="571359"/>
            <a:ext cx="191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GHI NHỚ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3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7140" y="0"/>
            <a:ext cx="7559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   ngày     tháng 1 năm 2022</a:t>
            </a:r>
          </a:p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890" y="1825581"/>
            <a:ext cx="33089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Arial"/>
              <a:buAutoNum type="romanUcPeriod"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học (SGK)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1: làm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2: </a:t>
            </a:r>
            <a:r>
              <a:rPr lang="vi-VN" sz="3200" b="1" dirty="0">
                <a:latin typeface="+mj-lt"/>
              </a:rPr>
              <a:t>l</a:t>
            </a:r>
            <a:r>
              <a:rPr lang="vi-VN" sz="3200" b="1" dirty="0" smtClean="0">
                <a:latin typeface="+mj-lt"/>
              </a:rPr>
              <a:t>àm </a:t>
            </a:r>
            <a:r>
              <a:rPr lang="en-US" sz="3200" b="1" dirty="0" err="1" smtClean="0">
                <a:latin typeface="+mj-lt"/>
              </a:rPr>
              <a:t>sách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3: làm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169855" y="2258408"/>
            <a:ext cx="414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THỰC HÀNH</a:t>
            </a:r>
            <a:endParaRPr lang="en-US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893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-3.08642E-6 L 1.11111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25" y="1485715"/>
            <a:ext cx="4433100" cy="1761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19645" y="337648"/>
            <a:ext cx="4914900" cy="3429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8-Point Star 6"/>
          <p:cNvSpPr/>
          <p:nvPr/>
        </p:nvSpPr>
        <p:spPr>
          <a:xfrm>
            <a:off x="322118" y="291057"/>
            <a:ext cx="800100" cy="51435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0" y="307673"/>
            <a:ext cx="480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1428750" y="1905015"/>
            <a:ext cx="1885950" cy="628650"/>
          </a:xfrm>
          <a:prstGeom prst="parallelogram">
            <a:avLst>
              <a:gd name="adj" fmla="val 83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Parallelogram 13"/>
          <p:cNvSpPr/>
          <p:nvPr/>
        </p:nvSpPr>
        <p:spPr>
          <a:xfrm rot="3665965">
            <a:off x="3925666" y="1444803"/>
            <a:ext cx="1635569" cy="1586096"/>
          </a:xfrm>
          <a:prstGeom prst="parallelogram">
            <a:avLst>
              <a:gd name="adj" fmla="val 575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Parallelogram 14"/>
          <p:cNvSpPr/>
          <p:nvPr/>
        </p:nvSpPr>
        <p:spPr>
          <a:xfrm>
            <a:off x="6234545" y="1390665"/>
            <a:ext cx="1428750" cy="1257300"/>
          </a:xfrm>
          <a:prstGeom prst="parallelogram">
            <a:avLst>
              <a:gd name="adj" fmla="val 393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74273" y="1905015"/>
            <a:ext cx="0" cy="628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86400" y="1951955"/>
            <a:ext cx="0" cy="6105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>
            <a:endCxn id="15" idx="3"/>
          </p:cNvCxnSpPr>
          <p:nvPr/>
        </p:nvCxnSpPr>
        <p:spPr>
          <a:xfrm flipH="1">
            <a:off x="6701522" y="1414864"/>
            <a:ext cx="21089" cy="12331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1943100" y="2076465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5cm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1885950" y="2542416"/>
            <a:ext cx="711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9cm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6350" y="2099351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4cm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9125" y="2533665"/>
            <a:ext cx="942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13cm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63171" y="1856616"/>
            <a:ext cx="5377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9cm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6260" y="2656716"/>
            <a:ext cx="6974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7cm</a:t>
            </a:r>
          </a:p>
        </p:txBody>
      </p:sp>
      <p:cxnSp>
        <p:nvCxnSpPr>
          <p:cNvPr id="1058" name="Straight Connector 1057"/>
          <p:cNvCxnSpPr/>
          <p:nvPr/>
        </p:nvCxnSpPr>
        <p:spPr>
          <a:xfrm flipH="1">
            <a:off x="3371850" y="1333515"/>
            <a:ext cx="5715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0" name="Straight Connector 1059"/>
          <p:cNvCxnSpPr/>
          <p:nvPr/>
        </p:nvCxnSpPr>
        <p:spPr>
          <a:xfrm flipH="1">
            <a:off x="5886450" y="1333515"/>
            <a:ext cx="5715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1" name="TextBox 1060"/>
              <p:cNvSpPr txBox="1"/>
              <p:nvPr/>
            </p:nvSpPr>
            <p:spPr>
              <a:xfrm>
                <a:off x="1085850" y="3227100"/>
                <a:ext cx="2400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𝑆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9</m:t>
                      </m:r>
                      <m:r>
                        <a:rPr lang="en-US" sz="1800" i="1">
                          <a:latin typeface="Cambria Math"/>
                        </a:rPr>
                        <m:t> ×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45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1" name="TextBox 1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227100"/>
                <a:ext cx="2400300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486150" y="3276615"/>
                <a:ext cx="2486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𝑆</m:t>
                      </m:r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13</m:t>
                      </m:r>
                      <m:r>
                        <a:rPr lang="en-US" sz="1800" i="1">
                          <a:latin typeface="Cambria Math"/>
                        </a:rPr>
                        <m:t> ×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52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3276615"/>
                <a:ext cx="2486025" cy="369332"/>
              </a:xfrm>
              <a:prstGeom prst="rect">
                <a:avLst/>
              </a:prstGeom>
              <a:blipFill>
                <a:blip r:embed="rId3"/>
                <a:stretch>
                  <a:fillRect r="-24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5943599" y="3276615"/>
                <a:ext cx="2486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𝑆</m:t>
                      </m:r>
                      <m:r>
                        <a:rPr lang="en-US" sz="1800" i="1" smtClean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63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9" y="3276615"/>
                <a:ext cx="2486025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1"/>
          <p:cNvSpPr/>
          <p:nvPr/>
        </p:nvSpPr>
        <p:spPr>
          <a:xfrm>
            <a:off x="1899804" y="3812683"/>
            <a:ext cx="5763491" cy="120880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Muốn tính diện tích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ta làm thế nào?</a:t>
            </a:r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9564" y="181419"/>
            <a:ext cx="1834860" cy="733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Làm miệng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9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4" grpId="0" animBg="1"/>
      <p:bldP spid="15" grpId="0" animBg="1"/>
      <p:bldP spid="1041" grpId="0"/>
      <p:bldP spid="1042" grpId="0"/>
      <p:bldP spid="35" grpId="0"/>
      <p:bldP spid="36" grpId="0"/>
      <p:bldP spid="38" grpId="0"/>
      <p:bldP spid="39" grpId="0"/>
      <p:bldP spid="1061" grpId="0"/>
      <p:bldP spid="102" grpId="0"/>
      <p:bldP spid="103" grpId="0"/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1382" y="228623"/>
            <a:ext cx="3124200" cy="45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8-Point Star 4"/>
          <p:cNvSpPr/>
          <p:nvPr/>
        </p:nvSpPr>
        <p:spPr>
          <a:xfrm>
            <a:off x="249382" y="76223"/>
            <a:ext cx="1066800" cy="68580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6182" y="193380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half" idx="1"/>
          </p:nvPr>
        </p:nvSpPr>
        <p:spPr>
          <a:xfrm>
            <a:off x="173182" y="990623"/>
            <a:ext cx="3733800" cy="3611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835237" y="975541"/>
            <a:ext cx="4038600" cy="36877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582" y="1828823"/>
            <a:ext cx="2362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5202382" y="1828823"/>
            <a:ext cx="2819400" cy="990600"/>
          </a:xfrm>
          <a:prstGeom prst="parallelogram">
            <a:avLst>
              <a:gd name="adj" fmla="val 577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64182" y="914423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182" y="22098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2382" y="281942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70418" y="1828823"/>
            <a:ext cx="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35782" y="22098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40582" y="28310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3237" y="3094834"/>
                <a:ext cx="3733800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̃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nhật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10</m:t>
                      </m:r>
                      <m:r>
                        <a:rPr lang="en-US" sz="2400" b="0" i="0" smtClean="0">
                          <a:latin typeface="Cambria Math"/>
                        </a:rPr>
                        <m:t> ×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(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Đáp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́ : 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7" y="3094834"/>
                <a:ext cx="3733800" cy="1231940"/>
              </a:xfrm>
              <a:prstGeom prst="rect">
                <a:avLst/>
              </a:prstGeom>
              <a:blipFill>
                <a:blip r:embed="rId2"/>
                <a:stretch>
                  <a:fillRect l="-2447" t="-396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31328" y="3188755"/>
                <a:ext cx="3886200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hành</a:t>
                </a:r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10</m:t>
                      </m:r>
                      <m:r>
                        <a:rPr lang="en-US" sz="2400" b="0" i="0" smtClean="0">
                          <a:latin typeface="Cambria Math"/>
                        </a:rPr>
                        <m:t> ×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Đáp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́: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50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328" y="3188755"/>
                <a:ext cx="3886200" cy="1231940"/>
              </a:xfrm>
              <a:prstGeom prst="rect">
                <a:avLst/>
              </a:prstGeom>
              <a:blipFill>
                <a:blip r:embed="rId3"/>
                <a:stretch>
                  <a:fillRect l="-2351" t="-396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6040582" y="181419"/>
            <a:ext cx="2693842" cy="733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Làm vở nháp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1382" y="4373183"/>
            <a:ext cx="2848841" cy="7446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Hãy so sánh diện tích của 2 hình?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97161" y="4373183"/>
            <a:ext cx="2848841" cy="7446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Vì sao diện tích của 2 hình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 nhau?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76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uild="p"/>
      <p:bldP spid="9" grpId="0" animBg="1"/>
      <p:bldP spid="10" grpId="0" animBg="1"/>
      <p:bldP spid="12" grpId="0"/>
      <p:bldP spid="13" grpId="0"/>
      <p:bldP spid="15" grpId="0"/>
      <p:bldP spid="16" grpId="0"/>
      <p:bldP spid="17" grpId="0" build="p"/>
      <p:bldP spid="18" grpId="0" build="p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291299" y="2251264"/>
            <a:ext cx="389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57424" y="328481"/>
            <a:ext cx="5214801" cy="457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8-Point Star 4"/>
          <p:cNvSpPr/>
          <p:nvPr/>
        </p:nvSpPr>
        <p:spPr>
          <a:xfrm>
            <a:off x="237095" y="201498"/>
            <a:ext cx="1066800" cy="685800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056" y="282889"/>
            <a:ext cx="5348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638" y="1074123"/>
            <a:ext cx="621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4dm,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34cm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5521038" y="2231189"/>
            <a:ext cx="3352800" cy="1219200"/>
          </a:xfrm>
          <a:prstGeom prst="parallelogram">
            <a:avLst>
              <a:gd name="adj" fmla="val 83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560338" y="2231189"/>
            <a:ext cx="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4974" y="2656123"/>
            <a:ext cx="831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34cm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4291" y="3462057"/>
            <a:ext cx="115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3" y="1880847"/>
                <a:ext cx="5105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	  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Đổi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4dm = 40cm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hành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40</m:t>
                      </m:r>
                      <m:r>
                        <a:rPr lang="en-US" sz="2800" b="0" i="1" smtClean="0">
                          <a:latin typeface="Cambria Math"/>
                        </a:rPr>
                        <m:t> 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34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1360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Đáp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: 1360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3" y="1880847"/>
                <a:ext cx="5105400" cy="2246769"/>
              </a:xfrm>
              <a:prstGeom prst="rect">
                <a:avLst/>
              </a:prstGeom>
              <a:blipFill>
                <a:blip r:embed="rId2"/>
                <a:stretch>
                  <a:fillRect t="-2989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504291" y="213554"/>
            <a:ext cx="2579674" cy="7111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smtClean="0">
                <a:solidFill>
                  <a:schemeClr val="tx1"/>
                </a:solidFill>
                <a:latin typeface="+mj-lt"/>
              </a:rPr>
              <a:t>Làm trên màn hình ý a, làm vở ý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761077" y="4018690"/>
            <a:ext cx="4468540" cy="1102475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 smtClean="0">
                <a:solidFill>
                  <a:schemeClr val="tx1"/>
                </a:solidFill>
                <a:latin typeface="+mj-lt"/>
              </a:rPr>
              <a:t>Lưu ý: độ dài đáy và chiều cao phải cùng đơn vị đo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8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10" grpId="0"/>
      <p:bldP spid="11" grpId="0"/>
      <p:bldP spid="12" grpId="0" build="p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462749" y="2236976"/>
            <a:ext cx="349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VẬN DỤNG</a:t>
            </a:r>
            <a:endParaRPr lang="en-US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71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164508" y="168870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430924" y="-222261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3745621" y="4119876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520079" y="2730719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201396" y="4327314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2265003" y="108460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783905" y="1529330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Content Placeholder 8"/>
          <p:cNvSpPr txBox="1">
            <a:spLocks/>
          </p:cNvSpPr>
          <p:nvPr/>
        </p:nvSpPr>
        <p:spPr>
          <a:xfrm>
            <a:off x="1883877" y="1259263"/>
            <a:ext cx="5636065" cy="246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nó.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200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1893455" y="2895357"/>
            <a:ext cx="453058" cy="36175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uiExpand="1" build="p"/>
      <p:bldP spid="5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164508" y="168870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430924" y="-222261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3745621" y="4119876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520079" y="2730719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201396" y="4327314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2265003" y="108460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783905" y="1529330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8" name="Content Placeholder 2"/>
              <p:cNvSpPr txBox="1">
                <a:spLocks/>
              </p:cNvSpPr>
              <p:nvPr/>
            </p:nvSpPr>
            <p:spPr>
              <a:xfrm>
                <a:off x="604436" y="793390"/>
                <a:ext cx="7759833" cy="3190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Ubuntu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9pPr>
              </a:lstStyle>
              <a:p>
                <a:pPr marL="0" indent="0"/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thức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hình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bình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hành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𝐒</m:t>
                    </m:r>
                    <m:r>
                      <a:rPr lang="en-US" sz="2800" b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𝐚</m:t>
                    </m:r>
                    <m:r>
                      <a:rPr lang="en-US" sz="2800" b="1" smtClean="0">
                        <a:latin typeface="Cambria Math"/>
                      </a:rPr>
                      <m:t> 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Ubuntu"/>
                  <a:buAutoNum type="alphaUcPeriod"/>
                </a:pP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 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Ubuntu"/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𝐒</m:t>
                    </m:r>
                    <m:r>
                      <a:rPr lang="en-US" sz="2800" b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𝐚</m:t>
                    </m:r>
                    <m:r>
                      <a:rPr lang="en-US" sz="2800" b="1" smtClean="0">
                        <a:latin typeface="Cambria Math"/>
                      </a:rPr>
                      <m:t> ×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𝐡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" y="793390"/>
                <a:ext cx="7759833" cy="3190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9" name="Oval 598"/>
          <p:cNvSpPr/>
          <p:nvPr/>
        </p:nvSpPr>
        <p:spPr>
          <a:xfrm>
            <a:off x="3392004" y="2973249"/>
            <a:ext cx="284358" cy="32230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build="p"/>
      <p:bldP spid="5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1" name="Google Shape;2441;p64"/>
          <p:cNvGrpSpPr/>
          <p:nvPr/>
        </p:nvGrpSpPr>
        <p:grpSpPr>
          <a:xfrm>
            <a:off x="2071988" y="2085325"/>
            <a:ext cx="5075100" cy="7132475"/>
            <a:chOff x="1919588" y="1932925"/>
            <a:chExt cx="5075100" cy="7132475"/>
          </a:xfrm>
        </p:grpSpPr>
        <p:sp>
          <p:nvSpPr>
            <p:cNvPr id="2442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2500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820889" y="-32729"/>
            <a:ext cx="3495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DẶN DÒ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92820" y="732624"/>
            <a:ext cx="4943824" cy="1142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Ôn lại diện tích hình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ình hành</a:t>
            </a:r>
          </a:p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Hoàn thành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ài vào vở</a:t>
            </a:r>
          </a:p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Chuẩn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ị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ài sau: “ Luyện tập” (tr 104)</a:t>
            </a:r>
            <a:r>
              <a:rPr lang="vi-VN" sz="20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4.32099E-6 L -2.77778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BBDB53-8007-4CC1-A795-7E5A339B6B5F}"/>
              </a:ext>
            </a:extLst>
          </p:cNvPr>
          <p:cNvSpPr txBox="1"/>
          <p:nvPr/>
        </p:nvSpPr>
        <p:spPr>
          <a:xfrm>
            <a:off x="1546860" y="1242060"/>
            <a:ext cx="6812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solidFill>
                  <a:schemeClr val="accent4">
                    <a:lumMod val="50000"/>
                  </a:schemeClr>
                </a:solidFill>
              </a:rPr>
              <a:t>THANKS!</a:t>
            </a:r>
          </a:p>
        </p:txBody>
      </p:sp>
      <p:grpSp>
        <p:nvGrpSpPr>
          <p:cNvPr id="9" name="Google Shape;2582;p65">
            <a:extLst>
              <a:ext uri="{FF2B5EF4-FFF2-40B4-BE49-F238E27FC236}">
                <a16:creationId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7900514" y="1067629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8371007" y="37023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680916" y="2647974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3491912" y="2717108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022625" y="2092620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6022678" y="455031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6470619" y="1646397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E382E766-1FDC-45E9-8988-7FEB14463826}"/>
              </a:ext>
            </a:extLst>
          </p:cNvPr>
          <p:cNvSpPr/>
          <p:nvPr/>
        </p:nvSpPr>
        <p:spPr>
          <a:xfrm>
            <a:off x="5429818" y="4475344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0E585F-5888-4DF3-9146-B4EBF166FCC9}"/>
              </a:ext>
            </a:extLst>
          </p:cNvPr>
          <p:cNvSpPr/>
          <p:nvPr/>
        </p:nvSpPr>
        <p:spPr>
          <a:xfrm>
            <a:off x="6423090" y="2425659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AC2E2-DDA9-4065-A0F9-1BAC3E30F11A}"/>
              </a:ext>
            </a:extLst>
          </p:cNvPr>
          <p:cNvSpPr/>
          <p:nvPr/>
        </p:nvSpPr>
        <p:spPr>
          <a:xfrm>
            <a:off x="542924" y="2397451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3CCE28D-6EF1-47B7-AC65-A3EFC2067C7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62345" y="338821"/>
            <a:ext cx="9144000" cy="571500"/>
          </a:xfrm>
        </p:spPr>
        <p:txBody>
          <a:bodyPr/>
          <a:lstStyle/>
          <a:p>
            <a:pPr marL="139700" indent="0" algn="ctr">
              <a:buClr>
                <a:schemeClr val="tx1"/>
              </a:buClr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A3482B9D-51F5-42D9-940E-0B596D10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350509"/>
            <a:ext cx="2057684" cy="94205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BD81A47D-8534-4D4F-9546-032EDFF1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59" y="1353290"/>
            <a:ext cx="1356359" cy="1037083"/>
          </a:xfrm>
          <a:prstGeom prst="parallelogram">
            <a:avLst>
              <a:gd name="adj" fmla="val 36003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29C906A3-2296-451F-A4ED-FA4E0614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740" y="449283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081" name="AutoShape 9">
            <a:extLst>
              <a:ext uri="{FF2B5EF4-FFF2-40B4-BE49-F238E27FC236}">
                <a16:creationId xmlns:a16="http://schemas.microsoft.com/office/drawing/2014/main" id="{D3790342-36ED-4423-B58F-CE46220C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4" y="1409700"/>
            <a:ext cx="2245445" cy="942051"/>
          </a:xfrm>
          <a:prstGeom prst="parallelogram">
            <a:avLst>
              <a:gd name="adj" fmla="val 69231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 dirty="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13004337-8894-4A61-A9D4-9BBC93C62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954" y="3350509"/>
            <a:ext cx="1938116" cy="1037083"/>
          </a:xfrm>
          <a:prstGeom prst="parallelogram">
            <a:avLst>
              <a:gd name="adj" fmla="val 0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A9CEE2E3-6B16-4E9B-9791-25DC86E0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707" y="457150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598BBD9A-7D35-49AE-A6BD-FB41EA7D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012" y="2436497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263E77CC-B2A1-4CFB-A5DC-E3A3F6F2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34" y="2448313"/>
            <a:ext cx="10287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id="{8D95B156-49E4-45F5-9130-23E04ED1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0" y="2390374"/>
            <a:ext cx="1371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99" name="AutoShape 27">
            <a:extLst>
              <a:ext uri="{FF2B5EF4-FFF2-40B4-BE49-F238E27FC236}">
                <a16:creationId xmlns:a16="http://schemas.microsoft.com/office/drawing/2014/main" id="{6C950BA8-EC8B-4089-9AC8-B59DA6D0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993" y="1193840"/>
            <a:ext cx="1656782" cy="119653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DD483892-8125-4ACE-8228-335911B8878B}"/>
              </a:ext>
            </a:extLst>
          </p:cNvPr>
          <p:cNvGrpSpPr>
            <a:grpSpLocks/>
          </p:cNvGrpSpPr>
          <p:nvPr/>
        </p:nvGrpSpPr>
        <p:grpSpPr bwMode="auto">
          <a:xfrm>
            <a:off x="4858512" y="1003671"/>
            <a:ext cx="4041648" cy="1651138"/>
            <a:chOff x="432" y="1052"/>
            <a:chExt cx="3744" cy="1489"/>
          </a:xfrm>
        </p:grpSpPr>
        <p:sp>
          <p:nvSpPr>
            <p:cNvPr id="6147" name="AutoShape 3">
              <a:extLst>
                <a:ext uri="{FF2B5EF4-FFF2-40B4-BE49-F238E27FC236}">
                  <a16:creationId xmlns:a16="http://schemas.microsoft.com/office/drawing/2014/main" id="{8FB80B86-D808-4F05-88FF-97A412E70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3024" cy="960"/>
            </a:xfrm>
            <a:prstGeom prst="parallelogram">
              <a:avLst>
                <a:gd name="adj" fmla="val 7875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dirty="0"/>
            </a:p>
          </p:txBody>
        </p:sp>
        <p:sp>
          <p:nvSpPr>
            <p:cNvPr id="6148" name="Text Box 4">
              <a:extLst>
                <a:ext uri="{FF2B5EF4-FFF2-40B4-BE49-F238E27FC236}">
                  <a16:creationId xmlns:a16="http://schemas.microsoft.com/office/drawing/2014/main" id="{A02C6A9C-7C90-4AEF-9F01-BD1AAD561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052"/>
              <a:ext cx="38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49" name="Text Box 5">
              <a:extLst>
                <a:ext uri="{FF2B5EF4-FFF2-40B4-BE49-F238E27FC236}">
                  <a16:creationId xmlns:a16="http://schemas.microsoft.com/office/drawing/2014/main" id="{F6AFEC50-7510-4C5E-901B-FFF01E062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137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42A0518D-5362-4EFE-9868-B2B4C3BAB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208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151" name="Text Box 7">
              <a:extLst>
                <a:ext uri="{FF2B5EF4-FFF2-40B4-BE49-F238E27FC236}">
                  <a16:creationId xmlns:a16="http://schemas.microsoft.com/office/drawing/2014/main" id="{5ACF8A87-21CE-4D5B-BFBF-53250FA4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083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152" name="Rectangle 8">
            <a:extLst>
              <a:ext uri="{FF2B5EF4-FFF2-40B4-BE49-F238E27FC236}">
                <a16:creationId xmlns:a16="http://schemas.microsoft.com/office/drawing/2014/main" id="{85A86E95-A1DF-417D-AFB8-08A762D8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29240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BDB7378E-8D44-4DBE-9A19-F759E733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16143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698EE610-D7FE-43C9-B34C-510FB1B9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" y="79319"/>
            <a:ext cx="7629232" cy="56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54F9B502-A8EA-41D7-B682-C0D5E998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" y="4220815"/>
            <a:ext cx="8778240" cy="461665"/>
          </a:xfrm>
          <a:prstGeom prst="rect">
            <a:avLst/>
          </a:prstGeom>
          <a:solidFill>
            <a:srgbClr val="66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540D0-231B-4222-B93F-A2A8D6A0F3FC}"/>
              </a:ext>
            </a:extLst>
          </p:cNvPr>
          <p:cNvSpPr txBox="1"/>
          <p:nvPr/>
        </p:nvSpPr>
        <p:spPr>
          <a:xfrm>
            <a:off x="403860" y="1085183"/>
            <a:ext cx="4454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ABCD?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B4737CA0-B910-461E-ABE7-62A5575B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" y="2817091"/>
            <a:ext cx="538734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song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song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86214CA-8F1F-401E-A0CE-7D669938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191" y="2817091"/>
            <a:ext cx="3200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 = DC 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 = 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 animBg="1"/>
      <p:bldP spid="6156" grpId="1" animBg="1"/>
      <p:bldP spid="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40"/>
          <p:cNvGrpSpPr/>
          <p:nvPr/>
        </p:nvGrpSpPr>
        <p:grpSpPr>
          <a:xfrm>
            <a:off x="5425917" y="3871708"/>
            <a:ext cx="2762089" cy="2099579"/>
            <a:chOff x="6561825" y="2594500"/>
            <a:chExt cx="1454650" cy="1341413"/>
          </a:xfrm>
        </p:grpSpPr>
        <p:sp>
          <p:nvSpPr>
            <p:cNvPr id="1323" name="Google Shape;1323;p40"/>
            <p:cNvSpPr/>
            <p:nvPr/>
          </p:nvSpPr>
          <p:spPr>
            <a:xfrm>
              <a:off x="6878225" y="3130300"/>
              <a:ext cx="206300" cy="201825"/>
            </a:xfrm>
            <a:custGeom>
              <a:avLst/>
              <a:gdLst/>
              <a:ahLst/>
              <a:cxnLst/>
              <a:rect l="l" t="t" r="r" b="b"/>
              <a:pathLst>
                <a:path w="8252" h="8073" extrusionOk="0">
                  <a:moveTo>
                    <a:pt x="6240" y="0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82" y="5608"/>
                  </a:lnTo>
                  <a:lnTo>
                    <a:pt x="4394" y="8073"/>
                  </a:lnTo>
                  <a:lnTo>
                    <a:pt x="5430" y="5382"/>
                  </a:lnTo>
                  <a:lnTo>
                    <a:pt x="8252" y="4703"/>
                  </a:lnTo>
                  <a:lnTo>
                    <a:pt x="6001" y="2882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510450" y="2991575"/>
              <a:ext cx="96175" cy="94375"/>
            </a:xfrm>
            <a:custGeom>
              <a:avLst/>
              <a:gdLst/>
              <a:ahLst/>
              <a:cxnLst/>
              <a:rect l="l" t="t" r="r" b="b"/>
              <a:pathLst>
                <a:path w="3847" h="3775" extrusionOk="0">
                  <a:moveTo>
                    <a:pt x="2906" y="0"/>
                  </a:moveTo>
                  <a:lnTo>
                    <a:pt x="1775" y="738"/>
                  </a:lnTo>
                  <a:lnTo>
                    <a:pt x="524" y="215"/>
                  </a:lnTo>
                  <a:lnTo>
                    <a:pt x="870" y="1524"/>
                  </a:lnTo>
                  <a:lnTo>
                    <a:pt x="1" y="2548"/>
                  </a:lnTo>
                  <a:lnTo>
                    <a:pt x="1346" y="2620"/>
                  </a:lnTo>
                  <a:lnTo>
                    <a:pt x="2048" y="3775"/>
                  </a:lnTo>
                  <a:lnTo>
                    <a:pt x="2537" y="2512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6721650" y="2594500"/>
              <a:ext cx="109875" cy="107175"/>
            </a:xfrm>
            <a:custGeom>
              <a:avLst/>
              <a:gdLst/>
              <a:ahLst/>
              <a:cxnLst/>
              <a:rect l="l" t="t" r="r" b="b"/>
              <a:pathLst>
                <a:path w="4395" h="4287" extrusionOk="0">
                  <a:moveTo>
                    <a:pt x="3323" y="0"/>
                  </a:moveTo>
                  <a:lnTo>
                    <a:pt x="2025" y="834"/>
                  </a:lnTo>
                  <a:lnTo>
                    <a:pt x="608" y="238"/>
                  </a:lnTo>
                  <a:lnTo>
                    <a:pt x="1001" y="1727"/>
                  </a:lnTo>
                  <a:lnTo>
                    <a:pt x="1" y="2894"/>
                  </a:lnTo>
                  <a:lnTo>
                    <a:pt x="1537" y="2977"/>
                  </a:lnTo>
                  <a:lnTo>
                    <a:pt x="2335" y="4287"/>
                  </a:lnTo>
                  <a:lnTo>
                    <a:pt x="2894" y="2858"/>
                  </a:lnTo>
                  <a:lnTo>
                    <a:pt x="4394" y="2501"/>
                  </a:lnTo>
                  <a:lnTo>
                    <a:pt x="3192" y="1536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877888" y="2775313"/>
              <a:ext cx="128900" cy="134575"/>
            </a:xfrm>
            <a:custGeom>
              <a:avLst/>
              <a:gdLst/>
              <a:ahLst/>
              <a:cxnLst/>
              <a:rect l="l" t="t" r="r" b="b"/>
              <a:pathLst>
                <a:path w="5156" h="5383" extrusionOk="0">
                  <a:moveTo>
                    <a:pt x="1917" y="0"/>
                  </a:moveTo>
                  <a:lnTo>
                    <a:pt x="1679" y="1870"/>
                  </a:lnTo>
                  <a:lnTo>
                    <a:pt x="1" y="2727"/>
                  </a:lnTo>
                  <a:lnTo>
                    <a:pt x="1703" y="3537"/>
                  </a:lnTo>
                  <a:lnTo>
                    <a:pt x="2001" y="5382"/>
                  </a:lnTo>
                  <a:lnTo>
                    <a:pt x="3299" y="4025"/>
                  </a:lnTo>
                  <a:lnTo>
                    <a:pt x="5156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1" y="132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68200" y="3412163"/>
              <a:ext cx="148275" cy="141700"/>
            </a:xfrm>
            <a:custGeom>
              <a:avLst/>
              <a:gdLst/>
              <a:ahLst/>
              <a:cxnLst/>
              <a:rect l="l" t="t" r="r" b="b"/>
              <a:pathLst>
                <a:path w="5931" h="5668" extrusionOk="0">
                  <a:moveTo>
                    <a:pt x="2942" y="1"/>
                  </a:moveTo>
                  <a:lnTo>
                    <a:pt x="2049" y="1870"/>
                  </a:lnTo>
                  <a:lnTo>
                    <a:pt x="1" y="2191"/>
                  </a:lnTo>
                  <a:lnTo>
                    <a:pt x="1501" y="3620"/>
                  </a:lnTo>
                  <a:lnTo>
                    <a:pt x="1180" y="5668"/>
                  </a:lnTo>
                  <a:lnTo>
                    <a:pt x="3001" y="4680"/>
                  </a:lnTo>
                  <a:lnTo>
                    <a:pt x="4847" y="5620"/>
                  </a:lnTo>
                  <a:lnTo>
                    <a:pt x="4847" y="5620"/>
                  </a:lnTo>
                  <a:lnTo>
                    <a:pt x="4466" y="3584"/>
                  </a:lnTo>
                  <a:lnTo>
                    <a:pt x="5930" y="2120"/>
                  </a:lnTo>
                  <a:lnTo>
                    <a:pt x="3882" y="1846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6561825" y="310705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41" y="1"/>
                  </a:moveTo>
                  <a:lnTo>
                    <a:pt x="881" y="358"/>
                  </a:lnTo>
                  <a:lnTo>
                    <a:pt x="262" y="108"/>
                  </a:lnTo>
                  <a:lnTo>
                    <a:pt x="441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68200" y="3107063"/>
              <a:ext cx="47375" cy="46450"/>
            </a:xfrm>
            <a:custGeom>
              <a:avLst/>
              <a:gdLst/>
              <a:ahLst/>
              <a:cxnLst/>
              <a:rect l="l" t="t" r="r" b="b"/>
              <a:pathLst>
                <a:path w="1895" h="1858" extrusionOk="0">
                  <a:moveTo>
                    <a:pt x="1430" y="0"/>
                  </a:moveTo>
                  <a:lnTo>
                    <a:pt x="870" y="369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430" y="750"/>
                  </a:lnTo>
                  <a:lnTo>
                    <a:pt x="1" y="1250"/>
                  </a:lnTo>
                  <a:lnTo>
                    <a:pt x="656" y="1286"/>
                  </a:lnTo>
                  <a:lnTo>
                    <a:pt x="1001" y="1858"/>
                  </a:lnTo>
                  <a:lnTo>
                    <a:pt x="1251" y="1238"/>
                  </a:lnTo>
                  <a:lnTo>
                    <a:pt x="1894" y="1084"/>
                  </a:lnTo>
                  <a:lnTo>
                    <a:pt x="1382" y="66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6802025" y="2819525"/>
              <a:ext cx="47350" cy="46150"/>
            </a:xfrm>
            <a:custGeom>
              <a:avLst/>
              <a:gdLst/>
              <a:ahLst/>
              <a:cxnLst/>
              <a:rect l="l" t="t" r="r" b="b"/>
              <a:pathLst>
                <a:path w="1894" h="1846" extrusionOk="0">
                  <a:moveTo>
                    <a:pt x="1429" y="0"/>
                  </a:moveTo>
                  <a:lnTo>
                    <a:pt x="870" y="358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429" y="751"/>
                  </a:lnTo>
                  <a:lnTo>
                    <a:pt x="1" y="1251"/>
                  </a:lnTo>
                  <a:lnTo>
                    <a:pt x="655" y="1286"/>
                  </a:lnTo>
                  <a:lnTo>
                    <a:pt x="1013" y="1846"/>
                  </a:lnTo>
                  <a:lnTo>
                    <a:pt x="1251" y="1239"/>
                  </a:lnTo>
                  <a:lnTo>
                    <a:pt x="1894" y="1084"/>
                  </a:lnTo>
                  <a:lnTo>
                    <a:pt x="1382" y="655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048200" y="2612650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48"/>
                  </a:lnTo>
                  <a:lnTo>
                    <a:pt x="405" y="155"/>
                  </a:lnTo>
                  <a:lnTo>
                    <a:pt x="655" y="1144"/>
                  </a:lnTo>
                  <a:lnTo>
                    <a:pt x="0" y="1918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894"/>
                  </a:lnTo>
                  <a:lnTo>
                    <a:pt x="2905" y="1656"/>
                  </a:lnTo>
                  <a:lnTo>
                    <a:pt x="2119" y="1013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7246400" y="2927575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60"/>
                  </a:lnTo>
                  <a:lnTo>
                    <a:pt x="405" y="167"/>
                  </a:lnTo>
                  <a:lnTo>
                    <a:pt x="405" y="167"/>
                  </a:lnTo>
                  <a:lnTo>
                    <a:pt x="667" y="1156"/>
                  </a:lnTo>
                  <a:lnTo>
                    <a:pt x="0" y="1929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906"/>
                  </a:lnTo>
                  <a:lnTo>
                    <a:pt x="2905" y="1668"/>
                  </a:lnTo>
                  <a:lnTo>
                    <a:pt x="2120" y="1025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200600" y="358300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29" y="1"/>
                  </a:moveTo>
                  <a:lnTo>
                    <a:pt x="869" y="358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429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828950" y="3480638"/>
              <a:ext cx="47350" cy="46450"/>
            </a:xfrm>
            <a:custGeom>
              <a:avLst/>
              <a:gdLst/>
              <a:ahLst/>
              <a:cxnLst/>
              <a:rect l="l" t="t" r="r" b="b"/>
              <a:pathLst>
                <a:path w="1894" h="1858" extrusionOk="0">
                  <a:moveTo>
                    <a:pt x="1429" y="0"/>
                  </a:moveTo>
                  <a:lnTo>
                    <a:pt x="869" y="357"/>
                  </a:lnTo>
                  <a:lnTo>
                    <a:pt x="262" y="107"/>
                  </a:lnTo>
                  <a:lnTo>
                    <a:pt x="429" y="750"/>
                  </a:lnTo>
                  <a:lnTo>
                    <a:pt x="0" y="1250"/>
                  </a:lnTo>
                  <a:lnTo>
                    <a:pt x="655" y="1286"/>
                  </a:lnTo>
                  <a:lnTo>
                    <a:pt x="1000" y="1857"/>
                  </a:lnTo>
                  <a:lnTo>
                    <a:pt x="1250" y="1238"/>
                  </a:lnTo>
                  <a:lnTo>
                    <a:pt x="1893" y="1083"/>
                  </a:lnTo>
                  <a:lnTo>
                    <a:pt x="1381" y="6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7528613" y="3801338"/>
              <a:ext cx="128600" cy="134575"/>
            </a:xfrm>
            <a:custGeom>
              <a:avLst/>
              <a:gdLst/>
              <a:ahLst/>
              <a:cxnLst/>
              <a:rect l="l" t="t" r="r" b="b"/>
              <a:pathLst>
                <a:path w="5144" h="5383" extrusionOk="0">
                  <a:moveTo>
                    <a:pt x="1917" y="1"/>
                  </a:moveTo>
                  <a:lnTo>
                    <a:pt x="1679" y="1870"/>
                  </a:lnTo>
                  <a:lnTo>
                    <a:pt x="0" y="2727"/>
                  </a:lnTo>
                  <a:lnTo>
                    <a:pt x="1703" y="3525"/>
                  </a:lnTo>
                  <a:lnTo>
                    <a:pt x="2000" y="5383"/>
                  </a:lnTo>
                  <a:lnTo>
                    <a:pt x="3286" y="4013"/>
                  </a:lnTo>
                  <a:lnTo>
                    <a:pt x="5144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0" y="1322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7388250" y="3382100"/>
              <a:ext cx="206300" cy="201850"/>
            </a:xfrm>
            <a:custGeom>
              <a:avLst/>
              <a:gdLst/>
              <a:ahLst/>
              <a:cxnLst/>
              <a:rect l="l" t="t" r="r" b="b"/>
              <a:pathLst>
                <a:path w="8252" h="8074" extrusionOk="0">
                  <a:moveTo>
                    <a:pt x="6240" y="1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94" y="5597"/>
                  </a:lnTo>
                  <a:lnTo>
                    <a:pt x="4394" y="8073"/>
                  </a:lnTo>
                  <a:lnTo>
                    <a:pt x="5442" y="5370"/>
                  </a:lnTo>
                  <a:lnTo>
                    <a:pt x="8252" y="4704"/>
                  </a:lnTo>
                  <a:lnTo>
                    <a:pt x="6014" y="2882"/>
                  </a:lnTo>
                  <a:lnTo>
                    <a:pt x="62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7111900" y="3821425"/>
              <a:ext cx="96150" cy="94400"/>
            </a:xfrm>
            <a:custGeom>
              <a:avLst/>
              <a:gdLst/>
              <a:ahLst/>
              <a:cxnLst/>
              <a:rect l="l" t="t" r="r" b="b"/>
              <a:pathLst>
                <a:path w="3846" h="3776" extrusionOk="0">
                  <a:moveTo>
                    <a:pt x="2905" y="1"/>
                  </a:moveTo>
                  <a:lnTo>
                    <a:pt x="1774" y="727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869" y="1513"/>
                  </a:lnTo>
                  <a:lnTo>
                    <a:pt x="0" y="2549"/>
                  </a:lnTo>
                  <a:lnTo>
                    <a:pt x="1345" y="2620"/>
                  </a:lnTo>
                  <a:lnTo>
                    <a:pt x="2048" y="3775"/>
                  </a:lnTo>
                  <a:lnTo>
                    <a:pt x="2536" y="2513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7544675" y="2601050"/>
              <a:ext cx="96475" cy="94375"/>
            </a:xfrm>
            <a:custGeom>
              <a:avLst/>
              <a:gdLst/>
              <a:ahLst/>
              <a:cxnLst/>
              <a:rect l="l" t="t" r="r" b="b"/>
              <a:pathLst>
                <a:path w="3859" h="3775" extrusionOk="0">
                  <a:moveTo>
                    <a:pt x="2918" y="0"/>
                  </a:moveTo>
                  <a:lnTo>
                    <a:pt x="1787" y="727"/>
                  </a:lnTo>
                  <a:lnTo>
                    <a:pt x="537" y="215"/>
                  </a:lnTo>
                  <a:lnTo>
                    <a:pt x="882" y="1512"/>
                  </a:lnTo>
                  <a:lnTo>
                    <a:pt x="1" y="2536"/>
                  </a:lnTo>
                  <a:lnTo>
                    <a:pt x="1358" y="2620"/>
                  </a:lnTo>
                  <a:lnTo>
                    <a:pt x="2061" y="3775"/>
                  </a:lnTo>
                  <a:lnTo>
                    <a:pt x="2549" y="2513"/>
                  </a:lnTo>
                  <a:lnTo>
                    <a:pt x="3858" y="2191"/>
                  </a:lnTo>
                  <a:lnTo>
                    <a:pt x="2811" y="1346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40"/>
          <p:cNvGrpSpPr/>
          <p:nvPr/>
        </p:nvGrpSpPr>
        <p:grpSpPr>
          <a:xfrm>
            <a:off x="873083" y="3887644"/>
            <a:ext cx="2762089" cy="2099579"/>
            <a:chOff x="6561825" y="2594500"/>
            <a:chExt cx="1454650" cy="1341413"/>
          </a:xfrm>
        </p:grpSpPr>
        <p:sp>
          <p:nvSpPr>
            <p:cNvPr id="1340" name="Google Shape;1340;p40"/>
            <p:cNvSpPr/>
            <p:nvPr/>
          </p:nvSpPr>
          <p:spPr>
            <a:xfrm>
              <a:off x="6878225" y="3130300"/>
              <a:ext cx="206300" cy="201825"/>
            </a:xfrm>
            <a:custGeom>
              <a:avLst/>
              <a:gdLst/>
              <a:ahLst/>
              <a:cxnLst/>
              <a:rect l="l" t="t" r="r" b="b"/>
              <a:pathLst>
                <a:path w="8252" h="8073" extrusionOk="0">
                  <a:moveTo>
                    <a:pt x="6240" y="0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82" y="5608"/>
                  </a:lnTo>
                  <a:lnTo>
                    <a:pt x="4394" y="8073"/>
                  </a:lnTo>
                  <a:lnTo>
                    <a:pt x="5430" y="5382"/>
                  </a:lnTo>
                  <a:lnTo>
                    <a:pt x="8252" y="4703"/>
                  </a:lnTo>
                  <a:lnTo>
                    <a:pt x="6001" y="2882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7510450" y="2991575"/>
              <a:ext cx="96175" cy="94375"/>
            </a:xfrm>
            <a:custGeom>
              <a:avLst/>
              <a:gdLst/>
              <a:ahLst/>
              <a:cxnLst/>
              <a:rect l="l" t="t" r="r" b="b"/>
              <a:pathLst>
                <a:path w="3847" h="3775" extrusionOk="0">
                  <a:moveTo>
                    <a:pt x="2906" y="0"/>
                  </a:moveTo>
                  <a:lnTo>
                    <a:pt x="1775" y="738"/>
                  </a:lnTo>
                  <a:lnTo>
                    <a:pt x="524" y="215"/>
                  </a:lnTo>
                  <a:lnTo>
                    <a:pt x="870" y="1524"/>
                  </a:lnTo>
                  <a:lnTo>
                    <a:pt x="1" y="2548"/>
                  </a:lnTo>
                  <a:lnTo>
                    <a:pt x="1346" y="2620"/>
                  </a:lnTo>
                  <a:lnTo>
                    <a:pt x="2048" y="3775"/>
                  </a:lnTo>
                  <a:lnTo>
                    <a:pt x="2537" y="2512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721650" y="2594500"/>
              <a:ext cx="109875" cy="107175"/>
            </a:xfrm>
            <a:custGeom>
              <a:avLst/>
              <a:gdLst/>
              <a:ahLst/>
              <a:cxnLst/>
              <a:rect l="l" t="t" r="r" b="b"/>
              <a:pathLst>
                <a:path w="4395" h="4287" extrusionOk="0">
                  <a:moveTo>
                    <a:pt x="3323" y="0"/>
                  </a:moveTo>
                  <a:lnTo>
                    <a:pt x="2025" y="834"/>
                  </a:lnTo>
                  <a:lnTo>
                    <a:pt x="608" y="238"/>
                  </a:lnTo>
                  <a:lnTo>
                    <a:pt x="1001" y="1727"/>
                  </a:lnTo>
                  <a:lnTo>
                    <a:pt x="1" y="2894"/>
                  </a:lnTo>
                  <a:lnTo>
                    <a:pt x="1537" y="2977"/>
                  </a:lnTo>
                  <a:lnTo>
                    <a:pt x="2335" y="4287"/>
                  </a:lnTo>
                  <a:lnTo>
                    <a:pt x="2894" y="2858"/>
                  </a:lnTo>
                  <a:lnTo>
                    <a:pt x="4394" y="2501"/>
                  </a:lnTo>
                  <a:lnTo>
                    <a:pt x="3192" y="1536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7877888" y="2775313"/>
              <a:ext cx="128900" cy="134575"/>
            </a:xfrm>
            <a:custGeom>
              <a:avLst/>
              <a:gdLst/>
              <a:ahLst/>
              <a:cxnLst/>
              <a:rect l="l" t="t" r="r" b="b"/>
              <a:pathLst>
                <a:path w="5156" h="5383" extrusionOk="0">
                  <a:moveTo>
                    <a:pt x="1917" y="0"/>
                  </a:moveTo>
                  <a:lnTo>
                    <a:pt x="1679" y="1870"/>
                  </a:lnTo>
                  <a:lnTo>
                    <a:pt x="1" y="2727"/>
                  </a:lnTo>
                  <a:lnTo>
                    <a:pt x="1703" y="3537"/>
                  </a:lnTo>
                  <a:lnTo>
                    <a:pt x="2001" y="5382"/>
                  </a:lnTo>
                  <a:lnTo>
                    <a:pt x="3299" y="4025"/>
                  </a:lnTo>
                  <a:lnTo>
                    <a:pt x="5156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1" y="1322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7868200" y="3412163"/>
              <a:ext cx="148275" cy="141700"/>
            </a:xfrm>
            <a:custGeom>
              <a:avLst/>
              <a:gdLst/>
              <a:ahLst/>
              <a:cxnLst/>
              <a:rect l="l" t="t" r="r" b="b"/>
              <a:pathLst>
                <a:path w="5931" h="5668" extrusionOk="0">
                  <a:moveTo>
                    <a:pt x="2942" y="1"/>
                  </a:moveTo>
                  <a:lnTo>
                    <a:pt x="2049" y="1870"/>
                  </a:lnTo>
                  <a:lnTo>
                    <a:pt x="1" y="2191"/>
                  </a:lnTo>
                  <a:lnTo>
                    <a:pt x="1501" y="3620"/>
                  </a:lnTo>
                  <a:lnTo>
                    <a:pt x="1180" y="5668"/>
                  </a:lnTo>
                  <a:lnTo>
                    <a:pt x="3001" y="4680"/>
                  </a:lnTo>
                  <a:lnTo>
                    <a:pt x="4847" y="5620"/>
                  </a:lnTo>
                  <a:lnTo>
                    <a:pt x="4847" y="5620"/>
                  </a:lnTo>
                  <a:lnTo>
                    <a:pt x="4466" y="3584"/>
                  </a:lnTo>
                  <a:lnTo>
                    <a:pt x="5930" y="2120"/>
                  </a:lnTo>
                  <a:lnTo>
                    <a:pt x="3882" y="1846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561825" y="310705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41" y="1"/>
                  </a:moveTo>
                  <a:lnTo>
                    <a:pt x="881" y="358"/>
                  </a:lnTo>
                  <a:lnTo>
                    <a:pt x="262" y="108"/>
                  </a:lnTo>
                  <a:lnTo>
                    <a:pt x="441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7868200" y="3107063"/>
              <a:ext cx="47375" cy="46450"/>
            </a:xfrm>
            <a:custGeom>
              <a:avLst/>
              <a:gdLst/>
              <a:ahLst/>
              <a:cxnLst/>
              <a:rect l="l" t="t" r="r" b="b"/>
              <a:pathLst>
                <a:path w="1895" h="1858" extrusionOk="0">
                  <a:moveTo>
                    <a:pt x="1430" y="0"/>
                  </a:moveTo>
                  <a:lnTo>
                    <a:pt x="870" y="369"/>
                  </a:lnTo>
                  <a:lnTo>
                    <a:pt x="263" y="107"/>
                  </a:lnTo>
                  <a:lnTo>
                    <a:pt x="263" y="107"/>
                  </a:lnTo>
                  <a:lnTo>
                    <a:pt x="430" y="750"/>
                  </a:lnTo>
                  <a:lnTo>
                    <a:pt x="1" y="1250"/>
                  </a:lnTo>
                  <a:lnTo>
                    <a:pt x="656" y="1286"/>
                  </a:lnTo>
                  <a:lnTo>
                    <a:pt x="1001" y="1858"/>
                  </a:lnTo>
                  <a:lnTo>
                    <a:pt x="1251" y="1238"/>
                  </a:lnTo>
                  <a:lnTo>
                    <a:pt x="1894" y="1084"/>
                  </a:lnTo>
                  <a:lnTo>
                    <a:pt x="1382" y="667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802025" y="2819525"/>
              <a:ext cx="47350" cy="46150"/>
            </a:xfrm>
            <a:custGeom>
              <a:avLst/>
              <a:gdLst/>
              <a:ahLst/>
              <a:cxnLst/>
              <a:rect l="l" t="t" r="r" b="b"/>
              <a:pathLst>
                <a:path w="1894" h="1846" extrusionOk="0">
                  <a:moveTo>
                    <a:pt x="1429" y="0"/>
                  </a:moveTo>
                  <a:lnTo>
                    <a:pt x="870" y="358"/>
                  </a:lnTo>
                  <a:lnTo>
                    <a:pt x="263" y="108"/>
                  </a:lnTo>
                  <a:lnTo>
                    <a:pt x="263" y="108"/>
                  </a:lnTo>
                  <a:lnTo>
                    <a:pt x="429" y="751"/>
                  </a:lnTo>
                  <a:lnTo>
                    <a:pt x="1" y="1251"/>
                  </a:lnTo>
                  <a:lnTo>
                    <a:pt x="655" y="1286"/>
                  </a:lnTo>
                  <a:lnTo>
                    <a:pt x="1013" y="1846"/>
                  </a:lnTo>
                  <a:lnTo>
                    <a:pt x="1251" y="1239"/>
                  </a:lnTo>
                  <a:lnTo>
                    <a:pt x="1894" y="1084"/>
                  </a:lnTo>
                  <a:lnTo>
                    <a:pt x="1382" y="655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7048200" y="2612650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48"/>
                  </a:lnTo>
                  <a:lnTo>
                    <a:pt x="405" y="155"/>
                  </a:lnTo>
                  <a:lnTo>
                    <a:pt x="655" y="1144"/>
                  </a:lnTo>
                  <a:lnTo>
                    <a:pt x="0" y="1918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894"/>
                  </a:lnTo>
                  <a:lnTo>
                    <a:pt x="2905" y="1656"/>
                  </a:lnTo>
                  <a:lnTo>
                    <a:pt x="2119" y="1013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7246400" y="2927575"/>
              <a:ext cx="72650" cy="71175"/>
            </a:xfrm>
            <a:custGeom>
              <a:avLst/>
              <a:gdLst/>
              <a:ahLst/>
              <a:cxnLst/>
              <a:rect l="l" t="t" r="r" b="b"/>
              <a:pathLst>
                <a:path w="2906" h="2847" extrusionOk="0">
                  <a:moveTo>
                    <a:pt x="2203" y="1"/>
                  </a:moveTo>
                  <a:lnTo>
                    <a:pt x="1346" y="560"/>
                  </a:lnTo>
                  <a:lnTo>
                    <a:pt x="405" y="167"/>
                  </a:lnTo>
                  <a:lnTo>
                    <a:pt x="405" y="167"/>
                  </a:lnTo>
                  <a:lnTo>
                    <a:pt x="667" y="1156"/>
                  </a:lnTo>
                  <a:lnTo>
                    <a:pt x="0" y="1929"/>
                  </a:lnTo>
                  <a:lnTo>
                    <a:pt x="1012" y="1977"/>
                  </a:lnTo>
                  <a:lnTo>
                    <a:pt x="1548" y="2846"/>
                  </a:lnTo>
                  <a:lnTo>
                    <a:pt x="1917" y="1906"/>
                  </a:lnTo>
                  <a:lnTo>
                    <a:pt x="2905" y="1668"/>
                  </a:lnTo>
                  <a:lnTo>
                    <a:pt x="2120" y="1025"/>
                  </a:lnTo>
                  <a:lnTo>
                    <a:pt x="2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7200600" y="3583000"/>
              <a:ext cx="47350" cy="46475"/>
            </a:xfrm>
            <a:custGeom>
              <a:avLst/>
              <a:gdLst/>
              <a:ahLst/>
              <a:cxnLst/>
              <a:rect l="l" t="t" r="r" b="b"/>
              <a:pathLst>
                <a:path w="1894" h="1859" extrusionOk="0">
                  <a:moveTo>
                    <a:pt x="1429" y="1"/>
                  </a:moveTo>
                  <a:lnTo>
                    <a:pt x="869" y="358"/>
                  </a:lnTo>
                  <a:lnTo>
                    <a:pt x="262" y="108"/>
                  </a:lnTo>
                  <a:lnTo>
                    <a:pt x="262" y="108"/>
                  </a:lnTo>
                  <a:lnTo>
                    <a:pt x="429" y="751"/>
                  </a:lnTo>
                  <a:lnTo>
                    <a:pt x="0" y="1251"/>
                  </a:lnTo>
                  <a:lnTo>
                    <a:pt x="667" y="1287"/>
                  </a:lnTo>
                  <a:lnTo>
                    <a:pt x="1012" y="1858"/>
                  </a:lnTo>
                  <a:lnTo>
                    <a:pt x="1250" y="1239"/>
                  </a:lnTo>
                  <a:lnTo>
                    <a:pt x="1893" y="1084"/>
                  </a:lnTo>
                  <a:lnTo>
                    <a:pt x="1381" y="668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828950" y="3480638"/>
              <a:ext cx="47350" cy="46450"/>
            </a:xfrm>
            <a:custGeom>
              <a:avLst/>
              <a:gdLst/>
              <a:ahLst/>
              <a:cxnLst/>
              <a:rect l="l" t="t" r="r" b="b"/>
              <a:pathLst>
                <a:path w="1894" h="1858" extrusionOk="0">
                  <a:moveTo>
                    <a:pt x="1429" y="0"/>
                  </a:moveTo>
                  <a:lnTo>
                    <a:pt x="869" y="357"/>
                  </a:lnTo>
                  <a:lnTo>
                    <a:pt x="262" y="107"/>
                  </a:lnTo>
                  <a:lnTo>
                    <a:pt x="429" y="750"/>
                  </a:lnTo>
                  <a:lnTo>
                    <a:pt x="0" y="1250"/>
                  </a:lnTo>
                  <a:lnTo>
                    <a:pt x="655" y="1286"/>
                  </a:lnTo>
                  <a:lnTo>
                    <a:pt x="1000" y="1857"/>
                  </a:lnTo>
                  <a:lnTo>
                    <a:pt x="1250" y="1238"/>
                  </a:lnTo>
                  <a:lnTo>
                    <a:pt x="1893" y="1083"/>
                  </a:lnTo>
                  <a:lnTo>
                    <a:pt x="1381" y="667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7528613" y="3801338"/>
              <a:ext cx="128600" cy="134575"/>
            </a:xfrm>
            <a:custGeom>
              <a:avLst/>
              <a:gdLst/>
              <a:ahLst/>
              <a:cxnLst/>
              <a:rect l="l" t="t" r="r" b="b"/>
              <a:pathLst>
                <a:path w="5144" h="5383" extrusionOk="0">
                  <a:moveTo>
                    <a:pt x="1917" y="1"/>
                  </a:moveTo>
                  <a:lnTo>
                    <a:pt x="1679" y="1870"/>
                  </a:lnTo>
                  <a:lnTo>
                    <a:pt x="0" y="2727"/>
                  </a:lnTo>
                  <a:lnTo>
                    <a:pt x="1703" y="3525"/>
                  </a:lnTo>
                  <a:lnTo>
                    <a:pt x="2000" y="5383"/>
                  </a:lnTo>
                  <a:lnTo>
                    <a:pt x="3286" y="4013"/>
                  </a:lnTo>
                  <a:lnTo>
                    <a:pt x="5144" y="4311"/>
                  </a:lnTo>
                  <a:lnTo>
                    <a:pt x="4251" y="2656"/>
                  </a:lnTo>
                  <a:lnTo>
                    <a:pt x="5096" y="977"/>
                  </a:lnTo>
                  <a:lnTo>
                    <a:pt x="3250" y="1322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7388250" y="3382100"/>
              <a:ext cx="206300" cy="201850"/>
            </a:xfrm>
            <a:custGeom>
              <a:avLst/>
              <a:gdLst/>
              <a:ahLst/>
              <a:cxnLst/>
              <a:rect l="l" t="t" r="r" b="b"/>
              <a:pathLst>
                <a:path w="8252" h="8074" extrusionOk="0">
                  <a:moveTo>
                    <a:pt x="6240" y="1"/>
                  </a:moveTo>
                  <a:lnTo>
                    <a:pt x="3811" y="1572"/>
                  </a:lnTo>
                  <a:lnTo>
                    <a:pt x="1144" y="453"/>
                  </a:lnTo>
                  <a:lnTo>
                    <a:pt x="1882" y="3251"/>
                  </a:lnTo>
                  <a:lnTo>
                    <a:pt x="1" y="5442"/>
                  </a:lnTo>
                  <a:lnTo>
                    <a:pt x="2894" y="5597"/>
                  </a:lnTo>
                  <a:lnTo>
                    <a:pt x="4394" y="8073"/>
                  </a:lnTo>
                  <a:lnTo>
                    <a:pt x="5442" y="5370"/>
                  </a:lnTo>
                  <a:lnTo>
                    <a:pt x="8252" y="4704"/>
                  </a:lnTo>
                  <a:lnTo>
                    <a:pt x="6014" y="2882"/>
                  </a:lnTo>
                  <a:lnTo>
                    <a:pt x="62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7111900" y="3821425"/>
              <a:ext cx="96150" cy="94400"/>
            </a:xfrm>
            <a:custGeom>
              <a:avLst/>
              <a:gdLst/>
              <a:ahLst/>
              <a:cxnLst/>
              <a:rect l="l" t="t" r="r" b="b"/>
              <a:pathLst>
                <a:path w="3846" h="3776" extrusionOk="0">
                  <a:moveTo>
                    <a:pt x="2905" y="1"/>
                  </a:moveTo>
                  <a:lnTo>
                    <a:pt x="1774" y="727"/>
                  </a:lnTo>
                  <a:lnTo>
                    <a:pt x="524" y="215"/>
                  </a:lnTo>
                  <a:lnTo>
                    <a:pt x="524" y="215"/>
                  </a:lnTo>
                  <a:lnTo>
                    <a:pt x="869" y="1513"/>
                  </a:lnTo>
                  <a:lnTo>
                    <a:pt x="0" y="2549"/>
                  </a:lnTo>
                  <a:lnTo>
                    <a:pt x="1345" y="2620"/>
                  </a:lnTo>
                  <a:lnTo>
                    <a:pt x="2048" y="3775"/>
                  </a:lnTo>
                  <a:lnTo>
                    <a:pt x="2536" y="2513"/>
                  </a:lnTo>
                  <a:lnTo>
                    <a:pt x="3846" y="2203"/>
                  </a:lnTo>
                  <a:lnTo>
                    <a:pt x="2798" y="134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7544675" y="2601050"/>
              <a:ext cx="96475" cy="94375"/>
            </a:xfrm>
            <a:custGeom>
              <a:avLst/>
              <a:gdLst/>
              <a:ahLst/>
              <a:cxnLst/>
              <a:rect l="l" t="t" r="r" b="b"/>
              <a:pathLst>
                <a:path w="3859" h="3775" extrusionOk="0">
                  <a:moveTo>
                    <a:pt x="2918" y="0"/>
                  </a:moveTo>
                  <a:lnTo>
                    <a:pt x="1787" y="727"/>
                  </a:lnTo>
                  <a:lnTo>
                    <a:pt x="537" y="215"/>
                  </a:lnTo>
                  <a:lnTo>
                    <a:pt x="882" y="1512"/>
                  </a:lnTo>
                  <a:lnTo>
                    <a:pt x="1" y="2536"/>
                  </a:lnTo>
                  <a:lnTo>
                    <a:pt x="1358" y="2620"/>
                  </a:lnTo>
                  <a:lnTo>
                    <a:pt x="2061" y="3775"/>
                  </a:lnTo>
                  <a:lnTo>
                    <a:pt x="2549" y="2513"/>
                  </a:lnTo>
                  <a:lnTo>
                    <a:pt x="3858" y="2191"/>
                  </a:lnTo>
                  <a:lnTo>
                    <a:pt x="2811" y="1346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573D3A6-A29E-4605-9C00-CB66B73DDA73}"/>
              </a:ext>
            </a:extLst>
          </p:cNvPr>
          <p:cNvSpPr/>
          <p:nvPr/>
        </p:nvSpPr>
        <p:spPr>
          <a:xfrm>
            <a:off x="426976" y="3025954"/>
            <a:ext cx="8549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172" y="2027499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+mj-lt"/>
              </a:rPr>
              <a:t>TOÁN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8491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582;p65">
            <a:extLst>
              <a:ext uri="{FF2B5EF4-FFF2-40B4-BE49-F238E27FC236}">
                <a16:creationId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4574875" y="9778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7288454" y="-27836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176754" y="-129281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7253250" y="2551806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5209073" y="4429048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7137754" y="430753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 rot="2760031">
            <a:off x="3088023" y="4596140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7974401" y="1694519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36029" y="970255"/>
            <a:ext cx="305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YÊU CẦU CẦN ĐẠT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605" y="1502878"/>
            <a:ext cx="7196249" cy="53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Học sinh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iết cách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ình hành.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404419" y="2129052"/>
            <a:ext cx="7212579" cy="72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công thức tính diện tích hình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hành vào giải toán.</a:t>
            </a:r>
            <a:r>
              <a:rPr lang="vi-VN" sz="2000" dirty="0" smtClean="0">
                <a:solidFill>
                  <a:srgbClr val="C00000"/>
                </a:solidFill>
              </a:rPr>
              <a:t> 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99" name="Rounded Rectangle 598"/>
          <p:cNvSpPr/>
          <p:nvPr/>
        </p:nvSpPr>
        <p:spPr>
          <a:xfrm>
            <a:off x="403258" y="2940660"/>
            <a:ext cx="6658094" cy="605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 smtClean="0">
                <a:solidFill>
                  <a:srgbClr val="C00000"/>
                </a:solidFill>
                <a:latin typeface="+mj-lt"/>
              </a:rPr>
              <a:t>Giáo dục học sinh tính chính xác, độc lập trong học toán.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81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8" grpId="0" animBg="1"/>
      <p:bldP spid="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43"/>
          <p:cNvSpPr txBox="1">
            <a:spLocks noGrp="1"/>
          </p:cNvSpPr>
          <p:nvPr>
            <p:ph type="title"/>
          </p:nvPr>
        </p:nvSpPr>
        <p:spPr>
          <a:xfrm>
            <a:off x="1415208" y="419870"/>
            <a:ext cx="6073173" cy="592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trong tiết học</a:t>
            </a:r>
            <a:endParaRPr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942110" y="1371600"/>
            <a:ext cx="2639290" cy="1149927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Khám phá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0" name="Cloud 79"/>
          <p:cNvSpPr/>
          <p:nvPr/>
        </p:nvSpPr>
        <p:spPr>
          <a:xfrm>
            <a:off x="3239520" y="2431472"/>
            <a:ext cx="2701637" cy="1191491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Thực hành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Cloud 80"/>
          <p:cNvSpPr/>
          <p:nvPr/>
        </p:nvSpPr>
        <p:spPr>
          <a:xfrm>
            <a:off x="5174673" y="3747655"/>
            <a:ext cx="2680854" cy="1177636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Vận dụng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8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2386014" y="2158395"/>
            <a:ext cx="36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KHÁM PHÁ</a:t>
            </a:r>
            <a:endParaRPr lang="en-US" sz="48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301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3662A00-5390-4E42-BA52-DFF08C817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17420" y="665018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661BE15-C420-424B-A706-BACA0E8E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22118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111192E-1677-4FF8-B9E2-881C7A6D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127" y="379268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98308D77-593A-46D3-9862-7CF9AD32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922318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8DB8D582-7284-4AC1-A113-D85717D2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865168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B8EC425D-4199-4386-B941-0EA4B0B35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1981477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E053C18C-D0BC-4189-AE12-580F01883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1979468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1F8DDDB1-7A5B-46FC-91BA-1ADC6C7E1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2265218"/>
            <a:ext cx="2914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D2193119-C03F-40BE-840C-38F7BEB2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65218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07CBDB1D-6FC9-44FC-BF71-25CB12B3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09016"/>
            <a:ext cx="628650" cy="1428750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4AD3DD3E-6B2B-4643-9BC0-FC8152D9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066" y="2985977"/>
            <a:ext cx="485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0475D7BF-51BB-437D-BE25-23627B10E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65018"/>
            <a:ext cx="0" cy="1314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C88CE915-C93E-4F1F-A7D6-9990E4DFC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808018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B89F3D24-BFB2-4C66-A5E1-361E9FB5D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1808018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C907CC60-346D-4226-803C-9B2C21E8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293" y="1904839"/>
            <a:ext cx="400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6CC6422F-6251-4DA8-AE33-05A3EEB8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18" y="1126683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A2773C5C-A0A1-4D71-9BE8-5DCCDE13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071" y="3476352"/>
            <a:ext cx="63869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2.96296E-6 L -0.20938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80" grpId="0" animBg="1"/>
      <p:bldP spid="7180" grpId="1" animBg="1"/>
      <p:bldP spid="7180" grpId="2" animBg="1"/>
      <p:bldP spid="7181" grpId="0"/>
      <p:bldP spid="7185" grpId="0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819</Words>
  <Application>Microsoft Office PowerPoint</Application>
  <PresentationFormat>On-screen Show (16:9)</PresentationFormat>
  <Paragraphs>194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Ubuntu</vt:lpstr>
      <vt:lpstr>Cambria Math</vt:lpstr>
      <vt:lpstr>Arial</vt:lpstr>
      <vt:lpstr>Wingdings 2</vt:lpstr>
      <vt:lpstr>Times New Roman</vt:lpstr>
      <vt:lpstr>Gochi Hand</vt:lpstr>
      <vt:lpstr>Roboto</vt:lpstr>
      <vt:lpstr>Wingdings</vt:lpstr>
      <vt:lpstr>Verdana</vt:lpstr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hoạt động trong tiết học</vt:lpstr>
      <vt:lpstr>PowerPoint Presentation</vt:lpstr>
      <vt:lpstr>PowerPoint Presentation</vt:lpstr>
      <vt:lpstr>Con hãy xác định cạnh đáy và chiều cao của các hình bình hành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hhh</dc:creator>
  <cp:lastModifiedBy>Admin</cp:lastModifiedBy>
  <cp:revision>85</cp:revision>
  <dcterms:modified xsi:type="dcterms:W3CDTF">2022-01-20T08:20:19Z</dcterms:modified>
</cp:coreProperties>
</file>