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1"/>
  </p:notesMasterIdLst>
  <p:sldIdLst>
    <p:sldId id="274" r:id="rId2"/>
    <p:sldId id="317" r:id="rId3"/>
    <p:sldId id="259" r:id="rId4"/>
    <p:sldId id="260" r:id="rId5"/>
    <p:sldId id="279" r:id="rId6"/>
    <p:sldId id="261" r:id="rId7"/>
    <p:sldId id="272" r:id="rId8"/>
    <p:sldId id="263" r:id="rId9"/>
    <p:sldId id="280" r:id="rId10"/>
    <p:sldId id="326" r:id="rId11"/>
    <p:sldId id="319" r:id="rId12"/>
    <p:sldId id="320" r:id="rId13"/>
    <p:sldId id="321" r:id="rId14"/>
    <p:sldId id="322" r:id="rId15"/>
    <p:sldId id="323" r:id="rId16"/>
    <p:sldId id="264" r:id="rId17"/>
    <p:sldId id="327" r:id="rId18"/>
    <p:sldId id="325" r:id="rId19"/>
    <p:sldId id="32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00FF"/>
    <a:srgbClr val="008000"/>
    <a:srgbClr val="FF9933"/>
    <a:srgbClr val="9933FF"/>
    <a:srgbClr val="000000"/>
    <a:srgbClr val="0066FF"/>
    <a:srgbClr val="FF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ECC0D9-37A6-4C95-BD0E-FC28FF9AF1BB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E0C12B-AD89-49FB-ACF9-6CBCF5D39D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3A8DF6-1AAD-4EC6-9791-F46C6C93B963}" type="slidenum">
              <a:rPr lang="en-US" altLang="vi-VN" b="1">
                <a:solidFill>
                  <a:srgbClr val="FF0000"/>
                </a:solidFill>
                <a:latin typeface="VNI-Truck" panose="00000400000000000000" pitchFamily="2" charset="0"/>
              </a:rPr>
              <a:pPr eaLnBrk="1" hangingPunct="1"/>
              <a:t>11</a:t>
            </a:fld>
            <a:endParaRPr lang="en-US" altLang="vi-VN" b="1">
              <a:solidFill>
                <a:srgbClr val="FF0000"/>
              </a:solidFill>
              <a:latin typeface="VNI-Truck" panose="000004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02465-693E-4F4D-AFB0-614B4A9A016D}" type="slidenum">
              <a:rPr lang="en-US" altLang="vi-VN" b="1">
                <a:solidFill>
                  <a:srgbClr val="FF0000"/>
                </a:solidFill>
                <a:latin typeface="VNI-Truck" panose="00000400000000000000" pitchFamily="2" charset="0"/>
              </a:rPr>
              <a:pPr eaLnBrk="1" hangingPunct="1"/>
              <a:t>12</a:t>
            </a:fld>
            <a:endParaRPr lang="en-US" altLang="vi-VN" b="1">
              <a:solidFill>
                <a:srgbClr val="FF0000"/>
              </a:solidFill>
              <a:latin typeface="VNI-Truck" panose="00000400000000000000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91C98D-B237-4017-8CE1-5445F6871BC4}" type="slidenum">
              <a:rPr lang="en-US" altLang="vi-VN" b="1">
                <a:solidFill>
                  <a:srgbClr val="FF0000"/>
                </a:solidFill>
                <a:latin typeface="VNI-Truck" panose="00000400000000000000" pitchFamily="2" charset="0"/>
              </a:rPr>
              <a:pPr eaLnBrk="1" hangingPunct="1"/>
              <a:t>13</a:t>
            </a:fld>
            <a:endParaRPr lang="en-US" altLang="vi-VN" b="1">
              <a:solidFill>
                <a:srgbClr val="FF0000"/>
              </a:solidFill>
              <a:latin typeface="VNI-Truck" panose="00000400000000000000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83FA26-EF70-4F1F-8F13-07133B78A250}" type="slidenum">
              <a:rPr lang="en-US" altLang="vi-VN" b="1">
                <a:solidFill>
                  <a:srgbClr val="FF0000"/>
                </a:solidFill>
                <a:latin typeface="VNI-Truck" panose="00000400000000000000" pitchFamily="2" charset="0"/>
              </a:rPr>
              <a:pPr eaLnBrk="1" hangingPunct="1"/>
              <a:t>15</a:t>
            </a:fld>
            <a:endParaRPr lang="en-US" altLang="vi-VN" b="1">
              <a:solidFill>
                <a:srgbClr val="FF0000"/>
              </a:solidFill>
              <a:latin typeface="VNI-Truck" panose="000004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146B6-0113-4178-B24A-1305C39FC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59412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D4A56-49EF-4C99-A324-7E58971ED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111759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F977F-4861-4B43-9685-760B112C6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226797"/>
      </p:ext>
    </p:extLst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2D4BC-042C-46F6-ACED-568F5E3DB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33194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4EEF0-412E-4F02-B905-A48F9FC3C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33796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4EEF0-412E-4F02-B905-A48F9FC3C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72950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4EEF0-412E-4F02-B905-A48F9FC3C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31655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4EEF0-412E-4F02-B905-A48F9FC3C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1777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4EEF0-412E-4F02-B905-A48F9FC3C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156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4EEF0-412E-4F02-B905-A48F9FC3C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7025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4EEF0-412E-4F02-B905-A48F9FC3C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6726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483E-E2DD-46C3-8CC1-2419FCD8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260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5D95E-DB07-4645-AB27-AD68FA2E1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98177"/>
      </p:ext>
    </p:extLst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BD91F-4D16-46A4-95F8-E3AE0E311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594718"/>
      </p:ext>
    </p:extLst>
  </p:cSld>
  <p:clrMapOvr>
    <a:masterClrMapping/>
  </p:clrMapOvr>
  <p:transition spd="med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8B08C-B3EC-456F-8864-9FE61C126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914931"/>
      </p:ext>
    </p:extLst>
  </p:cSld>
  <p:clrMapOvr>
    <a:masterClrMapping/>
  </p:clrMapOvr>
  <p:transition spd="med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FC1E8-DDA0-4ABE-B0CB-8B3365E0A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630487"/>
      </p:ext>
    </p:extLst>
  </p:cSld>
  <p:clrMapOvr>
    <a:masterClrMapping/>
  </p:clrMapOvr>
  <p:transition spd="med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8E433-8C64-4A94-B9AE-6949975F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6726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8E433-8C64-4A94-B9AE-6949975F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07526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8E433-8C64-4A94-B9AE-6949975F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92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8E433-8C64-4A94-B9AE-6949975F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32337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4AF9C-BCC1-4A65-AE82-2A87E88A9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014303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483E-E2DD-46C3-8CC1-2419FCD8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7186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483E-E2DD-46C3-8CC1-2419FCD8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17236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483E-E2DD-46C3-8CC1-2419FCD8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491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483E-E2DD-46C3-8CC1-2419FCD8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196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483E-E2DD-46C3-8CC1-2419FCD8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24946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483E-E2DD-46C3-8CC1-2419FCD8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0595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779EA-8420-4391-A188-34C5B2B81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319423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BEFBCA-74E0-4B08-B517-8DF533590C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8" r:id="rId3"/>
    <p:sldLayoutId id="2147483696" r:id="rId4"/>
    <p:sldLayoutId id="2147483692" r:id="rId5"/>
    <p:sldLayoutId id="2147483691" r:id="rId6"/>
    <p:sldLayoutId id="2147483690" r:id="rId7"/>
    <p:sldLayoutId id="2147483687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99" r:id="rId14"/>
    <p:sldLayoutId id="2147483697" r:id="rId15"/>
    <p:sldLayoutId id="2147483695" r:id="rId16"/>
    <p:sldLayoutId id="2147483694" r:id="rId17"/>
    <p:sldLayoutId id="2147483693" r:id="rId18"/>
    <p:sldLayoutId id="2147483686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9" r:id="rId25"/>
    <p:sldLayoutId id="2147483688" r:id="rId26"/>
    <p:sldLayoutId id="2147483685" r:id="rId27"/>
    <p:sldLayoutId id="2147483684" r:id="rId28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-228600" y="137160"/>
            <a:ext cx="9601200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0" hangingPunct="0">
              <a:defRPr/>
            </a:pPr>
            <a:r>
              <a:rPr lang="en-US" sz="4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4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ác đánh cá và gã hung thần - Thế giới cổ tí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0724"/>
            <a:ext cx="7543800" cy="42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&lt;strong&gt;Book&lt;/strong&gt; Star Open - Free photo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2514600"/>
            <a:ext cx="2242325" cy="126130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239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0_004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239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0_0051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652463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0_0061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0_0071_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40386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204788" y="304800"/>
            <a:ext cx="457200" cy="457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89573" y="273348"/>
            <a:ext cx="487629" cy="46166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7508874" y="4552950"/>
            <a:ext cx="544513" cy="535304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Oval 13"/>
          <p:cNvSpPr>
            <a:spLocks noChangeArrowheads="1"/>
          </p:cNvSpPr>
          <p:nvPr/>
        </p:nvSpPr>
        <p:spPr bwMode="auto">
          <a:xfrm>
            <a:off x="369887" y="4738688"/>
            <a:ext cx="544513" cy="446087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Oval 14"/>
          <p:cNvSpPr>
            <a:spLocks noChangeArrowheads="1"/>
          </p:cNvSpPr>
          <p:nvPr/>
        </p:nvSpPr>
        <p:spPr bwMode="auto">
          <a:xfrm>
            <a:off x="5989637" y="228600"/>
            <a:ext cx="544513" cy="535304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Oval 15"/>
          <p:cNvSpPr>
            <a:spLocks noChangeArrowheads="1"/>
          </p:cNvSpPr>
          <p:nvPr/>
        </p:nvSpPr>
        <p:spPr bwMode="auto">
          <a:xfrm>
            <a:off x="3062287" y="255588"/>
            <a:ext cx="544513" cy="535304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6103938" y="266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7604125" y="4800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/>
        </p:nvSpPr>
        <p:spPr bwMode="auto">
          <a:xfrm>
            <a:off x="509588" y="49339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3167063" y="304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76200" y="2640013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3167063" y="2640013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6103938" y="2620963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0" name="Text Box 24"/>
          <p:cNvSpPr txBox="1">
            <a:spLocks noChangeArrowheads="1"/>
          </p:cNvSpPr>
          <p:nvPr/>
        </p:nvSpPr>
        <p:spPr bwMode="auto">
          <a:xfrm>
            <a:off x="246063" y="5961062"/>
            <a:ext cx="386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1" name="Text Box 25"/>
          <p:cNvSpPr txBox="1">
            <a:spLocks noChangeArrowheads="1"/>
          </p:cNvSpPr>
          <p:nvPr/>
        </p:nvSpPr>
        <p:spPr bwMode="auto">
          <a:xfrm>
            <a:off x="4579938" y="5930900"/>
            <a:ext cx="3954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42143" y="-4661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1575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Ke_chuyen_Bac_danh_ca_va_ga_hung_than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362200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5240" y="1524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-35560" y="2057400"/>
            <a:ext cx="5105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tuổi.Một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Ke_chuyen_Bac_danh_ca_va_ga_hung_than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84200"/>
            <a:ext cx="9144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0" y="762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6040" y="4538345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zoom dir="in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0_005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63"/>
            <a:ext cx="49530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7938" y="42863"/>
            <a:ext cx="38703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4288" y="2320925"/>
            <a:ext cx="91376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Nắp bình vừa cạy ra thì một làn khói đen kịt bay cao ngất rồi tụ thành một con quỷ trông gớm ghiếc, dữ tợn.Con quỷ nói:                                                                                                            - Nhà ngươi đã đến ngày tận số.                                                                      Bác đánh cá lúng túng rồi trấn tĩnh ngay lại và bảo:                                  - Ta đã cứu ngươi khỏi cái bình kia sao ngươi                                          lại muốn giết ta.                                                                                                 Con quỷ nói:                                                                                                                         - Ta là hung thần phạm tội trời phạt hóa thành quỷ nhốt vào cái bình này vứt xuống biển. Mấy trăm năm nằm dưới biển sâu ta đã thề rằng: Ai cứu ta, ta sẽ cho người đó giàu sang phú quý,nhưng mãi không có ai cứu ta đã đổi lời nguyền: “ Kẻ nào cứu ta sẽ chết” vừa xong thì ngươi đã cứu ta .Vậy ngươi phải chết.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Ke_chuyen_Bac_danh_ca_va_ga_hung_th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838200"/>
            <a:ext cx="44799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20320" y="-5732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Con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4541837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sao,nhưng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                                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ư?                                                     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Ke_chuyen_Bac_danh_ca_va_ga_hung_than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6488"/>
            <a:ext cx="86868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Bác đánh cá lừa con quỷ chui vào bình, nhanh tay đậy nắp, vứt cái bình trở lai biển sâu.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1143000" y="5334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CHUYỆN: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421640" y="2446566"/>
            <a:ext cx="8722360" cy="3281680"/>
          </a:xfrm>
          <a:prstGeom prst="flowChartTermina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ngợi bác đánh cá thông minh, </a:t>
            </a:r>
            <a:endParaRPr lang="en-US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tĩnh, mưu trí </a:t>
            </a:r>
            <a:endParaRPr lang="en-US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thắng gã hung thần độc ác, vô ơn.</a:t>
            </a:r>
            <a:endParaRPr lang="en-US" altLang="en-US" sz="4400" dirty="0" smtClean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17" descr="flower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55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flower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2455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685800" y="76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86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43000" y="11430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CÂU 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CHUYỆN: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304800" y="2133600"/>
            <a:ext cx="8722360" cy="3281680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 eaLnBrk="1" hangingPunct="1"/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 smtClean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176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76200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8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hung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4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ngợi bác đánh cá thông minh, bình tĩnh, mưu trí đã thắng gã hung thần độc ác, vô ơn.</a:t>
            </a:r>
            <a:endParaRPr lang="en-US" altLang="en-US" sz="4800" dirty="0" smtClean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1715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6814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0" y="2286000"/>
            <a:ext cx="7467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vi-V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 thần: </a:t>
            </a:r>
            <a:r>
              <a:rPr lang="vi-V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độc ác, hung </a:t>
            </a:r>
            <a:r>
              <a:rPr lang="vi-V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28800" y="887537"/>
            <a:ext cx="5181600" cy="1795909"/>
          </a:xfrm>
          <a:prstGeom prst="horizont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13" descr="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0" descr="0_004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2" descr="0_0051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895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3" descr="0_0061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4" descr="0_0071_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Oval 25"/>
          <p:cNvSpPr>
            <a:spLocks noChangeArrowheads="1"/>
          </p:cNvSpPr>
          <p:nvPr/>
        </p:nvSpPr>
        <p:spPr bwMode="auto">
          <a:xfrm>
            <a:off x="76200" y="3810000"/>
            <a:ext cx="457200" cy="457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76200" y="3810000"/>
            <a:ext cx="609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105" name="Oval 35"/>
          <p:cNvSpPr>
            <a:spLocks noChangeArrowheads="1"/>
          </p:cNvSpPr>
          <p:nvPr/>
        </p:nvSpPr>
        <p:spPr bwMode="auto">
          <a:xfrm>
            <a:off x="4038600" y="6172200"/>
            <a:ext cx="457200" cy="457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6" name="Oval 36"/>
          <p:cNvSpPr>
            <a:spLocks noChangeArrowheads="1"/>
          </p:cNvSpPr>
          <p:nvPr/>
        </p:nvSpPr>
        <p:spPr bwMode="auto">
          <a:xfrm>
            <a:off x="533400" y="6172200"/>
            <a:ext cx="457200" cy="3810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Oval 37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Oval 38"/>
          <p:cNvSpPr>
            <a:spLocks noChangeArrowheads="1"/>
          </p:cNvSpPr>
          <p:nvPr/>
        </p:nvSpPr>
        <p:spPr bwMode="auto">
          <a:xfrm>
            <a:off x="2971800" y="3886200"/>
            <a:ext cx="457200" cy="457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9" name="Text Box 39"/>
          <p:cNvSpPr txBox="1">
            <a:spLocks noChangeArrowheads="1"/>
          </p:cNvSpPr>
          <p:nvPr/>
        </p:nvSpPr>
        <p:spPr bwMode="auto">
          <a:xfrm>
            <a:off x="6019800" y="3886200"/>
            <a:ext cx="533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110" name="Text Box 40"/>
          <p:cNvSpPr txBox="1">
            <a:spLocks noChangeArrowheads="1"/>
          </p:cNvSpPr>
          <p:nvPr/>
        </p:nvSpPr>
        <p:spPr bwMode="auto">
          <a:xfrm>
            <a:off x="4038600" y="6172200"/>
            <a:ext cx="533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4111" name="Text Box 41"/>
          <p:cNvSpPr txBox="1">
            <a:spLocks noChangeArrowheads="1"/>
          </p:cNvSpPr>
          <p:nvPr/>
        </p:nvSpPr>
        <p:spPr bwMode="auto">
          <a:xfrm>
            <a:off x="533400" y="6172200"/>
            <a:ext cx="533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4112" name="Text Box 42"/>
          <p:cNvSpPr txBox="1">
            <a:spLocks noChangeArrowheads="1"/>
          </p:cNvSpPr>
          <p:nvPr/>
        </p:nvSpPr>
        <p:spPr bwMode="auto">
          <a:xfrm>
            <a:off x="2895600" y="3886200"/>
            <a:ext cx="533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113" name="Text Box 43"/>
          <p:cNvSpPr txBox="1">
            <a:spLocks noChangeArrowheads="1"/>
          </p:cNvSpPr>
          <p:nvPr/>
        </p:nvSpPr>
        <p:spPr bwMode="auto">
          <a:xfrm>
            <a:off x="-152400" y="-44992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Em hãy thuyết minh cho nội dung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sau đây bằng 1 hoặc 2 câu</a:t>
            </a:r>
          </a:p>
        </p:txBody>
      </p:sp>
      <p:sp>
        <p:nvSpPr>
          <p:cNvPr id="4114" name="Text Box 50"/>
          <p:cNvSpPr txBox="1">
            <a:spLocks noChangeArrowheads="1"/>
          </p:cNvSpPr>
          <p:nvPr/>
        </p:nvSpPr>
        <p:spPr bwMode="auto">
          <a:xfrm>
            <a:off x="1143000" y="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2095500" y="1178302"/>
            <a:ext cx="510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5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5 PHÚT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304800" y="4572000"/>
            <a:ext cx="899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 Bác đánh cá kéo lưới cả ngày, cuối cùng kéo được một chiếc bình to.</a:t>
            </a:r>
          </a:p>
        </p:txBody>
      </p:sp>
      <p:pic>
        <p:nvPicPr>
          <p:cNvPr id="5123" name="Picture 49" descr="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599"/>
            <a:ext cx="6324600" cy="39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7"/>
          <p:cNvSpPr txBox="1">
            <a:spLocks noChangeArrowheads="1"/>
          </p:cNvSpPr>
          <p:nvPr/>
        </p:nvSpPr>
        <p:spPr bwMode="auto">
          <a:xfrm>
            <a:off x="685800" y="76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_004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399"/>
            <a:ext cx="6858000" cy="419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-76200" y="4343400"/>
            <a:ext cx="922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 Bác mừng rỡ vì nghĩ cái bình sẽ đem lại cho bác nhiều tiền.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0_005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199971" cy="447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-286215" y="4548909"/>
            <a:ext cx="9601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 Bác cạy nắp bình, từ trong bình một làn khói đen bay ra, </a:t>
            </a:r>
            <a:endParaRPr lang="en-US" alt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thành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quỷ.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_006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400800" cy="429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81000" y="48006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 Con quỷ đòi giết bác để thực hiện lời nguyền của nó.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0_007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6200"/>
            <a:ext cx="7162800" cy="452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1000" y="4343400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5: Bác đánh cá lừa con quỷ chui vào bình và nhanh tay đậy nắp, vứt nó trở lại biển sâu.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239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0_004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239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0_0051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652463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0_0061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0_0071_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40386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204788" y="304800"/>
            <a:ext cx="457200" cy="457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89573" y="273348"/>
            <a:ext cx="487629" cy="46166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7508874" y="4552950"/>
            <a:ext cx="544513" cy="535304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Oval 13"/>
          <p:cNvSpPr>
            <a:spLocks noChangeArrowheads="1"/>
          </p:cNvSpPr>
          <p:nvPr/>
        </p:nvSpPr>
        <p:spPr bwMode="auto">
          <a:xfrm>
            <a:off x="369887" y="4738688"/>
            <a:ext cx="544513" cy="446087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Oval 14"/>
          <p:cNvSpPr>
            <a:spLocks noChangeArrowheads="1"/>
          </p:cNvSpPr>
          <p:nvPr/>
        </p:nvSpPr>
        <p:spPr bwMode="auto">
          <a:xfrm>
            <a:off x="5989637" y="228600"/>
            <a:ext cx="544513" cy="535304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Oval 15"/>
          <p:cNvSpPr>
            <a:spLocks noChangeArrowheads="1"/>
          </p:cNvSpPr>
          <p:nvPr/>
        </p:nvSpPr>
        <p:spPr bwMode="auto">
          <a:xfrm>
            <a:off x="3062287" y="255588"/>
            <a:ext cx="544513" cy="535304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6103938" y="266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7604125" y="4800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/>
        </p:nvSpPr>
        <p:spPr bwMode="auto">
          <a:xfrm>
            <a:off x="509588" y="49339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3167063" y="304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76200" y="2640013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3167063" y="2640013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6103938" y="2620963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0" name="Text Box 24"/>
          <p:cNvSpPr txBox="1">
            <a:spLocks noChangeArrowheads="1"/>
          </p:cNvSpPr>
          <p:nvPr/>
        </p:nvSpPr>
        <p:spPr bwMode="auto">
          <a:xfrm>
            <a:off x="246063" y="5961062"/>
            <a:ext cx="386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1" name="Text Box 25"/>
          <p:cNvSpPr txBox="1">
            <a:spLocks noChangeArrowheads="1"/>
          </p:cNvSpPr>
          <p:nvPr/>
        </p:nvSpPr>
        <p:spPr bwMode="auto">
          <a:xfrm>
            <a:off x="4579938" y="5930900"/>
            <a:ext cx="3954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10&quot;&gt;&lt;property id=&quot;20148&quot; value=&quot;5&quot;/&gt;&lt;property id=&quot;20300&quot; value=&quot;Slide 2&quot;/&gt;&lt;property id=&quot;20307&quot; value=&quot;317&quot;/&gt;&lt;/object&gt;&lt;object type=&quot;3&quot; unique_id=&quot;10012&quot;&gt;&lt;property id=&quot;20148&quot; value=&quot;5&quot;/&gt;&lt;property id=&quot;20300&quot; value=&quot;Slide 3&quot;/&gt;&lt;property id=&quot;20307&quot; value=&quot;259&quot;/&gt;&lt;/object&gt;&lt;object type=&quot;3&quot; unique_id=&quot;10013&quot;&gt;&lt;property id=&quot;20148&quot; value=&quot;5&quot;/&gt;&lt;property id=&quot;20300&quot; value=&quot;Slide 4&quot;/&gt;&lt;property id=&quot;20307&quot; value=&quot;260&quot;/&gt;&lt;/object&gt;&lt;object type=&quot;3&quot; unique_id=&quot;10014&quot;&gt;&lt;property id=&quot;20148&quot; value=&quot;5&quot;/&gt;&lt;property id=&quot;20300&quot; value=&quot;Slide 5&quot;/&gt;&lt;property id=&quot;20307&quot; value=&quot;279&quot;/&gt;&lt;/object&gt;&lt;object type=&quot;3&quot; unique_id=&quot;10015&quot;&gt;&lt;property id=&quot;20148&quot; value=&quot;5&quot;/&gt;&lt;property id=&quot;20300&quot; value=&quot;Slide 6&quot;/&gt;&lt;property id=&quot;20307&quot; value=&quot;261&quot;/&gt;&lt;/object&gt;&lt;object type=&quot;3&quot; unique_id=&quot;10016&quot;&gt;&lt;property id=&quot;20148&quot; value=&quot;5&quot;/&gt;&lt;property id=&quot;20300&quot; value=&quot;Slide 7&quot;/&gt;&lt;property id=&quot;20307&quot; value=&quot;272&quot;/&gt;&lt;/object&gt;&lt;object type=&quot;3&quot; unique_id=&quot;10017&quot;&gt;&lt;property id=&quot;20148&quot; value=&quot;5&quot;/&gt;&lt;property id=&quot;20300&quot; value=&quot;Slide 8&quot;/&gt;&lt;property id=&quot;20307&quot; value=&quot;263&quot;/&gt;&lt;/object&gt;&lt;object type=&quot;3&quot; unique_id=&quot;10018&quot;&gt;&lt;property id=&quot;20148&quot; value=&quot;5&quot;/&gt;&lt;property id=&quot;20300&quot; value=&quot;Slide 9&quot;/&gt;&lt;property id=&quot;20307&quot; value=&quot;280&quot;/&gt;&lt;/object&gt;&lt;object type=&quot;3&quot; unique_id=&quot;10019&quot;&gt;&lt;property id=&quot;20148&quot; value=&quot;5&quot;/&gt;&lt;property id=&quot;20300&quot; value=&quot;Slide 10&quot;/&gt;&lt;property id=&quot;20307&quot; value=&quot;281&quot;/&gt;&lt;/object&gt;&lt;object type=&quot;3&quot; unique_id=&quot;10020&quot;&gt;&lt;property id=&quot;20148&quot; value=&quot;5&quot;/&gt;&lt;property id=&quot;20300&quot; value=&quot;Slide 11&quot;/&gt;&lt;property id=&quot;20307&quot; value=&quot;264&quot;/&gt;&lt;/object&gt;&lt;object type=&quot;3&quot; unique_id=&quot;10022&quot;&gt;&lt;property id=&quot;20148&quot; value=&quot;5&quot;/&gt;&lt;property id=&quot;20300&quot; value=&quot;Slide 12&quot;/&gt;&lt;property id=&quot;20307&quot; value=&quot;283&quot;/&gt;&lt;/object&gt;&lt;/object&gt;&lt;object type=&quot;8&quot; unique_id=&quot;10044&quot;&gt;&lt;/object&gt;&lt;/object&gt;&lt;/database&gt;"/>
  <p:tag name="SECTOMILLISECCONVERTED" val="1"/>
  <p:tag name="INKNOELEADERBOARD" val="17371330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859</Words>
  <Application>Microsoft Office PowerPoint</Application>
  <PresentationFormat>On-screen Show (4:3)</PresentationFormat>
  <Paragraphs>76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VNI-Truck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DHNL HUE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KingDan</dc:creator>
  <cp:lastModifiedBy>Admin</cp:lastModifiedBy>
  <cp:revision>58</cp:revision>
  <dcterms:created xsi:type="dcterms:W3CDTF">2010-01-09T04:54:50Z</dcterms:created>
  <dcterms:modified xsi:type="dcterms:W3CDTF">2022-01-27T13:29:00Z</dcterms:modified>
</cp:coreProperties>
</file>