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activeX/activeX1.xml" ContentType="application/vnd.ms-office.activeX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  <p:sldMasterId id="2147483707" r:id="rId3"/>
  </p:sldMasterIdLst>
  <p:notesMasterIdLst>
    <p:notesMasterId r:id="rId15"/>
  </p:notesMasterIdLst>
  <p:sldIdLst>
    <p:sldId id="352" r:id="rId4"/>
    <p:sldId id="353" r:id="rId5"/>
    <p:sldId id="355" r:id="rId6"/>
    <p:sldId id="377" r:id="rId7"/>
    <p:sldId id="375" r:id="rId8"/>
    <p:sldId id="380" r:id="rId9"/>
    <p:sldId id="359" r:id="rId10"/>
    <p:sldId id="360" r:id="rId11"/>
    <p:sldId id="361" r:id="rId12"/>
    <p:sldId id="382" r:id="rId13"/>
    <p:sldId id="363" r:id="rId14"/>
  </p:sldIdLst>
  <p:sldSz cx="6858000" cy="51435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Kalam" panose="020B0604020202020204" charset="0"/>
      <p:regular r:id="rId22"/>
      <p:bold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446B"/>
    <a:srgbClr val="000000"/>
    <a:srgbClr val="FC7D77"/>
    <a:srgbClr val="17479D"/>
    <a:srgbClr val="FBD9E9"/>
    <a:srgbClr val="FFAB40"/>
    <a:srgbClr val="3B64AC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5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7084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8106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0326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78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58579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56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666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AB336-774E-4294-93B5-DD01E4DE6B21}"/>
              </a:ext>
            </a:extLst>
          </p:cNvPr>
          <p:cNvSpPr txBox="1"/>
          <p:nvPr userDrawn="1"/>
        </p:nvSpPr>
        <p:spPr>
          <a:xfrm>
            <a:off x="5237018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88740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Lặng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rồi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cả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mệt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hè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oi.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vẫn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ạ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ời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Kẽo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võng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ngồi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mùa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quạt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kia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Chẳng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Đêm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nay 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ngủ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tròn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ngọn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	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Quốc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447816" cy="525172"/>
            <a:chOff x="635794" y="14285"/>
            <a:chExt cx="1447816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270025" y="57420"/>
              <a:ext cx="813585" cy="464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64024" y="39479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446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7446B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C14BC-FC9C-469A-8CEB-7D097043081D}"/>
              </a:ext>
            </a:extLst>
          </p:cNvPr>
          <p:cNvCxnSpPr>
            <a:cxnSpLocks/>
          </p:cNvCxnSpPr>
          <p:nvPr/>
        </p:nvCxnSpPr>
        <p:spPr>
          <a:xfrm flipH="1">
            <a:off x="4607677" y="90070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F1250-8EC8-43C8-A590-DB1D64144633}"/>
              </a:ext>
            </a:extLst>
          </p:cNvPr>
          <p:cNvCxnSpPr>
            <a:cxnSpLocks/>
          </p:cNvCxnSpPr>
          <p:nvPr/>
        </p:nvCxnSpPr>
        <p:spPr>
          <a:xfrm flipH="1">
            <a:off x="4977160" y="12358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557E94-4194-4DDA-9BC0-78FB0833E886}"/>
              </a:ext>
            </a:extLst>
          </p:cNvPr>
          <p:cNvCxnSpPr>
            <a:cxnSpLocks/>
          </p:cNvCxnSpPr>
          <p:nvPr/>
        </p:nvCxnSpPr>
        <p:spPr>
          <a:xfrm flipH="1">
            <a:off x="4922644" y="12358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028D5B-6FD1-42D9-A9CD-9403EA3365ED}"/>
              </a:ext>
            </a:extLst>
          </p:cNvPr>
          <p:cNvCxnSpPr>
            <a:cxnSpLocks/>
          </p:cNvCxnSpPr>
          <p:nvPr/>
        </p:nvCxnSpPr>
        <p:spPr>
          <a:xfrm flipH="1">
            <a:off x="4555421" y="1603228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FD4318-70E5-47C3-9640-0E9405AEA05E}"/>
              </a:ext>
            </a:extLst>
          </p:cNvPr>
          <p:cNvCxnSpPr>
            <a:cxnSpLocks/>
          </p:cNvCxnSpPr>
          <p:nvPr/>
        </p:nvCxnSpPr>
        <p:spPr>
          <a:xfrm flipH="1">
            <a:off x="5045309" y="19940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A9511F-0C94-42B8-B881-C26E8830CB37}"/>
              </a:ext>
            </a:extLst>
          </p:cNvPr>
          <p:cNvCxnSpPr>
            <a:cxnSpLocks/>
          </p:cNvCxnSpPr>
          <p:nvPr/>
        </p:nvCxnSpPr>
        <p:spPr>
          <a:xfrm flipH="1">
            <a:off x="5004421" y="19940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60DEA5-8F3D-4FAA-A614-4EB2890B8FE4}"/>
              </a:ext>
            </a:extLst>
          </p:cNvPr>
          <p:cNvCxnSpPr>
            <a:cxnSpLocks/>
          </p:cNvCxnSpPr>
          <p:nvPr/>
        </p:nvCxnSpPr>
        <p:spPr>
          <a:xfrm flipH="1">
            <a:off x="4511584" y="233977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96B6FD-1E2B-40E8-A0AE-B9ED48D39C21}"/>
              </a:ext>
            </a:extLst>
          </p:cNvPr>
          <p:cNvCxnSpPr>
            <a:cxnSpLocks/>
          </p:cNvCxnSpPr>
          <p:nvPr/>
        </p:nvCxnSpPr>
        <p:spPr>
          <a:xfrm flipH="1">
            <a:off x="5002561" y="2714888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2D95BA-84E1-4DDA-B1D1-F3FC5D664C1F}"/>
              </a:ext>
            </a:extLst>
          </p:cNvPr>
          <p:cNvCxnSpPr>
            <a:cxnSpLocks/>
          </p:cNvCxnSpPr>
          <p:nvPr/>
        </p:nvCxnSpPr>
        <p:spPr>
          <a:xfrm flipH="1">
            <a:off x="4958159" y="2708579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21397B-1B8A-4999-92FC-AFFD34EF65BB}"/>
              </a:ext>
            </a:extLst>
          </p:cNvPr>
          <p:cNvCxnSpPr>
            <a:cxnSpLocks/>
          </p:cNvCxnSpPr>
          <p:nvPr/>
        </p:nvCxnSpPr>
        <p:spPr>
          <a:xfrm flipH="1">
            <a:off x="4946791" y="3076883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358364-FB82-48A9-93D1-D104515CB0E6}"/>
              </a:ext>
            </a:extLst>
          </p:cNvPr>
          <p:cNvCxnSpPr>
            <a:cxnSpLocks/>
          </p:cNvCxnSpPr>
          <p:nvPr/>
        </p:nvCxnSpPr>
        <p:spPr>
          <a:xfrm flipH="1">
            <a:off x="5211082" y="3447274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A09A69-A702-4985-B925-14505C7BC43D}"/>
              </a:ext>
            </a:extLst>
          </p:cNvPr>
          <p:cNvCxnSpPr>
            <a:cxnSpLocks/>
          </p:cNvCxnSpPr>
          <p:nvPr/>
        </p:nvCxnSpPr>
        <p:spPr>
          <a:xfrm flipH="1">
            <a:off x="5159205" y="3447669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4AF41-3847-4592-B912-C9873D767B1C}"/>
              </a:ext>
            </a:extLst>
          </p:cNvPr>
          <p:cNvCxnSpPr>
            <a:cxnSpLocks/>
          </p:cNvCxnSpPr>
          <p:nvPr/>
        </p:nvCxnSpPr>
        <p:spPr>
          <a:xfrm flipH="1">
            <a:off x="4712188" y="3784420"/>
            <a:ext cx="92201" cy="23934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B2ADD2-A93F-4AC5-A9E5-5C0FE2B59351}"/>
              </a:ext>
            </a:extLst>
          </p:cNvPr>
          <p:cNvCxnSpPr>
            <a:cxnSpLocks/>
          </p:cNvCxnSpPr>
          <p:nvPr/>
        </p:nvCxnSpPr>
        <p:spPr>
          <a:xfrm flipH="1">
            <a:off x="5043450" y="4159285"/>
            <a:ext cx="81776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53AA14-AA4B-429D-BB5E-1EED6AD538C0}"/>
              </a:ext>
            </a:extLst>
          </p:cNvPr>
          <p:cNvCxnSpPr>
            <a:cxnSpLocks/>
          </p:cNvCxnSpPr>
          <p:nvPr/>
        </p:nvCxnSpPr>
        <p:spPr>
          <a:xfrm flipH="1">
            <a:off x="5002562" y="4159285"/>
            <a:ext cx="81776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264D7C-B4B9-4D63-A864-D6C0EE21A7FD}"/>
              </a:ext>
            </a:extLst>
          </p:cNvPr>
          <p:cNvCxnSpPr>
            <a:cxnSpLocks/>
          </p:cNvCxnSpPr>
          <p:nvPr/>
        </p:nvCxnSpPr>
        <p:spPr>
          <a:xfrm flipH="1">
            <a:off x="3230165" y="90070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CBF6C8-AF47-4F41-BC59-526DCBE056FD}"/>
              </a:ext>
            </a:extLst>
          </p:cNvPr>
          <p:cNvCxnSpPr>
            <a:cxnSpLocks/>
          </p:cNvCxnSpPr>
          <p:nvPr/>
        </p:nvCxnSpPr>
        <p:spPr>
          <a:xfrm flipH="1">
            <a:off x="3683188" y="121942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BAD478-7E83-48F4-8DDF-674B7F94B396}"/>
              </a:ext>
            </a:extLst>
          </p:cNvPr>
          <p:cNvCxnSpPr>
            <a:cxnSpLocks/>
          </p:cNvCxnSpPr>
          <p:nvPr/>
        </p:nvCxnSpPr>
        <p:spPr>
          <a:xfrm flipH="1">
            <a:off x="3267260" y="1603228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AD6EC2-50B7-4456-A4C3-2C25D25ADFD0}"/>
              </a:ext>
            </a:extLst>
          </p:cNvPr>
          <p:cNvCxnSpPr>
            <a:cxnSpLocks/>
          </p:cNvCxnSpPr>
          <p:nvPr/>
        </p:nvCxnSpPr>
        <p:spPr>
          <a:xfrm flipH="1">
            <a:off x="3653666" y="1963097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0945A3-EC60-4781-8621-8F74DD10BF75}"/>
              </a:ext>
            </a:extLst>
          </p:cNvPr>
          <p:cNvCxnSpPr>
            <a:cxnSpLocks/>
          </p:cNvCxnSpPr>
          <p:nvPr/>
        </p:nvCxnSpPr>
        <p:spPr>
          <a:xfrm flipH="1">
            <a:off x="3144803" y="233977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77C526-0F14-4B33-BDC7-87D97145D583}"/>
              </a:ext>
            </a:extLst>
          </p:cNvPr>
          <p:cNvCxnSpPr>
            <a:cxnSpLocks/>
          </p:cNvCxnSpPr>
          <p:nvPr/>
        </p:nvCxnSpPr>
        <p:spPr>
          <a:xfrm flipH="1">
            <a:off x="3588353" y="271000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33B31F-E64A-4FE4-9500-18CF3F2F332F}"/>
              </a:ext>
            </a:extLst>
          </p:cNvPr>
          <p:cNvCxnSpPr>
            <a:cxnSpLocks/>
          </p:cNvCxnSpPr>
          <p:nvPr/>
        </p:nvCxnSpPr>
        <p:spPr>
          <a:xfrm flipH="1">
            <a:off x="3601411" y="3058076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9B62FE-8C3B-4E2C-B677-EC6CCBF0FDD7}"/>
              </a:ext>
            </a:extLst>
          </p:cNvPr>
          <p:cNvCxnSpPr>
            <a:cxnSpLocks/>
          </p:cNvCxnSpPr>
          <p:nvPr/>
        </p:nvCxnSpPr>
        <p:spPr>
          <a:xfrm flipH="1">
            <a:off x="3536097" y="3451833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ADDE68-AAF2-45B2-8CE9-A63A43D54164}"/>
              </a:ext>
            </a:extLst>
          </p:cNvPr>
          <p:cNvCxnSpPr>
            <a:cxnSpLocks/>
          </p:cNvCxnSpPr>
          <p:nvPr/>
        </p:nvCxnSpPr>
        <p:spPr>
          <a:xfrm flipH="1">
            <a:off x="3149947" y="3778389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830392-E591-4DD4-A121-22F129ABD621}"/>
              </a:ext>
            </a:extLst>
          </p:cNvPr>
          <p:cNvCxnSpPr>
            <a:cxnSpLocks/>
          </p:cNvCxnSpPr>
          <p:nvPr/>
        </p:nvCxnSpPr>
        <p:spPr>
          <a:xfrm flipH="1">
            <a:off x="3450668" y="4150349"/>
            <a:ext cx="104510" cy="26319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35" y="882407"/>
            <a:ext cx="304770" cy="28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1566640"/>
            <a:ext cx="288000" cy="28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6D9032-00C1-1846-AA95-97429EFD9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35" y="3778389"/>
            <a:ext cx="288000" cy="28800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073B4F8-A93B-494D-BE9C-9752E5D4BA67}"/>
              </a:ext>
            </a:extLst>
          </p:cNvPr>
          <p:cNvSpPr txBox="1"/>
          <p:nvPr/>
        </p:nvSpPr>
        <p:spPr>
          <a:xfrm>
            <a:off x="663987" y="434970"/>
            <a:ext cx="2240744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LUYỆN </a:t>
            </a:r>
            <a:r>
              <a:rPr kumimoji="0" lang="vi-VN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ĐỌC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18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991786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chỉ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44B66A-1474-4AC1-B8EA-4B5BE03610B5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TẬP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EDEE24A-90D1-46D1-B7F6-0A9406B257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50DD80E5-0AD7-49D6-AF2F-050A2122E9D6}"/>
              </a:ext>
            </a:extLst>
          </p:cNvPr>
          <p:cNvSpPr/>
          <p:nvPr/>
        </p:nvSpPr>
        <p:spPr>
          <a:xfrm>
            <a:off x="67409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ngồi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E2AF8C55-415F-46DA-8205-A5D9F4568CD0}"/>
              </a:ext>
            </a:extLst>
          </p:cNvPr>
          <p:cNvSpPr/>
          <p:nvPr/>
        </p:nvSpPr>
        <p:spPr>
          <a:xfrm>
            <a:off x="1588089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ru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21">
            <a:extLst>
              <a:ext uri="{FF2B5EF4-FFF2-40B4-BE49-F238E27FC236}">
                <a16:creationId xmlns:a16="http://schemas.microsoft.com/office/drawing/2014/main" id="{05316C0E-1EE5-4F14-84C3-B09C9411E8AE}"/>
              </a:ext>
            </a:extLst>
          </p:cNvPr>
          <p:cNvSpPr/>
          <p:nvPr/>
        </p:nvSpPr>
        <p:spPr>
          <a:xfrm>
            <a:off x="2502079" y="2508531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quạt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21">
            <a:extLst>
              <a:ext uri="{FF2B5EF4-FFF2-40B4-BE49-F238E27FC236}">
                <a16:creationId xmlns:a16="http://schemas.microsoft.com/office/drawing/2014/main" id="{0D708E17-0BA1-4102-B4E2-16F5D1FE8B16}"/>
              </a:ext>
            </a:extLst>
          </p:cNvPr>
          <p:cNvSpPr/>
          <p:nvPr/>
        </p:nvSpPr>
        <p:spPr>
          <a:xfrm>
            <a:off x="3514578" y="2523245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đưa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Rounded Rectangle 21">
            <a:extLst>
              <a:ext uri="{FF2B5EF4-FFF2-40B4-BE49-F238E27FC236}">
                <a16:creationId xmlns:a16="http://schemas.microsoft.com/office/drawing/2014/main" id="{B4EE1BB0-0C92-42F8-B0A0-D3C9A2F62F08}"/>
              </a:ext>
            </a:extLst>
          </p:cNvPr>
          <p:cNvSpPr/>
          <p:nvPr/>
        </p:nvSpPr>
        <p:spPr>
          <a:xfrm>
            <a:off x="4433889" y="2515887"/>
            <a:ext cx="828139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id="{66DC697C-CEBF-4A37-8C11-2C9F1C92AA19}"/>
              </a:ext>
            </a:extLst>
          </p:cNvPr>
          <p:cNvSpPr/>
          <p:nvPr/>
        </p:nvSpPr>
        <p:spPr>
          <a:xfrm>
            <a:off x="5441067" y="2508530"/>
            <a:ext cx="724310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ngủ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A1F4360-3974-4366-8607-5CEC31FB1079}"/>
              </a:ext>
            </a:extLst>
          </p:cNvPr>
          <p:cNvSpPr txBox="1"/>
          <p:nvPr/>
        </p:nvSpPr>
        <p:spPr>
          <a:xfrm>
            <a:off x="369087" y="314951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Đặt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vừa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4C8DBD-6AB8-4480-8D87-B7A5A2181AA6}"/>
              </a:ext>
            </a:extLst>
          </p:cNvPr>
          <p:cNvSpPr txBox="1"/>
          <p:nvPr/>
        </p:nvSpPr>
        <p:spPr>
          <a:xfrm>
            <a:off x="454665" y="3569932"/>
            <a:ext cx="61198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cửa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sổ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ngắm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8" name="TextBox1" r:id="rId3" imgW="5610240" imgH="438120"/>
        </mc:Choice>
        <mc:Fallback>
          <p:control name="TextBox1" r:id="rId3" imgW="5610240" imgH="438120">
            <p:pic>
              <p:nvPicPr>
                <p:cNvPr id="13" name="TextBox1">
                  <a:extLst>
                    <a:ext uri="{FF2B5EF4-FFF2-40B4-BE49-F238E27FC236}">
                      <a16:creationId xmlns:a16="http://schemas.microsoft.com/office/drawing/2014/main" id="{C832ACE3-9E1C-4A54-9226-44C32FD93F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9181" y="4008514"/>
                  <a:ext cx="5610794" cy="4397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865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597728" y="503881"/>
            <a:ext cx="161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200217" y="1366498"/>
            <a:ext cx="5365827" cy="739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        </a:t>
            </a:r>
            <a:r>
              <a:rPr lang="en-US" sz="1500" dirty="0" err="1">
                <a:latin typeface="UTM Avo" panose="02040603050506020204" pitchFamily="18" charset="0"/>
              </a:rPr>
              <a:t>Hãy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113" y="1150212"/>
            <a:ext cx="695814" cy="3667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5054C-CFDC-41F8-AB99-E827DC2FBA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88" r="2058"/>
          <a:stretch/>
        </p:blipFill>
        <p:spPr>
          <a:xfrm>
            <a:off x="1167269" y="2225507"/>
            <a:ext cx="4523462" cy="25486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C4A6C3F-CE6F-4B90-9A96-86738710A9AB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CD24776-F859-41A1-B689-7CE133CA520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6BACFB1-FE8A-4EF3-93FF-8C0495BC77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2C645D-5C6B-453D-85C4-8ACFDFAC96DE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D946C2-0E3E-46A8-AE88-B0F56622B312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3870305D-FA79-4B2E-A1D1-C2B3F36B4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1486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157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FE5D0F5-2D3D-420D-8E6B-6C90DC5E3014}"/>
              </a:ext>
            </a:extLst>
          </p:cNvPr>
          <p:cNvGrpSpPr/>
          <p:nvPr/>
        </p:nvGrpSpPr>
        <p:grpSpPr>
          <a:xfrm>
            <a:off x="217197" y="617893"/>
            <a:ext cx="1648563" cy="652151"/>
            <a:chOff x="334427" y="617893"/>
            <a:chExt cx="1648563" cy="65215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942D30-1E9F-4546-BCAE-2BD8D4B67BA7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C2D5FB-F16D-4F7D-81A3-CD257C8FE6E8}"/>
                </a:ext>
              </a:extLst>
            </p:cNvPr>
            <p:cNvSpPr txBox="1"/>
            <p:nvPr/>
          </p:nvSpPr>
          <p:spPr>
            <a:xfrm>
              <a:off x="334427" y="62371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0D3BEDC-FCD5-452B-8B57-F293AB4EB289}"/>
              </a:ext>
            </a:extLst>
          </p:cNvPr>
          <p:cNvSpPr txBox="1"/>
          <p:nvPr/>
        </p:nvSpPr>
        <p:spPr>
          <a:xfrm>
            <a:off x="3376756" y="503881"/>
            <a:ext cx="151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MẸ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6C8EDB-ADE5-4A09-B69F-DA446C75A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1730293" y="1395507"/>
            <a:ext cx="3812551" cy="35578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393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Lặng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Con </a:t>
            </a:r>
            <a:r>
              <a:rPr lang="en-US" sz="1600" dirty="0" err="1">
                <a:latin typeface="UTM Avo" panose="02040603050506020204" pitchFamily="18" charset="0"/>
              </a:rPr>
              <a:t>ve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cũng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hè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nắng</a:t>
            </a:r>
            <a:r>
              <a:rPr lang="en-US" sz="1600" dirty="0">
                <a:latin typeface="UTM Avo" panose="02040603050506020204" pitchFamily="18" charset="0"/>
              </a:rPr>
              <a:t> oi.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em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vẫn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ạ </a:t>
            </a:r>
            <a:r>
              <a:rPr lang="en-US" sz="1600" dirty="0" err="1">
                <a:latin typeface="UTM Avo" panose="02040603050506020204" pitchFamily="18" charset="0"/>
              </a:rPr>
              <a:t>ời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Kẽo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võng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ngồi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mùa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thu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về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ngôi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ngoài</a:t>
            </a:r>
            <a:r>
              <a:rPr lang="en-US" sz="1600" dirty="0">
                <a:latin typeface="UTM Avo" panose="02040603050506020204" pitchFamily="18" charset="0"/>
              </a:rPr>
              <a:t> kia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Chẳng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thức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chúng</a:t>
            </a:r>
            <a:r>
              <a:rPr lang="en-US" sz="1600" dirty="0">
                <a:latin typeface="UTM Avo" panose="02040603050506020204" pitchFamily="18" charset="0"/>
              </a:rPr>
              <a:t> con.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Đêm</a:t>
            </a:r>
            <a:r>
              <a:rPr lang="en-US" sz="1600" dirty="0">
                <a:latin typeface="UTM Avo" panose="02040603050506020204" pitchFamily="18" charset="0"/>
              </a:rPr>
              <a:t> nay con </a:t>
            </a:r>
            <a:r>
              <a:rPr lang="en-US" sz="1600" dirty="0" err="1">
                <a:latin typeface="UTM Avo" panose="02040603050506020204" pitchFamily="18" charset="0"/>
              </a:rPr>
              <a:t>ngủ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tròn</a:t>
            </a:r>
            <a:endParaRPr lang="en-US" sz="1600" dirty="0">
              <a:latin typeface="UTM Avo" panose="02040603050506020204" pitchFamily="18" charset="0"/>
            </a:endParaRPr>
          </a:p>
          <a:p>
            <a:pPr indent="171450" algn="ctr">
              <a:lnSpc>
                <a:spcPct val="150000"/>
              </a:lnSpc>
            </a:pP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ngọn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suốt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đời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  <a:p>
            <a:pPr indent="171450" algn="ctr">
              <a:lnSpc>
                <a:spcPct val="150000"/>
              </a:lnSpc>
            </a:pPr>
            <a:r>
              <a:rPr lang="en-US" sz="1600" dirty="0">
                <a:latin typeface="UTM Avo" panose="02040603050506020204" pitchFamily="18" charset="0"/>
              </a:rPr>
              <a:t>				(</a:t>
            </a:r>
            <a:r>
              <a:rPr lang="en-US" sz="1600" dirty="0" err="1">
                <a:latin typeface="UTM Avo" panose="02040603050506020204" pitchFamily="18" charset="0"/>
              </a:rPr>
              <a:t>Trần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Quốc</a:t>
            </a:r>
            <a:r>
              <a:rPr lang="en-US" sz="1600" dirty="0">
                <a:latin typeface="UTM Avo" panose="02040603050506020204" pitchFamily="18" charset="0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64024" y="39479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MẸ</a:t>
            </a:r>
            <a:endParaRPr lang="en-US" sz="16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C14BC-FC9C-469A-8CEB-7D097043081D}"/>
              </a:ext>
            </a:extLst>
          </p:cNvPr>
          <p:cNvCxnSpPr>
            <a:cxnSpLocks/>
          </p:cNvCxnSpPr>
          <p:nvPr/>
        </p:nvCxnSpPr>
        <p:spPr>
          <a:xfrm flipH="1">
            <a:off x="4577147" y="90070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F1250-8EC8-43C8-A590-DB1D64144633}"/>
              </a:ext>
            </a:extLst>
          </p:cNvPr>
          <p:cNvCxnSpPr>
            <a:cxnSpLocks/>
          </p:cNvCxnSpPr>
          <p:nvPr/>
        </p:nvCxnSpPr>
        <p:spPr>
          <a:xfrm flipH="1">
            <a:off x="4900663" y="1234558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557E94-4194-4DDA-9BC0-78FB0833E886}"/>
              </a:ext>
            </a:extLst>
          </p:cNvPr>
          <p:cNvCxnSpPr>
            <a:cxnSpLocks/>
          </p:cNvCxnSpPr>
          <p:nvPr/>
        </p:nvCxnSpPr>
        <p:spPr>
          <a:xfrm flipH="1">
            <a:off x="4856864" y="1243358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028D5B-6FD1-42D9-A9CD-9403EA3365ED}"/>
              </a:ext>
            </a:extLst>
          </p:cNvPr>
          <p:cNvCxnSpPr>
            <a:cxnSpLocks/>
          </p:cNvCxnSpPr>
          <p:nvPr/>
        </p:nvCxnSpPr>
        <p:spPr>
          <a:xfrm flipH="1">
            <a:off x="4558310" y="1603228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FD4318-70E5-47C3-9640-0E9405AEA05E}"/>
              </a:ext>
            </a:extLst>
          </p:cNvPr>
          <p:cNvCxnSpPr>
            <a:cxnSpLocks/>
          </p:cNvCxnSpPr>
          <p:nvPr/>
        </p:nvCxnSpPr>
        <p:spPr>
          <a:xfrm flipH="1">
            <a:off x="4980420" y="1981811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A9511F-0C94-42B8-B881-C26E8830CB37}"/>
              </a:ext>
            </a:extLst>
          </p:cNvPr>
          <p:cNvCxnSpPr>
            <a:cxnSpLocks/>
          </p:cNvCxnSpPr>
          <p:nvPr/>
        </p:nvCxnSpPr>
        <p:spPr>
          <a:xfrm flipH="1">
            <a:off x="4906715" y="1981811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60DEA5-8F3D-4FAA-A614-4EB2890B8FE4}"/>
              </a:ext>
            </a:extLst>
          </p:cNvPr>
          <p:cNvCxnSpPr>
            <a:cxnSpLocks/>
          </p:cNvCxnSpPr>
          <p:nvPr/>
        </p:nvCxnSpPr>
        <p:spPr>
          <a:xfrm flipH="1">
            <a:off x="4507848" y="2326209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96B6FD-1E2B-40E8-A0AE-B9ED48D39C21}"/>
              </a:ext>
            </a:extLst>
          </p:cNvPr>
          <p:cNvCxnSpPr>
            <a:cxnSpLocks/>
          </p:cNvCxnSpPr>
          <p:nvPr/>
        </p:nvCxnSpPr>
        <p:spPr>
          <a:xfrm flipH="1">
            <a:off x="4939532" y="26925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2D95BA-84E1-4DDA-B1D1-F3FC5D664C1F}"/>
              </a:ext>
            </a:extLst>
          </p:cNvPr>
          <p:cNvCxnSpPr>
            <a:cxnSpLocks/>
          </p:cNvCxnSpPr>
          <p:nvPr/>
        </p:nvCxnSpPr>
        <p:spPr>
          <a:xfrm flipH="1">
            <a:off x="4875909" y="2694736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21397B-1B8A-4999-92FC-AFFD34EF65BB}"/>
              </a:ext>
            </a:extLst>
          </p:cNvPr>
          <p:cNvCxnSpPr>
            <a:cxnSpLocks/>
          </p:cNvCxnSpPr>
          <p:nvPr/>
        </p:nvCxnSpPr>
        <p:spPr>
          <a:xfrm flipH="1">
            <a:off x="4916798" y="3067029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358364-FB82-48A9-93D1-D104515CB0E6}"/>
              </a:ext>
            </a:extLst>
          </p:cNvPr>
          <p:cNvCxnSpPr>
            <a:cxnSpLocks/>
          </p:cNvCxnSpPr>
          <p:nvPr/>
        </p:nvCxnSpPr>
        <p:spPr>
          <a:xfrm flipH="1">
            <a:off x="5138906" y="3454061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A09A69-A702-4985-B925-14505C7BC43D}"/>
              </a:ext>
            </a:extLst>
          </p:cNvPr>
          <p:cNvCxnSpPr>
            <a:cxnSpLocks/>
          </p:cNvCxnSpPr>
          <p:nvPr/>
        </p:nvCxnSpPr>
        <p:spPr>
          <a:xfrm flipH="1">
            <a:off x="5066257" y="3454061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4AF41-3847-4592-B912-C9873D767B1C}"/>
              </a:ext>
            </a:extLst>
          </p:cNvPr>
          <p:cNvCxnSpPr>
            <a:cxnSpLocks/>
          </p:cNvCxnSpPr>
          <p:nvPr/>
        </p:nvCxnSpPr>
        <p:spPr>
          <a:xfrm flipH="1">
            <a:off x="4740318" y="3797446"/>
            <a:ext cx="92201" cy="23934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B2ADD2-A93F-4AC5-A9E5-5C0FE2B59351}"/>
              </a:ext>
            </a:extLst>
          </p:cNvPr>
          <p:cNvCxnSpPr>
            <a:cxnSpLocks/>
          </p:cNvCxnSpPr>
          <p:nvPr/>
        </p:nvCxnSpPr>
        <p:spPr>
          <a:xfrm flipH="1">
            <a:off x="5015978" y="4145371"/>
            <a:ext cx="81776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53AA14-AA4B-429D-BB5E-1EED6AD538C0}"/>
              </a:ext>
            </a:extLst>
          </p:cNvPr>
          <p:cNvCxnSpPr>
            <a:cxnSpLocks/>
          </p:cNvCxnSpPr>
          <p:nvPr/>
        </p:nvCxnSpPr>
        <p:spPr>
          <a:xfrm flipH="1">
            <a:off x="4969053" y="4145371"/>
            <a:ext cx="81776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264D7C-B4B9-4D63-A864-D6C0EE21A7FD}"/>
              </a:ext>
            </a:extLst>
          </p:cNvPr>
          <p:cNvCxnSpPr>
            <a:cxnSpLocks/>
          </p:cNvCxnSpPr>
          <p:nvPr/>
        </p:nvCxnSpPr>
        <p:spPr>
          <a:xfrm flipH="1">
            <a:off x="3240215" y="891126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CBF6C8-AF47-4F41-BC59-526DCBE056FD}"/>
              </a:ext>
            </a:extLst>
          </p:cNvPr>
          <p:cNvCxnSpPr>
            <a:cxnSpLocks/>
          </p:cNvCxnSpPr>
          <p:nvPr/>
        </p:nvCxnSpPr>
        <p:spPr>
          <a:xfrm flipH="1">
            <a:off x="3656868" y="1243358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BAD478-7E83-48F4-8DDF-674B7F94B396}"/>
              </a:ext>
            </a:extLst>
          </p:cNvPr>
          <p:cNvCxnSpPr>
            <a:cxnSpLocks/>
          </p:cNvCxnSpPr>
          <p:nvPr/>
        </p:nvCxnSpPr>
        <p:spPr>
          <a:xfrm flipH="1">
            <a:off x="3282453" y="1603228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AD6EC2-50B7-4456-A4C3-2C25D25ADFD0}"/>
              </a:ext>
            </a:extLst>
          </p:cNvPr>
          <p:cNvCxnSpPr>
            <a:cxnSpLocks/>
          </p:cNvCxnSpPr>
          <p:nvPr/>
        </p:nvCxnSpPr>
        <p:spPr>
          <a:xfrm flipH="1">
            <a:off x="3646740" y="1963097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0945A3-EC60-4781-8621-8F74DD10BF75}"/>
              </a:ext>
            </a:extLst>
          </p:cNvPr>
          <p:cNvCxnSpPr>
            <a:cxnSpLocks/>
          </p:cNvCxnSpPr>
          <p:nvPr/>
        </p:nvCxnSpPr>
        <p:spPr>
          <a:xfrm flipH="1">
            <a:off x="3135704" y="233977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77C526-0F14-4B33-BDC7-87D97145D583}"/>
              </a:ext>
            </a:extLst>
          </p:cNvPr>
          <p:cNvCxnSpPr>
            <a:cxnSpLocks/>
          </p:cNvCxnSpPr>
          <p:nvPr/>
        </p:nvCxnSpPr>
        <p:spPr>
          <a:xfrm flipH="1">
            <a:off x="3588353" y="271000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33B31F-E64A-4FE4-9500-18CF3F2F332F}"/>
              </a:ext>
            </a:extLst>
          </p:cNvPr>
          <p:cNvCxnSpPr>
            <a:cxnSpLocks/>
          </p:cNvCxnSpPr>
          <p:nvPr/>
        </p:nvCxnSpPr>
        <p:spPr>
          <a:xfrm flipH="1">
            <a:off x="3601411" y="3058076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9B62FE-8C3B-4E2C-B677-EC6CCBF0FDD7}"/>
              </a:ext>
            </a:extLst>
          </p:cNvPr>
          <p:cNvCxnSpPr>
            <a:cxnSpLocks/>
          </p:cNvCxnSpPr>
          <p:nvPr/>
        </p:nvCxnSpPr>
        <p:spPr>
          <a:xfrm flipH="1">
            <a:off x="3524271" y="345691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ADDE68-AAF2-45B2-8CE9-A63A43D54164}"/>
              </a:ext>
            </a:extLst>
          </p:cNvPr>
          <p:cNvCxnSpPr>
            <a:cxnSpLocks/>
          </p:cNvCxnSpPr>
          <p:nvPr/>
        </p:nvCxnSpPr>
        <p:spPr>
          <a:xfrm flipH="1">
            <a:off x="3148227" y="3797446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830392-E591-4DD4-A121-22F129ABD621}"/>
              </a:ext>
            </a:extLst>
          </p:cNvPr>
          <p:cNvCxnSpPr>
            <a:cxnSpLocks/>
          </p:cNvCxnSpPr>
          <p:nvPr/>
        </p:nvCxnSpPr>
        <p:spPr>
          <a:xfrm flipH="1">
            <a:off x="3419760" y="4162135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35" y="882407"/>
            <a:ext cx="304770" cy="28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1566640"/>
            <a:ext cx="288000" cy="28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6D9032-00C1-1846-AA95-97429EFD9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252" y="3773120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65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12890" y="750367"/>
            <a:ext cx="6745110" cy="410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Lặng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rồi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cả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ve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cũng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mệt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hè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oi.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vẫn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ạ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ời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Kẽo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võng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ngồi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ru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mùa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thu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tay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quạt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ngôi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ngoài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kia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Chẳng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đã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thức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vì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chúng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Đêm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nay 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ngủ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giấc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tròn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ngọn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gió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con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suốt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đời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marL="0" marR="0" lvl="0" indent="17145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				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Trần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Quốc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Minh)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35794" y="375529"/>
            <a:ext cx="1305582" cy="525172"/>
            <a:chOff x="635794" y="14285"/>
            <a:chExt cx="1305582" cy="52517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1127791" y="49917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ĐỌC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5"/>
              <a:ext cx="582308" cy="52517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3264024" y="394799"/>
            <a:ext cx="58230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446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MẸ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7446B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99C14BC-FC9C-469A-8CEB-7D097043081D}"/>
              </a:ext>
            </a:extLst>
          </p:cNvPr>
          <p:cNvCxnSpPr>
            <a:cxnSpLocks/>
          </p:cNvCxnSpPr>
          <p:nvPr/>
        </p:nvCxnSpPr>
        <p:spPr>
          <a:xfrm flipH="1">
            <a:off x="4607677" y="90070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DF1250-8EC8-43C8-A590-DB1D64144633}"/>
              </a:ext>
            </a:extLst>
          </p:cNvPr>
          <p:cNvCxnSpPr>
            <a:cxnSpLocks/>
          </p:cNvCxnSpPr>
          <p:nvPr/>
        </p:nvCxnSpPr>
        <p:spPr>
          <a:xfrm flipH="1">
            <a:off x="4977160" y="12358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557E94-4194-4DDA-9BC0-78FB0833E886}"/>
              </a:ext>
            </a:extLst>
          </p:cNvPr>
          <p:cNvCxnSpPr>
            <a:cxnSpLocks/>
          </p:cNvCxnSpPr>
          <p:nvPr/>
        </p:nvCxnSpPr>
        <p:spPr>
          <a:xfrm flipH="1">
            <a:off x="4922644" y="12358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A028D5B-6FD1-42D9-A9CD-9403EA3365ED}"/>
              </a:ext>
            </a:extLst>
          </p:cNvPr>
          <p:cNvCxnSpPr>
            <a:cxnSpLocks/>
          </p:cNvCxnSpPr>
          <p:nvPr/>
        </p:nvCxnSpPr>
        <p:spPr>
          <a:xfrm flipH="1">
            <a:off x="4555421" y="1603228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FD4318-70E5-47C3-9640-0E9405AEA05E}"/>
              </a:ext>
            </a:extLst>
          </p:cNvPr>
          <p:cNvCxnSpPr>
            <a:cxnSpLocks/>
          </p:cNvCxnSpPr>
          <p:nvPr/>
        </p:nvCxnSpPr>
        <p:spPr>
          <a:xfrm flipH="1">
            <a:off x="5045309" y="19940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A9511F-0C94-42B8-B881-C26E8830CB37}"/>
              </a:ext>
            </a:extLst>
          </p:cNvPr>
          <p:cNvCxnSpPr>
            <a:cxnSpLocks/>
          </p:cNvCxnSpPr>
          <p:nvPr/>
        </p:nvCxnSpPr>
        <p:spPr>
          <a:xfrm flipH="1">
            <a:off x="5004421" y="1994037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D60DEA5-8F3D-4FAA-A614-4EB2890B8FE4}"/>
              </a:ext>
            </a:extLst>
          </p:cNvPr>
          <p:cNvCxnSpPr>
            <a:cxnSpLocks/>
          </p:cNvCxnSpPr>
          <p:nvPr/>
        </p:nvCxnSpPr>
        <p:spPr>
          <a:xfrm flipH="1">
            <a:off x="4511584" y="233977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96B6FD-1E2B-40E8-A0AE-B9ED48D39C21}"/>
              </a:ext>
            </a:extLst>
          </p:cNvPr>
          <p:cNvCxnSpPr>
            <a:cxnSpLocks/>
          </p:cNvCxnSpPr>
          <p:nvPr/>
        </p:nvCxnSpPr>
        <p:spPr>
          <a:xfrm flipH="1">
            <a:off x="5002561" y="2714888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2D95BA-84E1-4DDA-B1D1-F3FC5D664C1F}"/>
              </a:ext>
            </a:extLst>
          </p:cNvPr>
          <p:cNvCxnSpPr>
            <a:cxnSpLocks/>
          </p:cNvCxnSpPr>
          <p:nvPr/>
        </p:nvCxnSpPr>
        <p:spPr>
          <a:xfrm flipH="1">
            <a:off x="4958159" y="2708579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F21397B-1B8A-4999-92FC-AFFD34EF65BB}"/>
              </a:ext>
            </a:extLst>
          </p:cNvPr>
          <p:cNvCxnSpPr>
            <a:cxnSpLocks/>
          </p:cNvCxnSpPr>
          <p:nvPr/>
        </p:nvCxnSpPr>
        <p:spPr>
          <a:xfrm flipH="1">
            <a:off x="4946791" y="3076883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D358364-FB82-48A9-93D1-D104515CB0E6}"/>
              </a:ext>
            </a:extLst>
          </p:cNvPr>
          <p:cNvCxnSpPr>
            <a:cxnSpLocks/>
          </p:cNvCxnSpPr>
          <p:nvPr/>
        </p:nvCxnSpPr>
        <p:spPr>
          <a:xfrm flipH="1">
            <a:off x="5211082" y="3447274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A09A69-A702-4985-B925-14505C7BC43D}"/>
              </a:ext>
            </a:extLst>
          </p:cNvPr>
          <p:cNvCxnSpPr>
            <a:cxnSpLocks/>
          </p:cNvCxnSpPr>
          <p:nvPr/>
        </p:nvCxnSpPr>
        <p:spPr>
          <a:xfrm flipH="1">
            <a:off x="5159205" y="3447669"/>
            <a:ext cx="81777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814AF41-3847-4592-B912-C9873D767B1C}"/>
              </a:ext>
            </a:extLst>
          </p:cNvPr>
          <p:cNvCxnSpPr>
            <a:cxnSpLocks/>
          </p:cNvCxnSpPr>
          <p:nvPr/>
        </p:nvCxnSpPr>
        <p:spPr>
          <a:xfrm flipH="1">
            <a:off x="4712188" y="3784420"/>
            <a:ext cx="92201" cy="239349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9B2ADD2-A93F-4AC5-A9E5-5C0FE2B59351}"/>
              </a:ext>
            </a:extLst>
          </p:cNvPr>
          <p:cNvCxnSpPr>
            <a:cxnSpLocks/>
          </p:cNvCxnSpPr>
          <p:nvPr/>
        </p:nvCxnSpPr>
        <p:spPr>
          <a:xfrm flipH="1">
            <a:off x="5043450" y="4159285"/>
            <a:ext cx="81776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53AA14-AA4B-429D-BB5E-1EED6AD538C0}"/>
              </a:ext>
            </a:extLst>
          </p:cNvPr>
          <p:cNvCxnSpPr>
            <a:cxnSpLocks/>
          </p:cNvCxnSpPr>
          <p:nvPr/>
        </p:nvCxnSpPr>
        <p:spPr>
          <a:xfrm flipH="1">
            <a:off x="5002562" y="4159285"/>
            <a:ext cx="81776" cy="25426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264D7C-B4B9-4D63-A864-D6C0EE21A7FD}"/>
              </a:ext>
            </a:extLst>
          </p:cNvPr>
          <p:cNvCxnSpPr>
            <a:cxnSpLocks/>
          </p:cNvCxnSpPr>
          <p:nvPr/>
        </p:nvCxnSpPr>
        <p:spPr>
          <a:xfrm flipH="1">
            <a:off x="3230165" y="90070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ACBF6C8-AF47-4F41-BC59-526DCBE056FD}"/>
              </a:ext>
            </a:extLst>
          </p:cNvPr>
          <p:cNvCxnSpPr>
            <a:cxnSpLocks/>
          </p:cNvCxnSpPr>
          <p:nvPr/>
        </p:nvCxnSpPr>
        <p:spPr>
          <a:xfrm flipH="1">
            <a:off x="3683188" y="1219421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6BAD478-7E83-48F4-8DDF-674B7F94B396}"/>
              </a:ext>
            </a:extLst>
          </p:cNvPr>
          <p:cNvCxnSpPr>
            <a:cxnSpLocks/>
          </p:cNvCxnSpPr>
          <p:nvPr/>
        </p:nvCxnSpPr>
        <p:spPr>
          <a:xfrm flipH="1">
            <a:off x="3267260" y="1603228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AD6EC2-50B7-4456-A4C3-2C25D25ADFD0}"/>
              </a:ext>
            </a:extLst>
          </p:cNvPr>
          <p:cNvCxnSpPr>
            <a:cxnSpLocks/>
          </p:cNvCxnSpPr>
          <p:nvPr/>
        </p:nvCxnSpPr>
        <p:spPr>
          <a:xfrm flipH="1">
            <a:off x="3653666" y="1963097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0945A3-EC60-4781-8621-8F74DD10BF75}"/>
              </a:ext>
            </a:extLst>
          </p:cNvPr>
          <p:cNvCxnSpPr>
            <a:cxnSpLocks/>
          </p:cNvCxnSpPr>
          <p:nvPr/>
        </p:nvCxnSpPr>
        <p:spPr>
          <a:xfrm flipH="1">
            <a:off x="3144803" y="233977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A77C526-0F14-4B33-BDC7-87D97145D583}"/>
              </a:ext>
            </a:extLst>
          </p:cNvPr>
          <p:cNvCxnSpPr>
            <a:cxnSpLocks/>
          </p:cNvCxnSpPr>
          <p:nvPr/>
        </p:nvCxnSpPr>
        <p:spPr>
          <a:xfrm flipH="1">
            <a:off x="3588353" y="2710004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333B31F-E64A-4FE4-9500-18CF3F2F332F}"/>
              </a:ext>
            </a:extLst>
          </p:cNvPr>
          <p:cNvCxnSpPr>
            <a:cxnSpLocks/>
          </p:cNvCxnSpPr>
          <p:nvPr/>
        </p:nvCxnSpPr>
        <p:spPr>
          <a:xfrm flipH="1">
            <a:off x="3601411" y="3058076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9B62FE-8C3B-4E2C-B677-EC6CCBF0FDD7}"/>
              </a:ext>
            </a:extLst>
          </p:cNvPr>
          <p:cNvCxnSpPr>
            <a:cxnSpLocks/>
          </p:cNvCxnSpPr>
          <p:nvPr/>
        </p:nvCxnSpPr>
        <p:spPr>
          <a:xfrm flipH="1">
            <a:off x="3536097" y="3451833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7ADDE68-AAF2-45B2-8CE9-A63A43D54164}"/>
              </a:ext>
            </a:extLst>
          </p:cNvPr>
          <p:cNvCxnSpPr>
            <a:cxnSpLocks/>
          </p:cNvCxnSpPr>
          <p:nvPr/>
        </p:nvCxnSpPr>
        <p:spPr>
          <a:xfrm flipH="1">
            <a:off x="3149947" y="3778389"/>
            <a:ext cx="104511" cy="25141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A830392-E591-4DD4-A121-22F129ABD621}"/>
              </a:ext>
            </a:extLst>
          </p:cNvPr>
          <p:cNvCxnSpPr>
            <a:cxnSpLocks/>
          </p:cNvCxnSpPr>
          <p:nvPr/>
        </p:nvCxnSpPr>
        <p:spPr>
          <a:xfrm flipH="1">
            <a:off x="3450668" y="4150349"/>
            <a:ext cx="104510" cy="263198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E0C2C517-BEE8-44CF-A3EC-DEF319B07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735" y="882407"/>
            <a:ext cx="304770" cy="28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451F2FF-5AE6-4E86-ABC3-1DA6D33A22B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610" y="1566640"/>
            <a:ext cx="288000" cy="288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E6D9032-00C1-1846-AA95-97429EFD97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635" y="3778389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70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B94C9B-5CD1-40B8-98B3-5E560F377FA0}"/>
              </a:ext>
            </a:extLst>
          </p:cNvPr>
          <p:cNvSpPr txBox="1"/>
          <p:nvPr/>
        </p:nvSpPr>
        <p:spPr>
          <a:xfrm>
            <a:off x="1218102" y="460493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0965-961B-40D9-94DB-055E158C79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490538"/>
            <a:ext cx="582308" cy="5251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74CAE37-C031-447C-A0D4-4B3695F007FD}"/>
              </a:ext>
            </a:extLst>
          </p:cNvPr>
          <p:cNvSpPr/>
          <p:nvPr/>
        </p:nvSpPr>
        <p:spPr>
          <a:xfrm>
            <a:off x="282320" y="1045755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nắng</a:t>
            </a:r>
            <a:r>
              <a:rPr lang="en-US" sz="1800" dirty="0">
                <a:latin typeface="UTM Avo" panose="02040603050506020204" pitchFamily="18" charset="0"/>
              </a:rPr>
              <a:t> oi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260A31-877E-46DB-BCEB-DF51C579FAA0}"/>
              </a:ext>
            </a:extLst>
          </p:cNvPr>
          <p:cNvSpPr/>
          <p:nvPr/>
        </p:nvSpPr>
        <p:spPr>
          <a:xfrm>
            <a:off x="372701" y="1183184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5F5E4E-B22F-4BE2-9306-B9822334812D}"/>
              </a:ext>
            </a:extLst>
          </p:cNvPr>
          <p:cNvSpPr/>
          <p:nvPr/>
        </p:nvSpPr>
        <p:spPr>
          <a:xfrm>
            <a:off x="282320" y="3817823"/>
            <a:ext cx="159180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giấc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tròn</a:t>
            </a:r>
            <a:endParaRPr lang="vi-VN" sz="1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C8ADDA-39E3-4DD1-A218-C547595A69EF}"/>
              </a:ext>
            </a:extLst>
          </p:cNvPr>
          <p:cNvSpPr/>
          <p:nvPr/>
        </p:nvSpPr>
        <p:spPr>
          <a:xfrm>
            <a:off x="372700" y="3955252"/>
            <a:ext cx="236943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F1432A-BE85-4E86-9EFF-105953948C84}"/>
              </a:ext>
            </a:extLst>
          </p:cNvPr>
          <p:cNvSpPr txBox="1"/>
          <p:nvPr/>
        </p:nvSpPr>
        <p:spPr>
          <a:xfrm>
            <a:off x="1468526" y="1042676"/>
            <a:ext cx="5040605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nắng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nóng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gây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chịu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D22D5-B7E6-4494-AB4A-CCF9ED9A8048}"/>
              </a:ext>
            </a:extLst>
          </p:cNvPr>
          <p:cNvSpPr txBox="1"/>
          <p:nvPr/>
        </p:nvSpPr>
        <p:spPr>
          <a:xfrm>
            <a:off x="1671573" y="3818475"/>
            <a:ext cx="5040605" cy="86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say),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30" name="Picture 6" descr="Hot weather boy hot weather boy Royalty Free Vector Image">
            <a:extLst>
              <a:ext uri="{FF2B5EF4-FFF2-40B4-BE49-F238E27FC236}">
                <a16:creationId xmlns:a16="http://schemas.microsoft.com/office/drawing/2014/main" id="{461A2008-CD1B-48CE-84C5-FEDDC650C0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51"/>
          <a:stretch/>
        </p:blipFill>
        <p:spPr bwMode="auto">
          <a:xfrm>
            <a:off x="2374353" y="1587637"/>
            <a:ext cx="2536393" cy="21900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094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B165CA-31A8-4732-A7A0-AB4C01432571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3E36AB-714E-4BC3-850C-E6AC6384CFB5}"/>
              </a:ext>
            </a:extLst>
          </p:cNvPr>
          <p:cNvSpPr txBox="1"/>
          <p:nvPr/>
        </p:nvSpPr>
        <p:spPr>
          <a:xfrm>
            <a:off x="369087" y="1675694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đêm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hè</a:t>
            </a:r>
            <a:r>
              <a:rPr lang="en-US" sz="1500" dirty="0">
                <a:latin typeface="UTM Avo" panose="02040603050506020204" pitchFamily="18" charset="0"/>
              </a:rPr>
              <a:t> oi </a:t>
            </a:r>
            <a:r>
              <a:rPr lang="en-US" sz="1500" dirty="0" err="1">
                <a:latin typeface="UTM Avo" panose="02040603050506020204" pitchFamily="18" charset="0"/>
              </a:rPr>
              <a:t>bức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C0B7D-2C5B-4E44-A016-B905981B64F6}"/>
              </a:ext>
            </a:extLst>
          </p:cNvPr>
          <p:cNvSpPr txBox="1"/>
          <p:nvPr/>
        </p:nvSpPr>
        <p:spPr>
          <a:xfrm>
            <a:off x="515842" y="206862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đêm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hè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ngồi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võng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72566-6E49-4825-8296-86FB20BA85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"/>
          <a:stretch/>
        </p:blipFill>
        <p:spPr>
          <a:xfrm>
            <a:off x="278775" y="270236"/>
            <a:ext cx="1515101" cy="1413882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4FB4D-4EE1-46C8-9BA5-C8D745451C93}"/>
              </a:ext>
            </a:extLst>
          </p:cNvPr>
          <p:cNvSpPr txBox="1"/>
          <p:nvPr/>
        </p:nvSpPr>
        <p:spPr>
          <a:xfrm>
            <a:off x="369087" y="2907562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con?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E4B787-3C2F-4119-87AF-55F3AA69365D}"/>
              </a:ext>
            </a:extLst>
          </p:cNvPr>
          <p:cNvSpPr txBox="1"/>
          <p:nvPr/>
        </p:nvSpPr>
        <p:spPr>
          <a:xfrm>
            <a:off x="515842" y="340358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sao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ngoài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kia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thức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12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0DC49-0F4D-4994-8FCF-87A1AEC9FB6C}"/>
              </a:ext>
            </a:extLst>
          </p:cNvPr>
          <p:cNvSpPr txBox="1"/>
          <p:nvPr/>
        </p:nvSpPr>
        <p:spPr>
          <a:xfrm>
            <a:off x="538421" y="197928"/>
            <a:ext cx="6119826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muốn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Có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, con </a:t>
            </a:r>
            <a:r>
              <a:rPr lang="en-US" sz="1500" dirty="0" err="1">
                <a:latin typeface="UTM Avo" panose="02040603050506020204" pitchFamily="18" charset="0"/>
              </a:rPr>
              <a:t>ngủ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ngon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>
                <a:latin typeface="UTM Avo" panose="02040603050506020204" pitchFamily="18" charset="0"/>
              </a:rPr>
              <a:t>Tay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trời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niềm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hạnh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cuộc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đời</a:t>
            </a:r>
            <a:r>
              <a:rPr lang="en-US" sz="1500" dirty="0">
                <a:latin typeface="UTM Avo" panose="02040603050506020204" pitchFamily="18" charset="0"/>
              </a:rPr>
              <a:t> con.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681314-BB8C-498C-96EA-8B23216AAE48}"/>
              </a:ext>
            </a:extLst>
          </p:cNvPr>
          <p:cNvSpPr txBox="1"/>
          <p:nvPr/>
        </p:nvSpPr>
        <p:spPr>
          <a:xfrm>
            <a:off x="538421" y="2059079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cha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4BF4E82-7166-4D23-89D6-873C224C6D51}"/>
              </a:ext>
            </a:extLst>
          </p:cNvPr>
          <p:cNvSpPr/>
          <p:nvPr/>
        </p:nvSpPr>
        <p:spPr>
          <a:xfrm>
            <a:off x="538421" y="1735002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217151-42FD-4E68-B4B0-3CF432BD40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6"/>
          <a:stretch/>
        </p:blipFill>
        <p:spPr>
          <a:xfrm>
            <a:off x="2078181" y="2383156"/>
            <a:ext cx="3484419" cy="1421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B90C7A5-2C47-4EF7-9780-E53741298993}"/>
              </a:ext>
            </a:extLst>
          </p:cNvPr>
          <p:cNvSpPr txBox="1"/>
          <p:nvPr/>
        </p:nvSpPr>
        <p:spPr>
          <a:xfrm>
            <a:off x="538421" y="4271617"/>
            <a:ext cx="611982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5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Học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err="1">
                <a:latin typeface="UTM Avo" panose="02040603050506020204" pitchFamily="18" charset="0"/>
              </a:rPr>
              <a:t>thuộc</a:t>
            </a:r>
            <a:r>
              <a:rPr lang="en-US" sz="1500">
                <a:latin typeface="UTM Avo" panose="02040603050506020204" pitchFamily="18" charset="0"/>
              </a:rPr>
              <a:t> lòng </a:t>
            </a:r>
            <a:r>
              <a:rPr lang="en-US" sz="1500" dirty="0">
                <a:latin typeface="UTM Avo" panose="02040603050506020204" pitchFamily="18" charset="0"/>
              </a:rPr>
              <a:t>6 </a:t>
            </a:r>
            <a:r>
              <a:rPr lang="en-US" sz="1500" dirty="0" err="1">
                <a:latin typeface="UTM Avo" panose="02040603050506020204" pitchFamily="18" charset="0"/>
              </a:rPr>
              <a:t>dòng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cuối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44" name="TextBox1" r:id="rId3" imgW="5715000" imgH="438120"/>
        </mc:Choice>
        <mc:Fallback>
          <p:control name="TextBox1" r:id="rId3" imgW="5715000" imgH="438120">
            <p:pic>
              <p:nvPicPr>
                <p:cNvPr id="7" name="TextBox1">
                  <a:extLst>
                    <a:ext uri="{FF2B5EF4-FFF2-40B4-BE49-F238E27FC236}">
                      <a16:creationId xmlns:a16="http://schemas.microsoft.com/office/drawing/2014/main" id="{C832ACE3-9E1C-4A54-9226-44C32FD93FF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3226" y="3831880"/>
                  <a:ext cx="5711430" cy="439737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697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7.Mẹ[202106021015432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526</Words>
  <Application>Microsoft Office PowerPoint</Application>
  <PresentationFormat>Custom</PresentationFormat>
  <Paragraphs>79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Kalam</vt:lpstr>
      <vt:lpstr>UTM Cookies</vt:lpstr>
      <vt:lpstr>Calibri Light</vt:lpstr>
      <vt:lpstr>Montserrat</vt:lpstr>
      <vt:lpstr>UTM Avo</vt:lpstr>
      <vt:lpstr>Arial</vt:lpstr>
      <vt:lpstr>Calibri</vt:lpstr>
      <vt:lpstr>Doodle Sketchbook by Slidesgo</vt:lpstr>
      <vt:lpstr>Custom Design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Trang Thu</cp:lastModifiedBy>
  <cp:revision>180</cp:revision>
  <dcterms:modified xsi:type="dcterms:W3CDTF">2021-12-12T16:49:19Z</dcterms:modified>
</cp:coreProperties>
</file>