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0"/>
  </p:notesMasterIdLst>
  <p:sldIdLst>
    <p:sldId id="346" r:id="rId2"/>
    <p:sldId id="332" r:id="rId3"/>
    <p:sldId id="352" r:id="rId4"/>
    <p:sldId id="334" r:id="rId5"/>
    <p:sldId id="342" r:id="rId6"/>
    <p:sldId id="353" r:id="rId7"/>
    <p:sldId id="354" r:id="rId8"/>
    <p:sldId id="343" r:id="rId9"/>
  </p:sldIdLst>
  <p:sldSz cx="9144000" cy="5143500" type="screen16x9"/>
  <p:notesSz cx="6858000" cy="9144000"/>
  <p:embeddedFontLst>
    <p:embeddedFont>
      <p:font typeface="Kalam" panose="020B0604020202020204" charset="0"/>
      <p:regular r:id="rId11"/>
      <p:bold r:id="rId12"/>
    </p:embeddedFont>
    <p:embeddedFont>
      <p:font typeface="Montserrat" panose="02000505000000020004" pitchFamily="2" charset="0"/>
      <p:regular r:id="rId13"/>
      <p:bold r:id="rId14"/>
      <p:italic r:id="rId15"/>
      <p:boldItalic r:id="rId16"/>
    </p:embeddedFont>
  </p:embeddedFontLst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81E"/>
    <a:srgbClr val="FDB1AD"/>
    <a:srgbClr val="000000"/>
    <a:srgbClr val="EBFFFF"/>
    <a:srgbClr val="CBFFFF"/>
    <a:srgbClr val="FB4C43"/>
    <a:srgbClr val="FB5B53"/>
    <a:srgbClr val="1E5CC1"/>
    <a:srgbClr val="6FC9C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294" autoAdjust="0"/>
    <p:restoredTop sz="94364" autoAdjust="0"/>
  </p:normalViewPr>
  <p:slideViewPr>
    <p:cSldViewPr snapToGrid="0">
      <p:cViewPr varScale="1">
        <p:scale>
          <a:sx n="91" d="100"/>
          <a:sy n="91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8678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95170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4523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8809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47851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13432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50446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284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39125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9316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73463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44651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03502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94130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39540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41846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37590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8951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7239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8430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0885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2718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238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88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732" r:id="rId2"/>
    <p:sldLayoutId id="2147483731" r:id="rId3"/>
    <p:sldLayoutId id="2147483730" r:id="rId4"/>
    <p:sldLayoutId id="2147483729" r:id="rId5"/>
    <p:sldLayoutId id="2147483728" r:id="rId6"/>
    <p:sldLayoutId id="2147483727" r:id="rId7"/>
    <p:sldLayoutId id="2147483726" r:id="rId8"/>
    <p:sldLayoutId id="2147483725" r:id="rId9"/>
    <p:sldLayoutId id="2147483724" r:id="rId10"/>
    <p:sldLayoutId id="2147483723" r:id="rId11"/>
    <p:sldLayoutId id="2147483722" r:id="rId12"/>
    <p:sldLayoutId id="2147483721" r:id="rId13"/>
    <p:sldLayoutId id="2147483720" r:id="rId14"/>
    <p:sldLayoutId id="2147483718" r:id="rId15"/>
    <p:sldLayoutId id="2147483717" r:id="rId16"/>
    <p:sldLayoutId id="2147483716" r:id="rId17"/>
    <p:sldLayoutId id="2147483715" r:id="rId18"/>
    <p:sldLayoutId id="2147483714" r:id="rId19"/>
    <p:sldLayoutId id="2147483713" r:id="rId20"/>
    <p:sldLayoutId id="2147483710" r:id="rId21"/>
    <p:sldLayoutId id="2147483708" r:id="rId22"/>
    <p:sldLayoutId id="2147483695" r:id="rId23"/>
    <p:sldLayoutId id="2147483719" r:id="rId24"/>
    <p:sldLayoutId id="2147483712" r:id="rId25"/>
    <p:sldLayoutId id="2147483711" r:id="rId26"/>
    <p:sldLayoutId id="2147483685" r:id="rId27"/>
    <p:sldLayoutId id="2147483691" r:id="rId28"/>
    <p:sldLayoutId id="2147483687" r:id="rId29"/>
    <p:sldLayoutId id="2147483692" r:id="rId30"/>
    <p:sldLayoutId id="2147483686" r:id="rId31"/>
    <p:sldLayoutId id="2147483693" r:id="rId32"/>
    <p:sldLayoutId id="2147483688" r:id="rId33"/>
    <p:sldLayoutId id="214748369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-361067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56078" y="81982"/>
            <a:ext cx="5896038" cy="493780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4" name="TextBox 3"/>
          <p:cNvSpPr txBox="1"/>
          <p:nvPr/>
        </p:nvSpPr>
        <p:spPr>
          <a:xfrm>
            <a:off x="889342" y="1522220"/>
            <a:ext cx="192743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0065" y="303467"/>
            <a:ext cx="686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NGÔI TRƯỜNG CỦA 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337187" y="1160206"/>
            <a:ext cx="5637778" cy="4275508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4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715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37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908" y="3424558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438449" y="303467"/>
            <a:ext cx="1755921" cy="14171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ọn vệ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2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6" t="46064" r="3516" b="21032"/>
          <a:stretch/>
        </p:blipFill>
        <p:spPr bwMode="auto">
          <a:xfrm>
            <a:off x="458112" y="1643813"/>
            <a:ext cx="8177888" cy="3539366"/>
          </a:xfrm>
          <a:prstGeom prst="roundRect">
            <a:avLst>
              <a:gd name="adj" fmla="val 37665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99208" y="480233"/>
            <a:ext cx="686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NGÔI TRƯỜNG CỦA EM</a:t>
            </a: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458112" y="281354"/>
            <a:ext cx="1800683" cy="13624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58795" y="1188119"/>
            <a:ext cx="8102164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 dirty="0">
                <a:latin typeface="UTM Avo" panose="02040603050506020204" pitchFamily="18" charset="0"/>
              </a:rPr>
              <a:t>1. </a:t>
            </a:r>
            <a:r>
              <a:rPr lang="en-US" sz="2133" dirty="0" err="1">
                <a:latin typeface="UTM Avo" panose="02040603050506020204" pitchFamily="18" charset="0"/>
              </a:rPr>
              <a:t>Nói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những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điều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em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thích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về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trường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của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em</a:t>
            </a:r>
            <a:r>
              <a:rPr lang="en-US" sz="2133" dirty="0">
                <a:latin typeface="UTM Avo" panose="02040603050506020204" pitchFamily="18" charset="0"/>
              </a:rPr>
              <a:t>.</a:t>
            </a: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21035977">
            <a:off x="2265040" y="2680876"/>
            <a:ext cx="2234667" cy="2602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VIỆT HƯNG</a:t>
            </a:r>
            <a:endParaRPr lang="en-GB" sz="9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9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2672" y="176574"/>
            <a:ext cx="7284796" cy="4450869"/>
            <a:chOff x="768927" y="1641595"/>
            <a:chExt cx="5340928" cy="2511698"/>
          </a:xfrm>
        </p:grpSpPr>
        <p:grpSp>
          <p:nvGrpSpPr>
            <p:cNvPr id="3" name="Group 2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5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/>
              </a:p>
            </p:txBody>
          </p:sp>
          <p:grpSp>
            <p:nvGrpSpPr>
              <p:cNvPr id="6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8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867"/>
                </a:p>
              </p:txBody>
            </p:sp>
            <p:sp>
              <p:nvSpPr>
                <p:cNvPr id="9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867"/>
                </a:p>
              </p:txBody>
            </p:sp>
            <p:sp>
              <p:nvSpPr>
                <p:cNvPr id="10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1867"/>
                    <a:t>   </a:t>
                  </a:r>
                  <a:endParaRPr sz="1867"/>
                </a:p>
              </p:txBody>
            </p:sp>
            <p:sp>
              <p:nvSpPr>
                <p:cNvPr id="11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867"/>
                </a:p>
              </p:txBody>
            </p:sp>
            <p:sp>
              <p:nvSpPr>
                <p:cNvPr id="12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867"/>
                </a:p>
              </p:txBody>
            </p:sp>
            <p:sp>
              <p:nvSpPr>
                <p:cNvPr id="13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867"/>
                </a:p>
              </p:txBody>
            </p:sp>
            <p:sp>
              <p:nvSpPr>
                <p:cNvPr id="14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867"/>
                </a:p>
              </p:txBody>
            </p:sp>
            <p:sp>
              <p:nvSpPr>
                <p:cNvPr id="15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867"/>
                </a:p>
              </p:txBody>
            </p:sp>
            <p:sp>
              <p:nvSpPr>
                <p:cNvPr id="16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867"/>
                </a:p>
              </p:txBody>
            </p:sp>
            <p:sp>
              <p:nvSpPr>
                <p:cNvPr id="17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867"/>
                </a:p>
              </p:txBody>
            </p:sp>
          </p:grpSp>
          <p:sp>
            <p:nvSpPr>
              <p:cNvPr id="7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978765" y="1791860"/>
              <a:ext cx="1129909" cy="243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 err="1">
                  <a:latin typeface="UTM Avo" panose="02040603050506020204" pitchFamily="18" charset="0"/>
                </a:rPr>
                <a:t>Gợi</a:t>
              </a:r>
              <a:r>
                <a:rPr lang="en-US" sz="2667" dirty="0">
                  <a:latin typeface="UTM Avo" panose="02040603050506020204" pitchFamily="18" charset="0"/>
                </a:rPr>
                <a:t> ý</a:t>
              </a:r>
            </a:p>
          </p:txBody>
        </p:sp>
      </p:grpSp>
      <p:grpSp>
        <p:nvGrpSpPr>
          <p:cNvPr id="18" name="Google Shape;1029;p42"/>
          <p:cNvGrpSpPr/>
          <p:nvPr/>
        </p:nvGrpSpPr>
        <p:grpSpPr>
          <a:xfrm rot="20594821">
            <a:off x="6991489" y="4332184"/>
            <a:ext cx="1566687" cy="1197813"/>
            <a:chOff x="7570574" y="3912596"/>
            <a:chExt cx="1175015" cy="898360"/>
          </a:xfrm>
        </p:grpSpPr>
        <p:grpSp>
          <p:nvGrpSpPr>
            <p:cNvPr id="19" name="Google Shape;1030;p42"/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1" name="Google Shape;1031;p42"/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2" name="Google Shape;1032;p42"/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3" name="Google Shape;1033;p42"/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4" name="Google Shape;1034;p42"/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5" name="Google Shape;1035;p42"/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6" name="Google Shape;1036;p42"/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7" name="Google Shape;1037;p42"/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8" name="Google Shape;1038;p42"/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29" name="Google Shape;1039;p42"/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0" name="Google Shape;1040;p42"/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1" name="Google Shape;1041;p42"/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2" name="Google Shape;1042;p42"/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3" name="Google Shape;1043;p42"/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4" name="Google Shape;1044;p42"/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5" name="Google Shape;1045;p42"/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6" name="Google Shape;1046;p42"/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7" name="Google Shape;1047;p42"/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8" name="Google Shape;1048;p42"/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39" name="Google Shape;1049;p42"/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0" name="Google Shape;1050;p42"/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41" name="Google Shape;1051;p42"/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  <p:sp>
          <p:nvSpPr>
            <p:cNvPr id="20" name="Google Shape;1052;p42"/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84841" y="1987399"/>
            <a:ext cx="6770709" cy="206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133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UTM Avo" panose="02040603050506020204" pitchFamily="18" charset="0"/>
              </a:rPr>
              <a:t>- </a:t>
            </a:r>
            <a:r>
              <a:rPr lang="en-US" sz="2133" dirty="0" err="1">
                <a:latin typeface="UTM Avo" panose="02040603050506020204" pitchFamily="18" charset="0"/>
              </a:rPr>
              <a:t>Điều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gì</a:t>
            </a:r>
            <a:r>
              <a:rPr lang="en-US" sz="2133" dirty="0">
                <a:latin typeface="UTM Avo" panose="02040603050506020204" pitchFamily="18" charset="0"/>
              </a:rPr>
              <a:t> con </a:t>
            </a:r>
            <a:r>
              <a:rPr lang="en-US" sz="2133" dirty="0" err="1">
                <a:latin typeface="UTM Avo" panose="02040603050506020204" pitchFamily="18" charset="0"/>
              </a:rPr>
              <a:t>cảm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thấy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yêu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thích</a:t>
            </a:r>
            <a:r>
              <a:rPr lang="en-US" sz="2133" dirty="0">
                <a:latin typeface="UTM Avo" panose="02040603050506020204" pitchFamily="18" charset="0"/>
              </a:rPr>
              <a:t>, </a:t>
            </a:r>
            <a:r>
              <a:rPr lang="en-US" sz="2133" dirty="0" err="1">
                <a:latin typeface="UTM Avo" panose="02040603050506020204" pitchFamily="18" charset="0"/>
              </a:rPr>
              <a:t>muốn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đến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trường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UTM Avo" panose="02040603050506020204" pitchFamily="18" charset="0"/>
              </a:rPr>
              <a:t>      + </a:t>
            </a:r>
            <a:r>
              <a:rPr lang="en-US" sz="2133" dirty="0" err="1">
                <a:latin typeface="UTM Avo" panose="02040603050506020204" pitchFamily="18" charset="0"/>
              </a:rPr>
              <a:t>Địa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điểm</a:t>
            </a:r>
            <a:r>
              <a:rPr lang="en-US" sz="2133" dirty="0">
                <a:latin typeface="UTM Avo" panose="02040603050506020204" pitchFamily="18" charset="0"/>
              </a:rPr>
              <a:t>: </a:t>
            </a:r>
            <a:r>
              <a:rPr lang="en-US" sz="2133" dirty="0" err="1">
                <a:latin typeface="UTM Avo" panose="02040603050506020204" pitchFamily="18" charset="0"/>
              </a:rPr>
              <a:t>sân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bóng</a:t>
            </a:r>
            <a:r>
              <a:rPr lang="en-US" sz="2133" dirty="0">
                <a:latin typeface="UTM Avo" panose="02040603050506020204" pitchFamily="18" charset="0"/>
              </a:rPr>
              <a:t>, </a:t>
            </a:r>
            <a:r>
              <a:rPr lang="en-US" sz="2133" dirty="0" err="1">
                <a:latin typeface="UTM Avo" panose="02040603050506020204" pitchFamily="18" charset="0"/>
              </a:rPr>
              <a:t>khu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vui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chơi</a:t>
            </a:r>
            <a:r>
              <a:rPr lang="en-US" sz="2133" dirty="0">
                <a:latin typeface="UTM Avo" panose="02040603050506020204" pitchFamily="18" charset="0"/>
              </a:rPr>
              <a:t>, </a:t>
            </a:r>
            <a:r>
              <a:rPr lang="en-US" sz="2133" dirty="0" err="1">
                <a:latin typeface="UTM Avo" panose="02040603050506020204" pitchFamily="18" charset="0"/>
              </a:rPr>
              <a:t>phòng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học</a:t>
            </a:r>
            <a:r>
              <a:rPr lang="en-US" sz="2133" dirty="0">
                <a:latin typeface="UTM Avo" panose="02040603050506020204" pitchFamily="18" charset="0"/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133" dirty="0">
                <a:latin typeface="UTM Avo" panose="02040603050506020204" pitchFamily="18" charset="0"/>
              </a:rPr>
              <a:t>       + </a:t>
            </a:r>
            <a:r>
              <a:rPr lang="en-US" sz="2133" dirty="0" err="1">
                <a:latin typeface="UTM Avo" panose="02040603050506020204" pitchFamily="18" charset="0"/>
              </a:rPr>
              <a:t>Hoạt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động</a:t>
            </a:r>
            <a:r>
              <a:rPr lang="en-US" sz="2133" dirty="0">
                <a:latin typeface="UTM Avo" panose="02040603050506020204" pitchFamily="18" charset="0"/>
              </a:rPr>
              <a:t>: </a:t>
            </a:r>
            <a:r>
              <a:rPr lang="en-US" sz="2133" dirty="0" err="1">
                <a:latin typeface="UTM Avo" panose="02040603050506020204" pitchFamily="18" charset="0"/>
              </a:rPr>
              <a:t>học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tập</a:t>
            </a:r>
            <a:r>
              <a:rPr lang="en-US" sz="2133" dirty="0">
                <a:latin typeface="UTM Avo" panose="02040603050506020204" pitchFamily="18" charset="0"/>
              </a:rPr>
              <a:t>, </a:t>
            </a:r>
            <a:r>
              <a:rPr lang="en-US" sz="2133" dirty="0" err="1">
                <a:latin typeface="UTM Avo" panose="02040603050506020204" pitchFamily="18" charset="0"/>
              </a:rPr>
              <a:t>ăn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trưa</a:t>
            </a:r>
            <a:r>
              <a:rPr lang="en-US" sz="2133" dirty="0">
                <a:latin typeface="UTM Avo" panose="02040603050506020204" pitchFamily="18" charset="0"/>
              </a:rPr>
              <a:t>, </a:t>
            </a:r>
            <a:r>
              <a:rPr lang="en-US" sz="2133" dirty="0" err="1">
                <a:latin typeface="UTM Avo" panose="02040603050506020204" pitchFamily="18" charset="0"/>
              </a:rPr>
              <a:t>ngoại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khóa</a:t>
            </a:r>
            <a:r>
              <a:rPr lang="en-US" sz="2133" dirty="0">
                <a:latin typeface="UTM Avo" panose="02040603050506020204" pitchFamily="18" charset="0"/>
              </a:rPr>
              <a:t>,…</a:t>
            </a: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65800" y="1416926"/>
            <a:ext cx="6770709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dirty="0">
                <a:latin typeface="UTM Avo" panose="02040603050506020204" pitchFamily="18" charset="0"/>
              </a:rPr>
              <a:t>- </a:t>
            </a:r>
            <a:r>
              <a:rPr lang="en-US" sz="2133" dirty="0" err="1">
                <a:latin typeface="UTM Avo" panose="02040603050506020204" pitchFamily="18" charset="0"/>
              </a:rPr>
              <a:t>Trường</a:t>
            </a:r>
            <a:r>
              <a:rPr lang="en-US" sz="2133" dirty="0">
                <a:latin typeface="UTM Avo" panose="02040603050506020204" pitchFamily="18" charset="0"/>
              </a:rPr>
              <a:t> con </a:t>
            </a:r>
            <a:r>
              <a:rPr lang="en-US" sz="2133" dirty="0" err="1">
                <a:latin typeface="UTM Avo" panose="02040603050506020204" pitchFamily="18" charset="0"/>
              </a:rPr>
              <a:t>tên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là</a:t>
            </a:r>
            <a:r>
              <a:rPr lang="en-US" sz="2133" dirty="0">
                <a:latin typeface="UTM Avo" panose="02040603050506020204" pitchFamily="18" charset="0"/>
              </a:rPr>
              <a:t> </a:t>
            </a:r>
            <a:r>
              <a:rPr lang="en-US" sz="2133" dirty="0" err="1">
                <a:latin typeface="UTM Avo" panose="02040603050506020204" pitchFamily="18" charset="0"/>
              </a:rPr>
              <a:t>gì</a:t>
            </a:r>
            <a:r>
              <a:rPr lang="en-US" sz="2133" dirty="0">
                <a:latin typeface="UTM Avo" panose="02040603050506020204" pitchFamily="18" charset="0"/>
              </a:rPr>
              <a:t>? Ở </a:t>
            </a:r>
            <a:r>
              <a:rPr lang="en-US" sz="2133" dirty="0" err="1">
                <a:latin typeface="UTM Avo" panose="02040603050506020204" pitchFamily="18" charset="0"/>
              </a:rPr>
              <a:t>đâu</a:t>
            </a:r>
            <a:r>
              <a:rPr lang="en-US" sz="2133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2133" dirty="0">
              <a:latin typeface="UTM Av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46326" y="1454899"/>
            <a:ext cx="6770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-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>
                <a:latin typeface="UTM Avo" panose="02040603050506020204" pitchFamily="18" charset="0"/>
              </a:rPr>
              <a:t>con tên là Trường Tiểu học Việt Hưng, nằm ở phường Việt Hưng, quận Long Biên, thành phố Hà Nội.</a:t>
            </a:r>
            <a:endParaRPr lang="vi-VN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9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13827" r="6565" b="17433"/>
          <a:stretch/>
        </p:blipFill>
        <p:spPr>
          <a:xfrm>
            <a:off x="822961" y="640226"/>
            <a:ext cx="2773680" cy="1554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447040"/>
            <a:ext cx="2835768" cy="1595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6" y="2758122"/>
            <a:ext cx="2189747" cy="1717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52" y="2462449"/>
            <a:ext cx="2735104" cy="182340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10640" y="2286000"/>
            <a:ext cx="1666240" cy="355600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ăn</a:t>
            </a:r>
            <a:endParaRPr lang="en-GB" sz="1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416800" y="640226"/>
            <a:ext cx="1046480" cy="604374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học</a:t>
            </a:r>
            <a:endParaRPr lang="en-GB" sz="1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97186" y="3146900"/>
            <a:ext cx="904240" cy="774859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viện</a:t>
            </a:r>
            <a:endParaRPr lang="en-GB" sz="1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416800" y="2844713"/>
            <a:ext cx="1046480" cy="604374"/>
          </a:xfrm>
          <a:prstGeom prst="ellips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bóng</a:t>
            </a:r>
            <a:endParaRPr lang="en-GB" sz="1800" b="1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8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15457"/>
          <a:stretch/>
        </p:blipFill>
        <p:spPr>
          <a:xfrm>
            <a:off x="837151" y="601207"/>
            <a:ext cx="3868742" cy="2651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1"/>
          <a:stretch/>
        </p:blipFill>
        <p:spPr>
          <a:xfrm>
            <a:off x="5055196" y="1927087"/>
            <a:ext cx="3288369" cy="240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1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8010" y="450737"/>
            <a:ext cx="7299524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>
                <a:latin typeface="UTM Avo" panose="02040603050506020204" pitchFamily="18" charset="0"/>
              </a:rPr>
              <a:t>2. Con sẽ làm gì để lớp học, ngôi trường của con trở nên sạch đẹp hơn</a:t>
            </a:r>
            <a:r>
              <a:rPr lang="en-US" sz="2133">
                <a:latin typeface="UTM Avo" panose="02040603050506020204" pitchFamily="18" charset="0"/>
              </a:rPr>
              <a:t>?</a:t>
            </a:r>
            <a:endParaRPr lang="vi-VN" sz="2133" dirty="0"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8010" y="1741309"/>
            <a:ext cx="4240819" cy="3045921"/>
            <a:chOff x="2403476" y="1460499"/>
            <a:chExt cx="3180614" cy="3196597"/>
          </a:xfrm>
        </p:grpSpPr>
        <p:pic>
          <p:nvPicPr>
            <p:cNvPr id="11268" name="Picture 4" descr="Clip Art Student Engagement - Png Download - Full Size Clipart (#137353) -  Pin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476" y="1460499"/>
              <a:ext cx="3180614" cy="3196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3029096" y="1574799"/>
              <a:ext cx="692004" cy="589077"/>
            </a:xfrm>
            <a:custGeom>
              <a:avLst/>
              <a:gdLst>
                <a:gd name="connsiteX0" fmla="*/ 0 w 647700"/>
                <a:gd name="connsiteY0" fmla="*/ 292100 h 584200"/>
                <a:gd name="connsiteX1" fmla="*/ 323850 w 647700"/>
                <a:gd name="connsiteY1" fmla="*/ 0 h 584200"/>
                <a:gd name="connsiteX2" fmla="*/ 647700 w 647700"/>
                <a:gd name="connsiteY2" fmla="*/ 292100 h 584200"/>
                <a:gd name="connsiteX3" fmla="*/ 323850 w 647700"/>
                <a:gd name="connsiteY3" fmla="*/ 584200 h 584200"/>
                <a:gd name="connsiteX4" fmla="*/ 0 w 647700"/>
                <a:gd name="connsiteY4" fmla="*/ 292100 h 584200"/>
                <a:gd name="connsiteX0" fmla="*/ 21590 w 669290"/>
                <a:gd name="connsiteY0" fmla="*/ 292100 h 584200"/>
                <a:gd name="connsiteX1" fmla="*/ 345440 w 669290"/>
                <a:gd name="connsiteY1" fmla="*/ 0 h 584200"/>
                <a:gd name="connsiteX2" fmla="*/ 669290 w 669290"/>
                <a:gd name="connsiteY2" fmla="*/ 292100 h 584200"/>
                <a:gd name="connsiteX3" fmla="*/ 345440 w 669290"/>
                <a:gd name="connsiteY3" fmla="*/ 584200 h 584200"/>
                <a:gd name="connsiteX4" fmla="*/ 21590 w 669290"/>
                <a:gd name="connsiteY4" fmla="*/ 292100 h 584200"/>
                <a:gd name="connsiteX0" fmla="*/ 53163 w 711703"/>
                <a:gd name="connsiteY0" fmla="*/ 292100 h 611295"/>
                <a:gd name="connsiteX1" fmla="*/ 377013 w 711703"/>
                <a:gd name="connsiteY1" fmla="*/ 0 h 611295"/>
                <a:gd name="connsiteX2" fmla="*/ 700863 w 711703"/>
                <a:gd name="connsiteY2" fmla="*/ 292100 h 611295"/>
                <a:gd name="connsiteX3" fmla="*/ 377013 w 711703"/>
                <a:gd name="connsiteY3" fmla="*/ 584200 h 611295"/>
                <a:gd name="connsiteX4" fmla="*/ 53163 w 711703"/>
                <a:gd name="connsiteY4" fmla="*/ 292100 h 611295"/>
                <a:gd name="connsiteX0" fmla="*/ 53163 w 700863"/>
                <a:gd name="connsiteY0" fmla="*/ 292100 h 598640"/>
                <a:gd name="connsiteX1" fmla="*/ 377013 w 700863"/>
                <a:gd name="connsiteY1" fmla="*/ 0 h 598640"/>
                <a:gd name="connsiteX2" fmla="*/ 700863 w 700863"/>
                <a:gd name="connsiteY2" fmla="*/ 292100 h 598640"/>
                <a:gd name="connsiteX3" fmla="*/ 377013 w 700863"/>
                <a:gd name="connsiteY3" fmla="*/ 584200 h 598640"/>
                <a:gd name="connsiteX4" fmla="*/ 53163 w 700863"/>
                <a:gd name="connsiteY4" fmla="*/ 292100 h 598640"/>
                <a:gd name="connsiteX0" fmla="*/ 53163 w 700863"/>
                <a:gd name="connsiteY0" fmla="*/ 292100 h 596827"/>
                <a:gd name="connsiteX1" fmla="*/ 377013 w 700863"/>
                <a:gd name="connsiteY1" fmla="*/ 0 h 596827"/>
                <a:gd name="connsiteX2" fmla="*/ 700863 w 700863"/>
                <a:gd name="connsiteY2" fmla="*/ 292100 h 596827"/>
                <a:gd name="connsiteX3" fmla="*/ 377013 w 700863"/>
                <a:gd name="connsiteY3" fmla="*/ 584200 h 596827"/>
                <a:gd name="connsiteX4" fmla="*/ 53163 w 700863"/>
                <a:gd name="connsiteY4" fmla="*/ 292100 h 596827"/>
                <a:gd name="connsiteX0" fmla="*/ 44304 w 692004"/>
                <a:gd name="connsiteY0" fmla="*/ 292100 h 589077"/>
                <a:gd name="connsiteX1" fmla="*/ 368154 w 692004"/>
                <a:gd name="connsiteY1" fmla="*/ 0 h 589077"/>
                <a:gd name="connsiteX2" fmla="*/ 692004 w 692004"/>
                <a:gd name="connsiteY2" fmla="*/ 292100 h 589077"/>
                <a:gd name="connsiteX3" fmla="*/ 368154 w 692004"/>
                <a:gd name="connsiteY3" fmla="*/ 584200 h 589077"/>
                <a:gd name="connsiteX4" fmla="*/ 44304 w 692004"/>
                <a:gd name="connsiteY4" fmla="*/ 292100 h 58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004" h="589077">
                  <a:moveTo>
                    <a:pt x="44304" y="292100"/>
                  </a:moveTo>
                  <a:cubicBezTo>
                    <a:pt x="139554" y="175228"/>
                    <a:pt x="189297" y="0"/>
                    <a:pt x="368154" y="0"/>
                  </a:cubicBezTo>
                  <a:cubicBezTo>
                    <a:pt x="547011" y="0"/>
                    <a:pt x="692004" y="130778"/>
                    <a:pt x="692004" y="292100"/>
                  </a:cubicBezTo>
                  <a:cubicBezTo>
                    <a:pt x="647554" y="66072"/>
                    <a:pt x="750211" y="647700"/>
                    <a:pt x="368154" y="584200"/>
                  </a:cubicBezTo>
                  <a:cubicBezTo>
                    <a:pt x="-13903" y="520700"/>
                    <a:pt x="-50946" y="408972"/>
                    <a:pt x="44304" y="2921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000922" y="1299227"/>
            <a:ext cx="3057062" cy="3046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3" b="1">
                <a:latin typeface="UTM Avo" panose="02040603050506020204" pitchFamily="18" charset="0"/>
              </a:rPr>
              <a:t>- Quét lớp, lau bảng , lau bàn ghế, dọn rác trong ngăn bàn, vứt rác đúng nơi quy định, cất đồ đạc không dùng đến vào đúng chỗ….</a:t>
            </a:r>
            <a:endParaRPr lang="vi-VN" sz="2133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4375138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177</Words>
  <Application>Microsoft Office PowerPoint</Application>
  <PresentationFormat>On-screen Show (16:9)</PresentationFormat>
  <Paragraphs>21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Kalam</vt:lpstr>
      <vt:lpstr>Times New Roman</vt:lpstr>
      <vt:lpstr>Arial</vt:lpstr>
      <vt:lpstr>Montserrat</vt:lpstr>
      <vt:lpstr>UTM Avo</vt:lpstr>
      <vt:lpstr>UTM Cookies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Trang Thu</cp:lastModifiedBy>
  <cp:revision>78</cp:revision>
  <dcterms:modified xsi:type="dcterms:W3CDTF">2022-10-08T13:55:29Z</dcterms:modified>
</cp:coreProperties>
</file>