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345" r:id="rId3"/>
    <p:sldId id="346" r:id="rId4"/>
    <p:sldId id="347" r:id="rId5"/>
    <p:sldId id="373" r:id="rId6"/>
    <p:sldId id="374" r:id="rId7"/>
    <p:sldId id="376" r:id="rId8"/>
    <p:sldId id="375" r:id="rId9"/>
    <p:sldId id="377" r:id="rId10"/>
    <p:sldId id="378" r:id="rId11"/>
    <p:sldId id="332" r:id="rId12"/>
    <p:sldId id="338" r:id="rId13"/>
    <p:sldId id="324" r:id="rId14"/>
    <p:sldId id="291" r:id="rId15"/>
    <p:sldId id="330" r:id="rId16"/>
    <p:sldId id="538" r:id="rId17"/>
  </p:sldIdLst>
  <p:sldSz cx="12192000" cy="6858000"/>
  <p:notesSz cx="6858000" cy="9144000"/>
  <p:custDataLst>
    <p:tags r:id="rId1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B5"/>
    <a:srgbClr val="FEEEEE"/>
    <a:srgbClr val="FF0066"/>
    <a:srgbClr val="F0F4D9"/>
    <a:srgbClr val="FFFF99"/>
    <a:srgbClr val="C4BD97"/>
    <a:srgbClr val="9E9D96"/>
    <a:srgbClr val="B9CDE5"/>
    <a:srgbClr val="B7DEE8"/>
    <a:srgbClr val="E6B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7C00-CC1C-4196-A429-6AE5200005C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15AB-DF6E-471D-B7CB-306E8344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8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2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03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1" r:id="rId20"/>
    <p:sldLayoutId id="214748370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microsoft.com/office/2007/relationships/hdphoto" Target="../media/hdphoto7.wdp"/><Relationship Id="rId5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9.png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26" Type="http://schemas.openxmlformats.org/officeDocument/2006/relationships/image" Target="../media/image24.png"/><Relationship Id="rId3" Type="http://schemas.openxmlformats.org/officeDocument/2006/relationships/slideLayout" Target="../slideLayouts/slideLayout19.xml"/><Relationship Id="rId21" Type="http://schemas.openxmlformats.org/officeDocument/2006/relationships/slide" Target="slide6.xml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slide" Target="slide9.xml"/><Relationship Id="rId25" Type="http://schemas.openxmlformats.org/officeDocument/2006/relationships/slide" Target="slide8.xml"/><Relationship Id="rId2" Type="http://schemas.openxmlformats.org/officeDocument/2006/relationships/audio" Target="../media/media2.mp3"/><Relationship Id="rId16" Type="http://schemas.openxmlformats.org/officeDocument/2006/relationships/image" Target="../media/image7.png"/><Relationship Id="rId20" Type="http://schemas.openxmlformats.org/officeDocument/2006/relationships/image" Target="../media/image21.png"/><Relationship Id="rId29" Type="http://schemas.microsoft.com/office/2007/relationships/hdphoto" Target="../media/hdphoto6.wdp"/><Relationship Id="rId1" Type="http://schemas.microsoft.com/office/2007/relationships/media" Target="../media/media2.mp3"/><Relationship Id="rId6" Type="http://schemas.microsoft.com/office/2007/relationships/hdphoto" Target="../media/hdphoto5.wdp"/><Relationship Id="rId11" Type="http://schemas.openxmlformats.org/officeDocument/2006/relationships/image" Target="../media/image15.png"/><Relationship Id="rId24" Type="http://schemas.openxmlformats.org/officeDocument/2006/relationships/image" Target="../media/image23.png"/><Relationship Id="rId5" Type="http://schemas.openxmlformats.org/officeDocument/2006/relationships/image" Target="../media/image13.png"/><Relationship Id="rId15" Type="http://schemas.openxmlformats.org/officeDocument/2006/relationships/image" Target="../media/image19.png"/><Relationship Id="rId23" Type="http://schemas.openxmlformats.org/officeDocument/2006/relationships/slide" Target="slide7.xml"/><Relationship Id="rId28" Type="http://schemas.openxmlformats.org/officeDocument/2006/relationships/image" Target="../media/image25.png"/><Relationship Id="rId10" Type="http://schemas.openxmlformats.org/officeDocument/2006/relationships/image" Target="../media/image14.png"/><Relationship Id="rId19" Type="http://schemas.openxmlformats.org/officeDocument/2006/relationships/slide" Target="slide5.xml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8.png"/><Relationship Id="rId22" Type="http://schemas.openxmlformats.org/officeDocument/2006/relationships/image" Target="../media/image22.png"/><Relationship Id="rId27" Type="http://schemas.openxmlformats.org/officeDocument/2006/relationships/slide" Target="slide10.xml"/><Relationship Id="rId30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microsoft.com/office/2007/relationships/hdphoto" Target="../media/hdphoto7.wdp"/><Relationship Id="rId5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microsoft.com/office/2007/relationships/hdphoto" Target="../media/hdphoto7.wdp"/><Relationship Id="rId5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microsoft.com/office/2007/relationships/hdphoto" Target="../media/hdphoto7.wdp"/><Relationship Id="rId5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microsoft.com/office/2007/relationships/hdphoto" Target="../media/hdphoto7.wdp"/><Relationship Id="rId5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microsoft.com/office/2007/relationships/hdphoto" Target="../media/hdphoto7.wdp"/><Relationship Id="rId5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6950" y="2363419"/>
            <a:ext cx="6113417" cy="2193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15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KI </a:t>
            </a:r>
            <a:r>
              <a:rPr lang="en-US" sz="480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- LÔ </a:t>
            </a: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- GAM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KHỐI LƯỢNG, DUNG TÍCH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18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64" b="97664" l="3738" r="1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7" t="5206" r="8126" b="4736"/>
          <a:stretch/>
        </p:blipFill>
        <p:spPr>
          <a:xfrm rot="5400000">
            <a:off x="4640708" y="-1389930"/>
            <a:ext cx="2647003" cy="64866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863586" y="1392375"/>
            <a:ext cx="2201245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….. – 7 = 9</a:t>
            </a:r>
          </a:p>
        </p:txBody>
      </p:sp>
      <p:pic>
        <p:nvPicPr>
          <p:cNvPr id="28" name="Picture 2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486" y="5659178"/>
            <a:ext cx="1254459" cy="1059543"/>
          </a:xfrm>
          <a:prstGeom prst="rect">
            <a:avLst/>
          </a:prstGeom>
        </p:spPr>
      </p:pic>
      <p:sp>
        <p:nvSpPr>
          <p:cNvPr id="7" name="A">
            <a:extLst>
              <a:ext uri="{FF2B5EF4-FFF2-40B4-BE49-F238E27FC236}">
                <a16:creationId xmlns:a16="http://schemas.microsoft.com/office/drawing/2014/main" id="{F77E234D-138C-4D0A-B153-EBAB7B4B0CD1}"/>
              </a:ext>
            </a:extLst>
          </p:cNvPr>
          <p:cNvSpPr/>
          <p:nvPr/>
        </p:nvSpPr>
        <p:spPr>
          <a:xfrm>
            <a:off x="6447815" y="5201923"/>
            <a:ext cx="2617313" cy="868222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D. 16</a:t>
            </a:r>
          </a:p>
        </p:txBody>
      </p:sp>
      <p:sp>
        <p:nvSpPr>
          <p:cNvPr id="9" name="B">
            <a:extLst>
              <a:ext uri="{FF2B5EF4-FFF2-40B4-BE49-F238E27FC236}">
                <a16:creationId xmlns:a16="http://schemas.microsoft.com/office/drawing/2014/main" id="{86BC3A20-3C2F-4331-9301-93063AAE0900}"/>
              </a:ext>
            </a:extLst>
          </p:cNvPr>
          <p:cNvSpPr/>
          <p:nvPr/>
        </p:nvSpPr>
        <p:spPr>
          <a:xfrm>
            <a:off x="6373932" y="3909815"/>
            <a:ext cx="2607303" cy="8351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B. 15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98180638-CA0E-4894-BC30-E076F775216A}"/>
              </a:ext>
            </a:extLst>
          </p:cNvPr>
          <p:cNvSpPr/>
          <p:nvPr/>
        </p:nvSpPr>
        <p:spPr>
          <a:xfrm>
            <a:off x="2831989" y="5240545"/>
            <a:ext cx="2674547" cy="83726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C. 14</a:t>
            </a:r>
          </a:p>
        </p:txBody>
      </p:sp>
      <p:sp>
        <p:nvSpPr>
          <p:cNvPr id="8" name="B">
            <a:extLst>
              <a:ext uri="{FF2B5EF4-FFF2-40B4-BE49-F238E27FC236}">
                <a16:creationId xmlns:a16="http://schemas.microsoft.com/office/drawing/2014/main" id="{F76F424E-7DA5-4E8F-8E04-85738308F3E5}"/>
              </a:ext>
            </a:extLst>
          </p:cNvPr>
          <p:cNvSpPr/>
          <p:nvPr/>
        </p:nvSpPr>
        <p:spPr>
          <a:xfrm>
            <a:off x="2831989" y="3909815"/>
            <a:ext cx="2607303" cy="8351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A. 17</a:t>
            </a:r>
          </a:p>
        </p:txBody>
      </p:sp>
    </p:spTree>
    <p:extLst>
      <p:ext uri="{BB962C8B-B14F-4D97-AF65-F5344CB8AC3E}">
        <p14:creationId xmlns:p14="http://schemas.microsoft.com/office/powerpoint/2010/main" val="322056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6" grpId="0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291281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AA7B50-C54D-4FF8-A112-C1E6A5FA388A}"/>
              </a:ext>
            </a:extLst>
          </p:cNvPr>
          <p:cNvGrpSpPr/>
          <p:nvPr/>
        </p:nvGrpSpPr>
        <p:grpSpPr>
          <a:xfrm>
            <a:off x="1237019" y="269450"/>
            <a:ext cx="6637904" cy="635866"/>
            <a:chOff x="3740729" y="661336"/>
            <a:chExt cx="6637904" cy="635866"/>
          </a:xfrm>
        </p:grpSpPr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FC72CC7D-E218-4291-AA55-F216BB68CF10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0C9CD36-4E04-483B-AFB0-317C17891738}"/>
                </a:ext>
              </a:extLst>
            </p:cNvPr>
            <p:cNvSpPr txBox="1"/>
            <p:nvPr/>
          </p:nvSpPr>
          <p:spPr>
            <a:xfrm>
              <a:off x="4263949" y="661336"/>
              <a:ext cx="611468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Tính</a:t>
              </a:r>
              <a:r>
                <a:rPr lang="en-US" sz="2600" dirty="0"/>
                <a:t> (</a:t>
              </a:r>
              <a:r>
                <a:rPr lang="en-US" sz="2600" dirty="0" err="1"/>
                <a:t>theo</a:t>
              </a:r>
              <a:r>
                <a:rPr lang="en-US" sz="2600" dirty="0"/>
                <a:t> </a:t>
              </a:r>
              <a:r>
                <a:rPr lang="en-US" sz="2600" dirty="0" err="1"/>
                <a:t>mẫu</a:t>
              </a:r>
              <a:r>
                <a:rPr lang="en-US" sz="2600" dirty="0"/>
                <a:t>).</a:t>
              </a:r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1C9E5584-8C60-40B0-9142-2BBA5DD6771C}"/>
              </a:ext>
            </a:extLst>
          </p:cNvPr>
          <p:cNvSpPr txBox="1"/>
          <p:nvPr/>
        </p:nvSpPr>
        <p:spPr>
          <a:xfrm>
            <a:off x="1757819" y="1301926"/>
            <a:ext cx="8647333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err="1">
                <a:solidFill>
                  <a:srgbClr val="FF0000"/>
                </a:solidFill>
              </a:rPr>
              <a:t>Mẫu</a:t>
            </a:r>
            <a:r>
              <a:rPr lang="en-US" sz="2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600" dirty="0"/>
              <a:t>5 kg + 4 kg = 9 kg				10 kg – 3 kg = 7 kg</a:t>
            </a: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969CF92-F135-4402-9FAF-B0139F4B55BB}"/>
              </a:ext>
            </a:extLst>
          </p:cNvPr>
          <p:cNvGrpSpPr/>
          <p:nvPr/>
        </p:nvGrpSpPr>
        <p:grpSpPr>
          <a:xfrm>
            <a:off x="598743" y="2372364"/>
            <a:ext cx="10591000" cy="3069854"/>
            <a:chOff x="1027263" y="1297202"/>
            <a:chExt cx="10591000" cy="3069854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F100F65D-6B0A-4A54-9C48-529095D6A3A6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600" dirty="0"/>
            </a:p>
          </p:txBody>
        </p: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A8AC2ADB-1817-4E20-A871-78AE88F09D5C}"/>
                </a:ext>
              </a:extLst>
            </p:cNvPr>
            <p:cNvGrpSpPr/>
            <p:nvPr/>
          </p:nvGrpSpPr>
          <p:grpSpPr>
            <a:xfrm>
              <a:off x="1027263" y="2073799"/>
              <a:ext cx="10591000" cy="2293257"/>
              <a:chOff x="1027263" y="2073799"/>
              <a:chExt cx="10591000" cy="2293257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1309C2AF-B811-40EF-ABDE-B2D205A60C74}"/>
                  </a:ext>
                </a:extLst>
              </p:cNvPr>
              <p:cNvGrpSpPr/>
              <p:nvPr/>
            </p:nvGrpSpPr>
            <p:grpSpPr>
              <a:xfrm>
                <a:off x="1027263" y="2078181"/>
                <a:ext cx="3401018" cy="685800"/>
                <a:chOff x="1612405" y="2743200"/>
                <a:chExt cx="3401018" cy="685800"/>
              </a:xfrm>
            </p:grpSpPr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773F6664-21D2-45AF-B769-4464997E1BCB}"/>
                    </a:ext>
                  </a:extLst>
                </p:cNvPr>
                <p:cNvSpPr/>
                <p:nvPr/>
              </p:nvSpPr>
              <p:spPr>
                <a:xfrm>
                  <a:off x="1612405" y="2743200"/>
                  <a:ext cx="3401018" cy="685800"/>
                </a:xfrm>
                <a:prstGeom prst="roundRect">
                  <a:avLst/>
                </a:prstGeom>
                <a:solidFill>
                  <a:srgbClr val="9DD046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404EEA83-4DFE-442A-99B5-1B51C7E718C3}"/>
                    </a:ext>
                  </a:extLst>
                </p:cNvPr>
                <p:cNvSpPr txBox="1"/>
                <p:nvPr/>
              </p:nvSpPr>
              <p:spPr>
                <a:xfrm>
                  <a:off x="1961868" y="2820108"/>
                  <a:ext cx="235352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12 kg + 23 kg</a:t>
                  </a:r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181ECF48-47F8-45A5-BEAB-AD04ED5DDE83}"/>
                  </a:ext>
                </a:extLst>
              </p:cNvPr>
              <p:cNvGrpSpPr/>
              <p:nvPr/>
            </p:nvGrpSpPr>
            <p:grpSpPr>
              <a:xfrm>
                <a:off x="8432074" y="2080179"/>
                <a:ext cx="3122012" cy="685800"/>
                <a:chOff x="7964271" y="1657618"/>
                <a:chExt cx="3122012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D17E01E9-C8E4-4078-93F7-DD71186E44B7}"/>
                    </a:ext>
                  </a:extLst>
                </p:cNvPr>
                <p:cNvSpPr/>
                <p:nvPr/>
              </p:nvSpPr>
              <p:spPr>
                <a:xfrm>
                  <a:off x="7964271" y="1657618"/>
                  <a:ext cx="3122012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05ECC3A1-82FE-4331-B1B1-32F18D4D9A47}"/>
                    </a:ext>
                  </a:extLst>
                </p:cNvPr>
                <p:cNvSpPr txBox="1"/>
                <p:nvPr/>
              </p:nvSpPr>
              <p:spPr>
                <a:xfrm>
                  <a:off x="8520124" y="1738908"/>
                  <a:ext cx="1952779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9 kg + 7 kg</a:t>
                  </a:r>
                </a:p>
              </p:txBody>
            </p: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2A971683-2F65-4F9D-82F7-1775F48CC9A0}"/>
                  </a:ext>
                </a:extLst>
              </p:cNvPr>
              <p:cNvGrpSpPr/>
              <p:nvPr/>
            </p:nvGrpSpPr>
            <p:grpSpPr>
              <a:xfrm>
                <a:off x="4684307" y="2073799"/>
                <a:ext cx="3401422" cy="685800"/>
                <a:chOff x="2221449" y="2738818"/>
                <a:chExt cx="3401422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9419097E-62B9-437F-800B-57143192335D}"/>
                    </a:ext>
                  </a:extLst>
                </p:cNvPr>
                <p:cNvSpPr/>
                <p:nvPr/>
              </p:nvSpPr>
              <p:spPr>
                <a:xfrm>
                  <a:off x="2221449" y="2738818"/>
                  <a:ext cx="3401422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D3002B91-625F-445D-A7F7-130E10CB13F9}"/>
                    </a:ext>
                  </a:extLst>
                </p:cNvPr>
                <p:cNvSpPr txBox="1"/>
                <p:nvPr/>
              </p:nvSpPr>
              <p:spPr>
                <a:xfrm>
                  <a:off x="2777302" y="2820108"/>
                  <a:ext cx="2452916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45 kg + 20 kg </a:t>
                  </a:r>
                </a:p>
              </p:txBody>
            </p: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84EAC3AC-9567-4BB2-BE0E-F64C12DEEB9D}"/>
                  </a:ext>
                </a:extLst>
              </p:cNvPr>
              <p:cNvGrpSpPr/>
              <p:nvPr/>
            </p:nvGrpSpPr>
            <p:grpSpPr>
              <a:xfrm>
                <a:off x="4684307" y="3620860"/>
                <a:ext cx="3401422" cy="685800"/>
                <a:chOff x="-1331817" y="3198299"/>
                <a:chExt cx="3401422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48B00748-0F85-4F42-9D4F-A004F2CBD0D3}"/>
                    </a:ext>
                  </a:extLst>
                </p:cNvPr>
                <p:cNvSpPr/>
                <p:nvPr/>
              </p:nvSpPr>
              <p:spPr>
                <a:xfrm>
                  <a:off x="-1331817" y="3198299"/>
                  <a:ext cx="3401422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F296F69F-4C78-47D5-8C42-2D6FA619A74F}"/>
                    </a:ext>
                  </a:extLst>
                </p:cNvPr>
                <p:cNvSpPr txBox="1"/>
                <p:nvPr/>
              </p:nvSpPr>
              <p:spPr>
                <a:xfrm>
                  <a:off x="-775964" y="3279589"/>
                  <a:ext cx="2472020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13 kg – 9 kg</a:t>
                  </a:r>
                </a:p>
              </p:txBody>
            </p: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69DA34CB-6C0E-4FAB-BB2D-6D16C4B8E07A}"/>
                  </a:ext>
                </a:extLst>
              </p:cNvPr>
              <p:cNvGrpSpPr/>
              <p:nvPr/>
            </p:nvGrpSpPr>
            <p:grpSpPr>
              <a:xfrm>
                <a:off x="1215949" y="3681256"/>
                <a:ext cx="3165123" cy="685800"/>
                <a:chOff x="-2026014" y="3258695"/>
                <a:chExt cx="3165123" cy="685800"/>
              </a:xfrm>
              <a:solidFill>
                <a:srgbClr val="FFFF00"/>
              </a:solidFill>
            </p:grpSpPr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4A2372BB-B098-48DB-8299-3CC0E590BC7E}"/>
                    </a:ext>
                  </a:extLst>
                </p:cNvPr>
                <p:cNvSpPr/>
                <p:nvPr/>
              </p:nvSpPr>
              <p:spPr>
                <a:xfrm>
                  <a:off x="-2026014" y="3258695"/>
                  <a:ext cx="3165123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995BA503-3EB9-471B-AA6C-5FE26CA7CD08}"/>
                    </a:ext>
                  </a:extLst>
                </p:cNvPr>
                <p:cNvSpPr txBox="1"/>
                <p:nvPr/>
              </p:nvSpPr>
              <p:spPr>
                <a:xfrm>
                  <a:off x="-1470161" y="3339985"/>
                  <a:ext cx="234391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42 kg – 30 kg</a:t>
                  </a:r>
                </a:p>
              </p:txBody>
            </p: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EA152603-26DF-4FC1-A58E-520B8F5B5229}"/>
                  </a:ext>
                </a:extLst>
              </p:cNvPr>
              <p:cNvGrpSpPr/>
              <p:nvPr/>
            </p:nvGrpSpPr>
            <p:grpSpPr>
              <a:xfrm>
                <a:off x="8432074" y="3630064"/>
                <a:ext cx="3186189" cy="685800"/>
                <a:chOff x="2990491" y="4299465"/>
                <a:chExt cx="3186189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D5C81E93-795B-4876-9F05-DAE10FB4AB5C}"/>
                    </a:ext>
                  </a:extLst>
                </p:cNvPr>
                <p:cNvSpPr/>
                <p:nvPr/>
              </p:nvSpPr>
              <p:spPr>
                <a:xfrm>
                  <a:off x="2990491" y="4299465"/>
                  <a:ext cx="3186189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0FE820DD-9F47-4667-8A79-30DAB941ACFD}"/>
                    </a:ext>
                  </a:extLst>
                </p:cNvPr>
                <p:cNvSpPr txBox="1"/>
                <p:nvPr/>
              </p:nvSpPr>
              <p:spPr>
                <a:xfrm>
                  <a:off x="3491744" y="4380755"/>
                  <a:ext cx="2343911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60 kg – 40 kg</a:t>
                  </a:r>
                </a:p>
              </p:txBody>
            </p: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7F0E89-0667-4C3C-AF31-0A93E27CB8DC}"/>
              </a:ext>
            </a:extLst>
          </p:cNvPr>
          <p:cNvGrpSpPr/>
          <p:nvPr/>
        </p:nvGrpSpPr>
        <p:grpSpPr>
          <a:xfrm>
            <a:off x="534609" y="3152601"/>
            <a:ext cx="3443252" cy="685800"/>
            <a:chOff x="849213" y="3134048"/>
            <a:chExt cx="3443252" cy="685800"/>
          </a:xfrm>
        </p:grpSpPr>
        <p:sp>
          <p:nvSpPr>
            <p:cNvPr id="218" name="Rectangle: Rounded Corners 217">
              <a:extLst>
                <a:ext uri="{FF2B5EF4-FFF2-40B4-BE49-F238E27FC236}">
                  <a16:creationId xmlns:a16="http://schemas.microsoft.com/office/drawing/2014/main" id="{2A64A23E-C6E2-4894-B961-6500D6984060}"/>
                </a:ext>
              </a:extLst>
            </p:cNvPr>
            <p:cNvSpPr/>
            <p:nvPr/>
          </p:nvSpPr>
          <p:spPr>
            <a:xfrm>
              <a:off x="891447" y="3134048"/>
              <a:ext cx="3401018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90B6C8D7-4F64-4269-A2ED-CA92E1A8DCE6}"/>
                </a:ext>
              </a:extLst>
            </p:cNvPr>
            <p:cNvSpPr txBox="1"/>
            <p:nvPr/>
          </p:nvSpPr>
          <p:spPr>
            <a:xfrm>
              <a:off x="849213" y="3239873"/>
              <a:ext cx="339708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FF0000"/>
                  </a:solidFill>
                </a:rPr>
                <a:t>12 </a:t>
              </a:r>
              <a:r>
                <a:rPr lang="en-US" sz="2600" dirty="0">
                  <a:solidFill>
                    <a:srgbClr val="FF0000"/>
                  </a:solidFill>
                </a:rPr>
                <a:t>kg + 23 kg = 35 kg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1B077C-94F4-40CD-AB8A-6F459CCF25B3}"/>
              </a:ext>
            </a:extLst>
          </p:cNvPr>
          <p:cNvGrpSpPr/>
          <p:nvPr/>
        </p:nvGrpSpPr>
        <p:grpSpPr>
          <a:xfrm>
            <a:off x="4252618" y="3148961"/>
            <a:ext cx="3610956" cy="685800"/>
            <a:chOff x="4263967" y="5545194"/>
            <a:chExt cx="3610956" cy="685800"/>
          </a:xfrm>
        </p:grpSpPr>
        <p:sp>
          <p:nvSpPr>
            <p:cNvPr id="220" name="Rectangle: Rounded Corners 219">
              <a:extLst>
                <a:ext uri="{FF2B5EF4-FFF2-40B4-BE49-F238E27FC236}">
                  <a16:creationId xmlns:a16="http://schemas.microsoft.com/office/drawing/2014/main" id="{7798B077-7084-4632-97E7-F3CC454C19B6}"/>
                </a:ext>
              </a:extLst>
            </p:cNvPr>
            <p:cNvSpPr/>
            <p:nvPr/>
          </p:nvSpPr>
          <p:spPr>
            <a:xfrm>
              <a:off x="4263967" y="5545194"/>
              <a:ext cx="3610956" cy="685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0E061448-FECF-4C5E-89B2-F4982034495C}"/>
                </a:ext>
              </a:extLst>
            </p:cNvPr>
            <p:cNvSpPr txBox="1"/>
            <p:nvPr/>
          </p:nvSpPr>
          <p:spPr>
            <a:xfrm>
              <a:off x="4373745" y="5641872"/>
              <a:ext cx="3490058" cy="49244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solidFill>
                    <a:srgbClr val="FF0000"/>
                  </a:solidFill>
                </a:rPr>
                <a:t>45 kg + 20 kg = 65 kg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02DD996-9306-4274-915B-5302182E09E2}"/>
              </a:ext>
            </a:extLst>
          </p:cNvPr>
          <p:cNvGrpSpPr/>
          <p:nvPr/>
        </p:nvGrpSpPr>
        <p:grpSpPr>
          <a:xfrm>
            <a:off x="8003554" y="3148960"/>
            <a:ext cx="3122012" cy="685800"/>
            <a:chOff x="5906240" y="5442218"/>
            <a:chExt cx="3122012" cy="685800"/>
          </a:xfrm>
        </p:grpSpPr>
        <p:sp>
          <p:nvSpPr>
            <p:cNvPr id="222" name="Rectangle: Rounded Corners 221">
              <a:extLst>
                <a:ext uri="{FF2B5EF4-FFF2-40B4-BE49-F238E27FC236}">
                  <a16:creationId xmlns:a16="http://schemas.microsoft.com/office/drawing/2014/main" id="{EB208CCB-9F41-4B23-9234-C7FD1BF8A57F}"/>
                </a:ext>
              </a:extLst>
            </p:cNvPr>
            <p:cNvSpPr/>
            <p:nvPr/>
          </p:nvSpPr>
          <p:spPr>
            <a:xfrm>
              <a:off x="5906240" y="5442218"/>
              <a:ext cx="3122012" cy="6858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97F67918-C8D6-4D23-B89F-AC5F7843FD02}"/>
                </a:ext>
              </a:extLst>
            </p:cNvPr>
            <p:cNvSpPr txBox="1"/>
            <p:nvPr/>
          </p:nvSpPr>
          <p:spPr>
            <a:xfrm>
              <a:off x="6003065" y="5556074"/>
              <a:ext cx="3025187" cy="49244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solidFill>
                    <a:srgbClr val="FF0000"/>
                  </a:solidFill>
                </a:rPr>
                <a:t>9 kg + 7 kg = 16 kg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367DA79-0932-43C4-AF71-BFEFD854FBD6}"/>
              </a:ext>
            </a:extLst>
          </p:cNvPr>
          <p:cNvGrpSpPr/>
          <p:nvPr/>
        </p:nvGrpSpPr>
        <p:grpSpPr>
          <a:xfrm>
            <a:off x="598743" y="4755676"/>
            <a:ext cx="3401018" cy="685800"/>
            <a:chOff x="939829" y="4908818"/>
            <a:chExt cx="3401018" cy="685800"/>
          </a:xfrm>
        </p:grpSpPr>
        <p:sp>
          <p:nvSpPr>
            <p:cNvPr id="224" name="Rectangle: Rounded Corners 223">
              <a:extLst>
                <a:ext uri="{FF2B5EF4-FFF2-40B4-BE49-F238E27FC236}">
                  <a16:creationId xmlns:a16="http://schemas.microsoft.com/office/drawing/2014/main" id="{D275A15C-A330-4A8A-A1D2-EF6BC2812119}"/>
                </a:ext>
              </a:extLst>
            </p:cNvPr>
            <p:cNvSpPr/>
            <p:nvPr/>
          </p:nvSpPr>
          <p:spPr>
            <a:xfrm>
              <a:off x="939829" y="4908818"/>
              <a:ext cx="3401018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0EC87CB-6B9C-494B-A371-560C3FCBDA8B}"/>
                </a:ext>
              </a:extLst>
            </p:cNvPr>
            <p:cNvSpPr txBox="1"/>
            <p:nvPr/>
          </p:nvSpPr>
          <p:spPr>
            <a:xfrm>
              <a:off x="939829" y="5032803"/>
              <a:ext cx="3389069" cy="49244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solidFill>
                    <a:srgbClr val="FF0000"/>
                  </a:solidFill>
                </a:rPr>
                <a:t>42 kg – 30 kg = 12 kg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79612A8-7F54-4EE3-A3D5-CFF237ECB419}"/>
              </a:ext>
            </a:extLst>
          </p:cNvPr>
          <p:cNvGrpSpPr/>
          <p:nvPr/>
        </p:nvGrpSpPr>
        <p:grpSpPr>
          <a:xfrm>
            <a:off x="4255787" y="4722950"/>
            <a:ext cx="3401422" cy="685800"/>
            <a:chOff x="4408187" y="4848422"/>
            <a:chExt cx="3401422" cy="685800"/>
          </a:xfrm>
        </p:grpSpPr>
        <p:sp>
          <p:nvSpPr>
            <p:cNvPr id="226" name="Rectangle: Rounded Corners 225">
              <a:extLst>
                <a:ext uri="{FF2B5EF4-FFF2-40B4-BE49-F238E27FC236}">
                  <a16:creationId xmlns:a16="http://schemas.microsoft.com/office/drawing/2014/main" id="{4C37D7A4-7D2B-494D-B229-18C43CC17903}"/>
                </a:ext>
              </a:extLst>
            </p:cNvPr>
            <p:cNvSpPr/>
            <p:nvPr/>
          </p:nvSpPr>
          <p:spPr>
            <a:xfrm>
              <a:off x="4408187" y="4848422"/>
              <a:ext cx="3401422" cy="685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67A364CC-ED97-4F19-AF92-4DAB4F50C09A}"/>
                </a:ext>
              </a:extLst>
            </p:cNvPr>
            <p:cNvSpPr txBox="1"/>
            <p:nvPr/>
          </p:nvSpPr>
          <p:spPr>
            <a:xfrm>
              <a:off x="4417038" y="4929712"/>
              <a:ext cx="3392571" cy="49244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solidFill>
                    <a:srgbClr val="FF0000"/>
                  </a:solidFill>
                </a:rPr>
                <a:t>13 kg – 9 kg = 4 kg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B7CC9D-C598-4A36-BAD9-44B175E1FF68}"/>
              </a:ext>
            </a:extLst>
          </p:cNvPr>
          <p:cNvGrpSpPr/>
          <p:nvPr/>
        </p:nvGrpSpPr>
        <p:grpSpPr>
          <a:xfrm>
            <a:off x="8003554" y="4707524"/>
            <a:ext cx="3401422" cy="685800"/>
            <a:chOff x="8155954" y="4767132"/>
            <a:chExt cx="3401422" cy="685800"/>
          </a:xfrm>
        </p:grpSpPr>
        <p:sp>
          <p:nvSpPr>
            <p:cNvPr id="228" name="Rectangle: Rounded Corners 227">
              <a:extLst>
                <a:ext uri="{FF2B5EF4-FFF2-40B4-BE49-F238E27FC236}">
                  <a16:creationId xmlns:a16="http://schemas.microsoft.com/office/drawing/2014/main" id="{E7836DBE-846B-4428-BCAA-6B8F19526DAD}"/>
                </a:ext>
              </a:extLst>
            </p:cNvPr>
            <p:cNvSpPr/>
            <p:nvPr/>
          </p:nvSpPr>
          <p:spPr>
            <a:xfrm>
              <a:off x="8155954" y="4767132"/>
              <a:ext cx="3401422" cy="6858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1AD33D68-2BA0-46F3-8458-F18A5FD0FDCB}"/>
                </a:ext>
              </a:extLst>
            </p:cNvPr>
            <p:cNvSpPr txBox="1"/>
            <p:nvPr/>
          </p:nvSpPr>
          <p:spPr>
            <a:xfrm>
              <a:off x="8155954" y="4862454"/>
              <a:ext cx="3372015" cy="4924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solidFill>
                    <a:srgbClr val="FF0000"/>
                  </a:solidFill>
                </a:rPr>
                <a:t>60 kg – 40 kg = 20 kg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338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CFDEC60-8DF6-42B5-9D74-C270FC2780BC}"/>
              </a:ext>
            </a:extLst>
          </p:cNvPr>
          <p:cNvGrpSpPr/>
          <p:nvPr/>
        </p:nvGrpSpPr>
        <p:grpSpPr>
          <a:xfrm>
            <a:off x="1333184" y="250665"/>
            <a:ext cx="1388904" cy="658835"/>
            <a:chOff x="1188041" y="540950"/>
            <a:chExt cx="1388904" cy="658835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3B974B4-8456-47A4-978F-AEE45B4404EA}"/>
                </a:ext>
              </a:extLst>
            </p:cNvPr>
            <p:cNvSpPr/>
            <p:nvPr/>
          </p:nvSpPr>
          <p:spPr>
            <a:xfrm>
              <a:off x="1188041" y="676565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CBD434B-606C-4051-8F80-1E2592CE2DEF}"/>
                </a:ext>
              </a:extLst>
            </p:cNvPr>
            <p:cNvSpPr txBox="1"/>
            <p:nvPr/>
          </p:nvSpPr>
          <p:spPr>
            <a:xfrm>
              <a:off x="1711261" y="540950"/>
              <a:ext cx="865684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8B51AB2A-70E8-45C7-92A5-3C6803F4B5C7}"/>
              </a:ext>
            </a:extLst>
          </p:cNvPr>
          <p:cNvSpPr txBox="1"/>
          <p:nvPr/>
        </p:nvSpPr>
        <p:spPr>
          <a:xfrm>
            <a:off x="743947" y="3428999"/>
            <a:ext cx="530791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Con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      kg.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 Con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        kg.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D7F0BA-7F62-4793-8416-A5BFBC68193B}"/>
              </a:ext>
            </a:extLst>
          </p:cNvPr>
          <p:cNvGrpSpPr/>
          <p:nvPr/>
        </p:nvGrpSpPr>
        <p:grpSpPr>
          <a:xfrm>
            <a:off x="1333184" y="734648"/>
            <a:ext cx="3517586" cy="2543576"/>
            <a:chOff x="2819400" y="800100"/>
            <a:chExt cx="3958427" cy="237209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7E19226-88EC-4BBD-8985-5CADC4758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19" t="1215" r="49024"/>
            <a:stretch/>
          </p:blipFill>
          <p:spPr>
            <a:xfrm>
              <a:off x="3215913" y="979815"/>
              <a:ext cx="3561914" cy="219237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4CEE92-EE9A-400A-9582-87647681759F}"/>
                </a:ext>
              </a:extLst>
            </p:cNvPr>
            <p:cNvSpPr/>
            <p:nvPr/>
          </p:nvSpPr>
          <p:spPr>
            <a:xfrm>
              <a:off x="2819400" y="800100"/>
              <a:ext cx="1176441" cy="658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3D065879-84A0-4485-A472-1D2C7D2BFE24}"/>
              </a:ext>
            </a:extLst>
          </p:cNvPr>
          <p:cNvSpPr/>
          <p:nvPr/>
        </p:nvSpPr>
        <p:spPr>
          <a:xfrm>
            <a:off x="4706343" y="3574081"/>
            <a:ext cx="554196" cy="5541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0F26394A-9C5A-46A5-A7FC-74F5D876454E}"/>
              </a:ext>
            </a:extLst>
          </p:cNvPr>
          <p:cNvSpPr/>
          <p:nvPr/>
        </p:nvSpPr>
        <p:spPr>
          <a:xfrm>
            <a:off x="4176039" y="4216961"/>
            <a:ext cx="554196" cy="5541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1EE021CD-EA66-4C94-9616-FCF22D64A563}"/>
              </a:ext>
            </a:extLst>
          </p:cNvPr>
          <p:cNvSpPr/>
          <p:nvPr/>
        </p:nvSpPr>
        <p:spPr>
          <a:xfrm>
            <a:off x="4735921" y="3558361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605AAA66-279C-41E2-8F0A-B55D811503FF}"/>
              </a:ext>
            </a:extLst>
          </p:cNvPr>
          <p:cNvSpPr/>
          <p:nvPr/>
        </p:nvSpPr>
        <p:spPr>
          <a:xfrm>
            <a:off x="4219564" y="4232449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62F520E-EAF2-46B9-8EC5-4B41ABC7A291}"/>
              </a:ext>
            </a:extLst>
          </p:cNvPr>
          <p:cNvGrpSpPr/>
          <p:nvPr/>
        </p:nvGrpSpPr>
        <p:grpSpPr>
          <a:xfrm>
            <a:off x="3149600" y="719788"/>
            <a:ext cx="6817600" cy="2633824"/>
            <a:chOff x="2819400" y="800100"/>
            <a:chExt cx="7556501" cy="237209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1218B15-7A36-426B-BB26-A50BBB3C4F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670" t="1215" r="1388"/>
            <a:stretch/>
          </p:blipFill>
          <p:spPr>
            <a:xfrm>
              <a:off x="6754720" y="979815"/>
              <a:ext cx="3621181" cy="2192375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0BE4FFD-57C1-490A-B692-884357A70AAE}"/>
                </a:ext>
              </a:extLst>
            </p:cNvPr>
            <p:cNvSpPr/>
            <p:nvPr/>
          </p:nvSpPr>
          <p:spPr>
            <a:xfrm>
              <a:off x="2819400" y="800100"/>
              <a:ext cx="1176441" cy="658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974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602C21-0EFE-4D3E-90F9-78C660219EA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3" r="18858" b="18095"/>
          <a:stretch/>
        </p:blipFill>
        <p:spPr bwMode="auto">
          <a:xfrm>
            <a:off x="1373696" y="2084851"/>
            <a:ext cx="8928992" cy="45125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1823357" y="2876630"/>
            <a:ext cx="6937689" cy="787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ki-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lô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-gam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thóc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thóc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08812" y="3504822"/>
            <a:ext cx="4405751" cy="787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30+50 = 80  (kg 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705522" y="4144631"/>
            <a:ext cx="4265340" cy="7758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80 kg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thóc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93535" y="2252103"/>
            <a:ext cx="2099388" cy="7758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endParaRPr lang="en-US" sz="3200" b="1" dirty="0">
              <a:solidFill>
                <a:schemeClr val="tx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B96582-05B6-4086-9AD6-9E50F7E69FE7}"/>
              </a:ext>
            </a:extLst>
          </p:cNvPr>
          <p:cNvCxnSpPr>
            <a:cxnSpLocks/>
          </p:cNvCxnSpPr>
          <p:nvPr/>
        </p:nvCxnSpPr>
        <p:spPr>
          <a:xfrm>
            <a:off x="2208812" y="682631"/>
            <a:ext cx="635988" cy="0"/>
          </a:xfrm>
          <a:prstGeom prst="line">
            <a:avLst/>
          </a:prstGeom>
          <a:ln w="28575">
            <a:solidFill>
              <a:srgbClr val="ED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95FE5F1-83CE-4CE4-A66D-DCF47701285F}"/>
              </a:ext>
            </a:extLst>
          </p:cNvPr>
          <p:cNvSpPr txBox="1"/>
          <p:nvPr/>
        </p:nvSpPr>
        <p:spPr>
          <a:xfrm>
            <a:off x="2363798" y="721411"/>
            <a:ext cx="849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132E9D-64BC-4616-AF21-138E24286304}"/>
              </a:ext>
            </a:extLst>
          </p:cNvPr>
          <p:cNvGrpSpPr/>
          <p:nvPr/>
        </p:nvGrpSpPr>
        <p:grpSpPr>
          <a:xfrm>
            <a:off x="777798" y="135257"/>
            <a:ext cx="9624479" cy="671622"/>
            <a:chOff x="1338411" y="4330572"/>
            <a:chExt cx="8532370" cy="67162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198FEB7-91EE-40A1-8AF1-C9AC2D723B0D}"/>
                </a:ext>
              </a:extLst>
            </p:cNvPr>
            <p:cNvSpPr/>
            <p:nvPr/>
          </p:nvSpPr>
          <p:spPr>
            <a:xfrm>
              <a:off x="1338411" y="447897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9622F3-00E9-41D8-ADA9-0C0F9311283B}"/>
                </a:ext>
              </a:extLst>
            </p:cNvPr>
            <p:cNvSpPr txBox="1"/>
            <p:nvPr/>
          </p:nvSpPr>
          <p:spPr>
            <a:xfrm>
              <a:off x="1861631" y="4330572"/>
              <a:ext cx="8009150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ki – </a:t>
              </a:r>
              <a:r>
                <a:rPr lang="en-US" sz="2800" dirty="0" err="1"/>
                <a:t>lô</a:t>
              </a:r>
              <a:r>
                <a:rPr lang="en-US" sz="2800" dirty="0"/>
                <a:t> – gam </a:t>
              </a:r>
              <a:r>
                <a:rPr lang="en-US" sz="2800" dirty="0" err="1"/>
                <a:t>thóc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bao </a:t>
              </a:r>
              <a:r>
                <a:rPr lang="en-US" sz="2800" dirty="0" err="1"/>
                <a:t>thóc</a:t>
              </a:r>
              <a:r>
                <a:rPr lang="en-US" sz="2800" dirty="0"/>
                <a:t>.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8B57F2B9-15DE-46F0-9256-B1C6D9AE9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492" y="774036"/>
            <a:ext cx="3790471" cy="222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1178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5" grpId="0"/>
      <p:bldP spid="15" grpId="1"/>
      <p:bldP spid="8" grpId="0"/>
      <p:bldP spid="8" grpId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292787" y="247835"/>
            <a:ext cx="9955478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 kg,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kg,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kg.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gam?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gam?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70741EC-71BB-402D-9972-6F4E4437B564}"/>
              </a:ext>
            </a:extLst>
          </p:cNvPr>
          <p:cNvSpPr/>
          <p:nvPr/>
        </p:nvSpPr>
        <p:spPr>
          <a:xfrm>
            <a:off x="797933" y="35292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BC7F7E-ED32-46DC-9DA8-EBA56FF6B7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1282" y="3310128"/>
            <a:ext cx="5032148" cy="29896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47FB860-03C7-4F71-85E5-724BEB7F7EB2}"/>
              </a:ext>
            </a:extLst>
          </p:cNvPr>
          <p:cNvSpPr txBox="1"/>
          <p:nvPr/>
        </p:nvSpPr>
        <p:spPr>
          <a:xfrm>
            <a:off x="6879771" y="2905780"/>
            <a:ext cx="992579" cy="523220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kg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DEBDE4E-0286-45C9-A00F-0CFED9ADD242}"/>
              </a:ext>
            </a:extLst>
          </p:cNvPr>
          <p:cNvCxnSpPr>
            <a:cxnSpLocks/>
          </p:cNvCxnSpPr>
          <p:nvPr/>
        </p:nvCxnSpPr>
        <p:spPr>
          <a:xfrm>
            <a:off x="5835381" y="770841"/>
            <a:ext cx="37585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9E5E42D-36D0-45AB-9478-06B64D6944BC}"/>
              </a:ext>
            </a:extLst>
          </p:cNvPr>
          <p:cNvCxnSpPr>
            <a:cxnSpLocks/>
          </p:cNvCxnSpPr>
          <p:nvPr/>
        </p:nvCxnSpPr>
        <p:spPr>
          <a:xfrm>
            <a:off x="9728512" y="727299"/>
            <a:ext cx="14039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E1B0E68-0402-44B8-90A7-5C21DB83BAD3}"/>
              </a:ext>
            </a:extLst>
          </p:cNvPr>
          <p:cNvCxnSpPr>
            <a:cxnSpLocks/>
          </p:cNvCxnSpPr>
          <p:nvPr/>
        </p:nvCxnSpPr>
        <p:spPr>
          <a:xfrm>
            <a:off x="1404569" y="1329641"/>
            <a:ext cx="35738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D99392B-6144-48D0-9B3E-B6A9388CBE47}"/>
              </a:ext>
            </a:extLst>
          </p:cNvPr>
          <p:cNvSpPr txBox="1"/>
          <p:nvPr/>
        </p:nvSpPr>
        <p:spPr>
          <a:xfrm>
            <a:off x="8558864" y="3167390"/>
            <a:ext cx="992579" cy="523220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kg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973FE2A-2D68-45F9-A532-F7D40D4D5F99}"/>
              </a:ext>
            </a:extLst>
          </p:cNvPr>
          <p:cNvCxnSpPr>
            <a:cxnSpLocks/>
          </p:cNvCxnSpPr>
          <p:nvPr/>
        </p:nvCxnSpPr>
        <p:spPr>
          <a:xfrm>
            <a:off x="5212769" y="1329641"/>
            <a:ext cx="48891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FCE315A-FC73-4778-907C-57D9866BE484}"/>
              </a:ext>
            </a:extLst>
          </p:cNvPr>
          <p:cNvSpPr txBox="1"/>
          <p:nvPr/>
        </p:nvSpPr>
        <p:spPr>
          <a:xfrm>
            <a:off x="10067742" y="3429000"/>
            <a:ext cx="992579" cy="523220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kg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1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2" grpId="0" animBg="1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C8F4F121-4127-498B-89C1-9C26927FD27D}"/>
              </a:ext>
            </a:extLst>
          </p:cNvPr>
          <p:cNvSpPr txBox="1"/>
          <p:nvPr/>
        </p:nvSpPr>
        <p:spPr>
          <a:xfrm>
            <a:off x="869172" y="174985"/>
            <a:ext cx="11179485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 kg,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kg,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kg.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gam?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gam?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EBDDF5C-FA7E-4343-B65C-A3806A21449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88" r="18858" b="13699"/>
          <a:stretch/>
        </p:blipFill>
        <p:spPr bwMode="auto">
          <a:xfrm>
            <a:off x="1907576" y="4647420"/>
            <a:ext cx="8077075" cy="19376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DD3EB7-FF53-4AAD-8F9F-6A2FB5784DE7}"/>
              </a:ext>
            </a:extLst>
          </p:cNvPr>
          <p:cNvCxnSpPr>
            <a:cxnSpLocks/>
          </p:cNvCxnSpPr>
          <p:nvPr/>
        </p:nvCxnSpPr>
        <p:spPr>
          <a:xfrm>
            <a:off x="5423926" y="164637"/>
            <a:ext cx="664207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B3C66B-24EA-4EB3-BAED-3E1CEE77B94C}"/>
              </a:ext>
            </a:extLst>
          </p:cNvPr>
          <p:cNvCxnSpPr>
            <a:cxnSpLocks/>
          </p:cNvCxnSpPr>
          <p:nvPr/>
        </p:nvCxnSpPr>
        <p:spPr>
          <a:xfrm>
            <a:off x="12065999" y="164637"/>
            <a:ext cx="0" cy="44164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F3F23C-5443-4478-906F-C51D6CB6335F}"/>
              </a:ext>
            </a:extLst>
          </p:cNvPr>
          <p:cNvCxnSpPr>
            <a:cxnSpLocks/>
          </p:cNvCxnSpPr>
          <p:nvPr/>
        </p:nvCxnSpPr>
        <p:spPr>
          <a:xfrm>
            <a:off x="1583499" y="6693363"/>
            <a:ext cx="8051996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707C7E-59EC-4D15-B5D9-1715B0EDBDCD}"/>
              </a:ext>
            </a:extLst>
          </p:cNvPr>
          <p:cNvCxnSpPr/>
          <p:nvPr/>
        </p:nvCxnSpPr>
        <p:spPr>
          <a:xfrm>
            <a:off x="143339" y="2180862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34367E9-AE12-4FA8-84BE-9D76763BAA30}"/>
              </a:ext>
            </a:extLst>
          </p:cNvPr>
          <p:cNvSpPr txBox="1"/>
          <p:nvPr/>
        </p:nvSpPr>
        <p:spPr>
          <a:xfrm>
            <a:off x="2957752" y="3303428"/>
            <a:ext cx="83427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463EC5-902E-4292-AB3C-2FEFA5476682}"/>
              </a:ext>
            </a:extLst>
          </p:cNvPr>
          <p:cNvSpPr txBox="1"/>
          <p:nvPr/>
        </p:nvSpPr>
        <p:spPr>
          <a:xfrm>
            <a:off x="3017316" y="4083420"/>
            <a:ext cx="82235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540F33-A34F-4279-A176-5D8F6108131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65" r="18858"/>
          <a:stretch/>
        </p:blipFill>
        <p:spPr bwMode="auto">
          <a:xfrm>
            <a:off x="1907576" y="2495384"/>
            <a:ext cx="8077075" cy="226843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 Box 2">
            <a:extLst>
              <a:ext uri="{FF2B5EF4-FFF2-40B4-BE49-F238E27FC236}">
                <a16:creationId xmlns:a16="http://schemas.microsoft.com/office/drawing/2014/main" id="{E0826E99-99F4-4307-BD12-D312B2DD3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589" y="2607328"/>
            <a:ext cx="1653465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spcBef>
                <a:spcPct val="0"/>
              </a:spcBef>
              <a:spcAft>
                <a:spcPts val="751"/>
              </a:spcAft>
              <a:buClr>
                <a:srgbClr val="000000"/>
              </a:buClr>
              <a:buNone/>
              <a:defRPr/>
            </a:pPr>
            <a:r>
              <a:rPr lang="en-US" altLang="en-US" sz="2667" b="1" kern="0" dirty="0" err="1">
                <a:latin typeface="HP001 4 hàng" panose="020B0603050302020204" pitchFamily="34" charset="0"/>
                <a:cs typeface="Arial"/>
                <a:sym typeface="Arial"/>
              </a:rPr>
              <a:t>Bài</a:t>
            </a:r>
            <a:r>
              <a:rPr lang="en-US" altLang="en-US" sz="2667" b="1" kern="0" dirty="0"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altLang="en-US" sz="2667" b="1" kern="0" dirty="0" err="1">
                <a:latin typeface="HP001 4 hàng" panose="020B0603050302020204" pitchFamily="34" charset="0"/>
                <a:cs typeface="Arial"/>
                <a:sym typeface="Arial"/>
              </a:rPr>
              <a:t>giải</a:t>
            </a:r>
            <a:r>
              <a:rPr lang="en-US" altLang="en-US" sz="2667" b="1" kern="0" dirty="0">
                <a:latin typeface="HP001 4 hàng" panose="020B0603050302020204" pitchFamily="34" charset="0"/>
                <a:cs typeface="Arial"/>
                <a:sym typeface="Arial"/>
              </a:rPr>
              <a:t> 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2BA75677-3CEA-423D-88E3-DE9BB6100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727" y="3146681"/>
            <a:ext cx="7404367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spcBef>
                <a:spcPct val="0"/>
              </a:spcBef>
              <a:spcAft>
                <a:spcPts val="751"/>
              </a:spcAft>
              <a:buClr>
                <a:srgbClr val="000000"/>
              </a:buClr>
              <a:buNone/>
              <a:defRPr/>
            </a:pPr>
            <a:r>
              <a:rPr lang="en-US" altLang="en-US" sz="2667" b="1" kern="0" dirty="0">
                <a:latin typeface="HP001 4 hàng" panose="020B0603050302020204" pitchFamily="34" charset="0"/>
                <a:cs typeface="Arial"/>
                <a:sym typeface="Arial"/>
              </a:rPr>
              <a:t>a</a:t>
            </a:r>
            <a:r>
              <a:rPr lang="en-US" altLang="en-US" sz="2667" b="1" kern="0">
                <a:latin typeface="HP001 4 hàng" panose="020B0603050302020204" pitchFamily="34" charset="0"/>
                <a:cs typeface="Arial"/>
                <a:sym typeface="Arial"/>
              </a:rPr>
              <a:t>)  Rô </a:t>
            </a:r>
            <a:r>
              <a:rPr lang="en-US" altLang="en-US" sz="2667" b="1" kern="0" dirty="0">
                <a:latin typeface="HP001 4 hàng" panose="020B0603050302020204" pitchFamily="34" charset="0"/>
                <a:cs typeface="Arial"/>
                <a:sym typeface="Arial"/>
              </a:rPr>
              <a:t>– </a:t>
            </a:r>
            <a:r>
              <a:rPr lang="en-US" altLang="en-US" sz="2667" b="1" kern="0" dirty="0" err="1">
                <a:latin typeface="HP001 4 hàng" panose="020B0603050302020204" pitchFamily="34" charset="0"/>
                <a:cs typeface="Arial"/>
                <a:sym typeface="Arial"/>
              </a:rPr>
              <a:t>bốt</a:t>
            </a:r>
            <a:r>
              <a:rPr lang="en-US" altLang="en-US" sz="2667" b="1" kern="0" dirty="0">
                <a:latin typeface="HP001 4 hàng" panose="020B0603050302020204" pitchFamily="34" charset="0"/>
                <a:cs typeface="Arial"/>
                <a:sym typeface="Arial"/>
              </a:rPr>
              <a:t> B </a:t>
            </a:r>
            <a:r>
              <a:rPr lang="en-US" altLang="en-US" sz="2667" b="1" kern="0" dirty="0" err="1">
                <a:latin typeface="HP001 4 hàng" panose="020B0603050302020204" pitchFamily="34" charset="0"/>
                <a:cs typeface="Arial"/>
                <a:sym typeface="Arial"/>
              </a:rPr>
              <a:t>cân</a:t>
            </a:r>
            <a:r>
              <a:rPr lang="en-US" altLang="en-US" sz="2667" b="1" kern="0" dirty="0"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altLang="en-US" sz="2667" b="1" kern="0" dirty="0" err="1">
                <a:latin typeface="HP001 4 hàng" panose="020B0603050302020204" pitchFamily="34" charset="0"/>
                <a:cs typeface="Arial"/>
                <a:sym typeface="Arial"/>
              </a:rPr>
              <a:t>nặng</a:t>
            </a:r>
            <a:r>
              <a:rPr lang="en-US" altLang="en-US" sz="2667" b="1" kern="0" dirty="0"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altLang="en-US" sz="2667" b="1" kern="0" dirty="0" err="1">
                <a:latin typeface="HP001 4 hàng" panose="020B0603050302020204" pitchFamily="34" charset="0"/>
                <a:cs typeface="Arial"/>
                <a:sym typeface="Arial"/>
              </a:rPr>
              <a:t>là</a:t>
            </a:r>
            <a:r>
              <a:rPr lang="en-US" altLang="en-US" sz="2667" b="1" kern="0" dirty="0">
                <a:latin typeface="HP001 4 hàng" panose="020B0603050302020204" pitchFamily="34" charset="0"/>
                <a:cs typeface="Arial"/>
                <a:sym typeface="Arial"/>
              </a:rPr>
              <a:t>: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54850F08-1F63-4544-B8B9-75F603C2E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2179" y="3703201"/>
            <a:ext cx="4515955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spcBef>
                <a:spcPct val="0"/>
              </a:spcBef>
              <a:spcAft>
                <a:spcPts val="751"/>
              </a:spcAft>
              <a:buClr>
                <a:srgbClr val="000000"/>
              </a:buClr>
              <a:buNone/>
              <a:defRPr/>
            </a:pPr>
            <a:r>
              <a:rPr lang="en-US" altLang="en-US" sz="2667" b="1" kern="0" dirty="0">
                <a:latin typeface="HP001 4 hàng" panose="020B0603050302020204" pitchFamily="34" charset="0"/>
                <a:cs typeface="Arial"/>
                <a:sym typeface="Arial"/>
              </a:rPr>
              <a:t>32 + 2 </a:t>
            </a:r>
            <a:r>
              <a:rPr lang="en-US" altLang="en-US" sz="2667" b="1" kern="0">
                <a:latin typeface="HP001 4 hàng" panose="020B0603050302020204" pitchFamily="34" charset="0"/>
                <a:cs typeface="Arial"/>
                <a:sym typeface="Arial"/>
              </a:rPr>
              <a:t>= 34 ( </a:t>
            </a:r>
            <a:r>
              <a:rPr lang="en-US" altLang="en-US" sz="2667" b="1" kern="0" dirty="0">
                <a:latin typeface="HP001 4 hàng" panose="020B0603050302020204" pitchFamily="34" charset="0"/>
                <a:cs typeface="Arial"/>
                <a:sym typeface="Arial"/>
              </a:rPr>
              <a:t>kg)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C2F56595-D41E-4419-877E-C0982FB03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275" y="5338562"/>
            <a:ext cx="3777647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spcBef>
                <a:spcPct val="0"/>
              </a:spcBef>
              <a:spcAft>
                <a:spcPts val="751"/>
              </a:spcAft>
              <a:buClr>
                <a:srgbClr val="000000"/>
              </a:buClr>
              <a:buNone/>
              <a:defRPr/>
            </a:pPr>
            <a:r>
              <a:rPr lang="en-US" altLang="en-US" sz="2667" b="1" kern="0" dirty="0" err="1">
                <a:latin typeface="HP001 4 hàng" panose="020B0603050302020204" pitchFamily="34" charset="0"/>
                <a:cs typeface="Arial"/>
                <a:sym typeface="Arial"/>
              </a:rPr>
              <a:t>Đáp</a:t>
            </a:r>
            <a:r>
              <a:rPr lang="en-US" altLang="en-US" sz="2667" b="1" kern="0" dirty="0"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altLang="en-US" sz="2667" b="1" kern="0" dirty="0" err="1">
                <a:latin typeface="HP001 4 hàng" panose="020B0603050302020204" pitchFamily="34" charset="0"/>
                <a:cs typeface="Arial"/>
                <a:sym typeface="Arial"/>
              </a:rPr>
              <a:t>số</a:t>
            </a:r>
            <a:r>
              <a:rPr lang="en-US" altLang="en-US" sz="2667" b="1" kern="0" dirty="0">
                <a:latin typeface="HP001 4 hàng" panose="020B0603050302020204" pitchFamily="34" charset="0"/>
                <a:cs typeface="Arial"/>
                <a:sym typeface="Arial"/>
              </a:rPr>
              <a:t>: a) 34kg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C83524-DE12-46CB-9396-D1A97A04912E}"/>
              </a:ext>
            </a:extLst>
          </p:cNvPr>
          <p:cNvCxnSpPr>
            <a:cxnSpLocks/>
          </p:cNvCxnSpPr>
          <p:nvPr/>
        </p:nvCxnSpPr>
        <p:spPr>
          <a:xfrm>
            <a:off x="8219353" y="647942"/>
            <a:ext cx="1215103" cy="0"/>
          </a:xfrm>
          <a:prstGeom prst="line">
            <a:avLst/>
          </a:prstGeom>
          <a:ln w="28575">
            <a:solidFill>
              <a:srgbClr val="ED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C70DF1-D555-4C49-A581-86487C4B7911}"/>
              </a:ext>
            </a:extLst>
          </p:cNvPr>
          <p:cNvCxnSpPr>
            <a:cxnSpLocks/>
          </p:cNvCxnSpPr>
          <p:nvPr/>
        </p:nvCxnSpPr>
        <p:spPr>
          <a:xfrm>
            <a:off x="10760360" y="673664"/>
            <a:ext cx="1240628" cy="0"/>
          </a:xfrm>
          <a:prstGeom prst="line">
            <a:avLst/>
          </a:prstGeom>
          <a:ln w="28575">
            <a:solidFill>
              <a:srgbClr val="ED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1DC32FCA-C41D-4A57-B568-E379F4DDE359}"/>
              </a:ext>
            </a:extLst>
          </p:cNvPr>
          <p:cNvSpPr/>
          <p:nvPr/>
        </p:nvSpPr>
        <p:spPr>
          <a:xfrm>
            <a:off x="9491750" y="332471"/>
            <a:ext cx="1215103" cy="58477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FB3370-55E8-483A-A5DE-D28CF6DC6321}"/>
              </a:ext>
            </a:extLst>
          </p:cNvPr>
          <p:cNvSpPr txBox="1"/>
          <p:nvPr/>
        </p:nvSpPr>
        <p:spPr>
          <a:xfrm>
            <a:off x="9850876" y="490469"/>
            <a:ext cx="576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&gt;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F7C5883-8F8A-482D-8AE8-E51C21BE3968}"/>
              </a:ext>
            </a:extLst>
          </p:cNvPr>
          <p:cNvCxnSpPr>
            <a:cxnSpLocks/>
          </p:cNvCxnSpPr>
          <p:nvPr/>
        </p:nvCxnSpPr>
        <p:spPr>
          <a:xfrm>
            <a:off x="5298410" y="1782170"/>
            <a:ext cx="1711531" cy="0"/>
          </a:xfrm>
          <a:prstGeom prst="line">
            <a:avLst/>
          </a:prstGeom>
          <a:ln w="28575">
            <a:solidFill>
              <a:srgbClr val="ED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BB0D65C-AF81-4EB2-8EDA-0021CBC3144C}"/>
              </a:ext>
            </a:extLst>
          </p:cNvPr>
          <p:cNvSpPr txBox="1"/>
          <p:nvPr/>
        </p:nvSpPr>
        <p:spPr>
          <a:xfrm>
            <a:off x="8585415" y="647942"/>
            <a:ext cx="849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42437D-84DA-4106-A0CA-63F86ACDD0BF}"/>
              </a:ext>
            </a:extLst>
          </p:cNvPr>
          <p:cNvSpPr txBox="1"/>
          <p:nvPr/>
        </p:nvSpPr>
        <p:spPr>
          <a:xfrm>
            <a:off x="10956154" y="673664"/>
            <a:ext cx="849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2AECE94F-1B98-499D-889E-F45A2ED1A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979" y="4245035"/>
            <a:ext cx="7404367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spcBef>
                <a:spcPct val="0"/>
              </a:spcBef>
              <a:spcAft>
                <a:spcPts val="751"/>
              </a:spcAft>
              <a:buClr>
                <a:srgbClr val="000000"/>
              </a:buClr>
              <a:buNone/>
              <a:defRPr/>
            </a:pPr>
            <a:r>
              <a:rPr lang="en-US" altLang="en-US" sz="2667" b="1" kern="0" dirty="0">
                <a:latin typeface="HP001 4 hàng" panose="020B0603050302020204" pitchFamily="34" charset="0"/>
                <a:cs typeface="Arial"/>
                <a:sym typeface="Arial"/>
              </a:rPr>
              <a:t>b</a:t>
            </a:r>
            <a:r>
              <a:rPr lang="en-US" altLang="en-US" sz="2667" b="1" kern="0">
                <a:latin typeface="HP001 4 hàng" panose="020B0603050302020204" pitchFamily="34" charset="0"/>
                <a:cs typeface="Arial"/>
                <a:sym typeface="Arial"/>
              </a:rPr>
              <a:t>)  Rô </a:t>
            </a:r>
            <a:r>
              <a:rPr lang="en-US" altLang="en-US" sz="2667" b="1" kern="0" dirty="0">
                <a:latin typeface="HP001 4 hàng" panose="020B0603050302020204" pitchFamily="34" charset="0"/>
                <a:cs typeface="Arial"/>
                <a:sym typeface="Arial"/>
              </a:rPr>
              <a:t>– </a:t>
            </a:r>
            <a:r>
              <a:rPr lang="en-US" altLang="en-US" sz="2667" b="1" kern="0" dirty="0" err="1">
                <a:latin typeface="HP001 4 hàng" panose="020B0603050302020204" pitchFamily="34" charset="0"/>
                <a:cs typeface="Arial"/>
                <a:sym typeface="Arial"/>
              </a:rPr>
              <a:t>bốt</a:t>
            </a:r>
            <a:r>
              <a:rPr lang="en-US" altLang="en-US" sz="2667" b="1" kern="0" dirty="0">
                <a:latin typeface="HP001 4 hàng" panose="020B0603050302020204" pitchFamily="34" charset="0"/>
                <a:cs typeface="Arial"/>
                <a:sym typeface="Arial"/>
              </a:rPr>
              <a:t> C </a:t>
            </a:r>
            <a:r>
              <a:rPr lang="en-US" altLang="en-US" sz="2667" b="1" kern="0" dirty="0" err="1">
                <a:latin typeface="HP001 4 hàng" panose="020B0603050302020204" pitchFamily="34" charset="0"/>
                <a:cs typeface="Arial"/>
                <a:sym typeface="Arial"/>
              </a:rPr>
              <a:t>cân</a:t>
            </a:r>
            <a:r>
              <a:rPr lang="en-US" altLang="en-US" sz="2667" b="1" kern="0" dirty="0"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altLang="en-US" sz="2667" b="1" kern="0" dirty="0" err="1">
                <a:latin typeface="HP001 4 hàng" panose="020B0603050302020204" pitchFamily="34" charset="0"/>
                <a:cs typeface="Arial"/>
                <a:sym typeface="Arial"/>
              </a:rPr>
              <a:t>nặng</a:t>
            </a:r>
            <a:r>
              <a:rPr lang="en-US" altLang="en-US" sz="2667" b="1" kern="0" dirty="0"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altLang="en-US" sz="2667" b="1" kern="0" err="1">
                <a:latin typeface="HP001 4 hàng" panose="020B0603050302020204" pitchFamily="34" charset="0"/>
                <a:cs typeface="Arial"/>
                <a:sym typeface="Arial"/>
              </a:rPr>
              <a:t>là</a:t>
            </a:r>
            <a:r>
              <a:rPr lang="en-US" altLang="en-US" sz="2667" b="1" kern="0">
                <a:latin typeface="HP001 4 hàng" panose="020B0603050302020204" pitchFamily="34" charset="0"/>
                <a:cs typeface="Arial"/>
                <a:sym typeface="Arial"/>
              </a:rPr>
              <a:t>:</a:t>
            </a:r>
            <a:endParaRPr lang="en-US" altLang="en-US" sz="2667" b="1" kern="0" dirty="0"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C3058994-CA54-474B-85E4-B23168FA6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080" y="4780982"/>
            <a:ext cx="4515955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spcBef>
                <a:spcPct val="0"/>
              </a:spcBef>
              <a:spcAft>
                <a:spcPts val="751"/>
              </a:spcAft>
              <a:buClr>
                <a:srgbClr val="000000"/>
              </a:buClr>
              <a:buNone/>
              <a:defRPr/>
            </a:pPr>
            <a:r>
              <a:rPr lang="en-US" altLang="en-US" sz="2667" b="1" kern="0">
                <a:latin typeface="HP001 4 hàng" panose="020B0603050302020204" pitchFamily="34" charset="0"/>
                <a:cs typeface="Arial"/>
                <a:sym typeface="Arial"/>
              </a:rPr>
              <a:t>32 – 2 = 30 (kg</a:t>
            </a:r>
            <a:r>
              <a:rPr lang="en-US" altLang="en-US" sz="2667" b="1" kern="0" dirty="0">
                <a:latin typeface="HP001 4 hàng" panose="020B0603050302020204" pitchFamily="34" charset="0"/>
                <a:cs typeface="Arial"/>
                <a:sym typeface="Arial"/>
              </a:rPr>
              <a:t>)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4E42C2CF-A842-441B-AC1D-A65A7F8F2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2902" y="5874509"/>
            <a:ext cx="3777647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spcBef>
                <a:spcPct val="0"/>
              </a:spcBef>
              <a:spcAft>
                <a:spcPts val="751"/>
              </a:spcAft>
              <a:buClr>
                <a:srgbClr val="000000"/>
              </a:buClr>
              <a:buNone/>
              <a:defRPr/>
            </a:pPr>
            <a:r>
              <a:rPr lang="en-US" altLang="en-US" sz="2667" b="1" kern="0" dirty="0">
                <a:latin typeface="HP001 4 hàng" panose="020B0603050302020204" pitchFamily="34" charset="0"/>
                <a:cs typeface="Arial"/>
                <a:sym typeface="Arial"/>
              </a:rPr>
              <a:t>b) 30kg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379359F-9B82-4401-8D58-A388B2BA3D04}"/>
              </a:ext>
            </a:extLst>
          </p:cNvPr>
          <p:cNvSpPr/>
          <p:nvPr/>
        </p:nvSpPr>
        <p:spPr>
          <a:xfrm>
            <a:off x="386805" y="28963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9823163-B560-46E1-82D1-D134EE3A5A47}"/>
              </a:ext>
            </a:extLst>
          </p:cNvPr>
          <p:cNvCxnSpPr>
            <a:cxnSpLocks/>
          </p:cNvCxnSpPr>
          <p:nvPr/>
        </p:nvCxnSpPr>
        <p:spPr>
          <a:xfrm>
            <a:off x="1922727" y="1214488"/>
            <a:ext cx="1215103" cy="0"/>
          </a:xfrm>
          <a:prstGeom prst="line">
            <a:avLst/>
          </a:prstGeom>
          <a:ln w="28575">
            <a:solidFill>
              <a:srgbClr val="ED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37AE934-58EE-4609-8DA5-E03B15C1BD9E}"/>
              </a:ext>
            </a:extLst>
          </p:cNvPr>
          <p:cNvCxnSpPr>
            <a:cxnSpLocks/>
          </p:cNvCxnSpPr>
          <p:nvPr/>
        </p:nvCxnSpPr>
        <p:spPr>
          <a:xfrm>
            <a:off x="4302275" y="1214488"/>
            <a:ext cx="1240628" cy="0"/>
          </a:xfrm>
          <a:prstGeom prst="line">
            <a:avLst/>
          </a:prstGeom>
          <a:ln w="28575">
            <a:solidFill>
              <a:srgbClr val="ED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AC1551D5-91F1-4D06-AAFD-C4448AA40E60}"/>
              </a:ext>
            </a:extLst>
          </p:cNvPr>
          <p:cNvSpPr/>
          <p:nvPr/>
        </p:nvSpPr>
        <p:spPr>
          <a:xfrm>
            <a:off x="3195124" y="899017"/>
            <a:ext cx="1072817" cy="58477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EBCB30-4BB2-4233-9D4B-850570D1F62B}"/>
              </a:ext>
            </a:extLst>
          </p:cNvPr>
          <p:cNvSpPr txBox="1"/>
          <p:nvPr/>
        </p:nvSpPr>
        <p:spPr>
          <a:xfrm>
            <a:off x="3554250" y="1057015"/>
            <a:ext cx="576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4688013-932D-44EF-AD9F-CBBD90E9412E}"/>
              </a:ext>
            </a:extLst>
          </p:cNvPr>
          <p:cNvSpPr txBox="1"/>
          <p:nvPr/>
        </p:nvSpPr>
        <p:spPr>
          <a:xfrm>
            <a:off x="2288789" y="1214488"/>
            <a:ext cx="849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B97234-53F7-492E-B911-E1C152D50FF0}"/>
              </a:ext>
            </a:extLst>
          </p:cNvPr>
          <p:cNvSpPr txBox="1"/>
          <p:nvPr/>
        </p:nvSpPr>
        <p:spPr>
          <a:xfrm>
            <a:off x="4617036" y="1133933"/>
            <a:ext cx="849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32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DD9A715-4349-4504-A577-C5697D1362C8}"/>
              </a:ext>
            </a:extLst>
          </p:cNvPr>
          <p:cNvCxnSpPr>
            <a:cxnSpLocks/>
          </p:cNvCxnSpPr>
          <p:nvPr/>
        </p:nvCxnSpPr>
        <p:spPr>
          <a:xfrm>
            <a:off x="5298410" y="2309709"/>
            <a:ext cx="1711531" cy="0"/>
          </a:xfrm>
          <a:prstGeom prst="line">
            <a:avLst/>
          </a:prstGeom>
          <a:ln w="28575">
            <a:solidFill>
              <a:srgbClr val="ED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1326AA30-30AD-4D66-B426-1936AEF51A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5224" y="941723"/>
            <a:ext cx="5032148" cy="298962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5459514-E32C-45E0-A8B9-789074E3F98D}"/>
              </a:ext>
            </a:extLst>
          </p:cNvPr>
          <p:cNvSpPr txBox="1"/>
          <p:nvPr/>
        </p:nvSpPr>
        <p:spPr>
          <a:xfrm>
            <a:off x="7789036" y="3846667"/>
            <a:ext cx="992579" cy="523220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kg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29C64CE-170C-4C33-B5CD-9BE9A703EF56}"/>
              </a:ext>
            </a:extLst>
          </p:cNvPr>
          <p:cNvSpPr txBox="1"/>
          <p:nvPr/>
        </p:nvSpPr>
        <p:spPr>
          <a:xfrm>
            <a:off x="9445850" y="3867428"/>
            <a:ext cx="992579" cy="523220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kg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9879631-DD2D-4951-8201-8CAB22BF36A3}"/>
              </a:ext>
            </a:extLst>
          </p:cNvPr>
          <p:cNvSpPr txBox="1"/>
          <p:nvPr/>
        </p:nvSpPr>
        <p:spPr>
          <a:xfrm>
            <a:off x="10939124" y="3849941"/>
            <a:ext cx="992579" cy="523220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kg</a:t>
            </a:r>
          </a:p>
        </p:txBody>
      </p:sp>
    </p:spTree>
    <p:extLst>
      <p:ext uri="{BB962C8B-B14F-4D97-AF65-F5344CB8AC3E}">
        <p14:creationId xmlns:p14="http://schemas.microsoft.com/office/powerpoint/2010/main" val="289398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4" grpId="0" animBg="1"/>
      <p:bldP spid="25" grpId="0"/>
      <p:bldP spid="28" grpId="0"/>
      <p:bldP spid="30" grpId="0"/>
      <p:bldP spid="29" grpId="0"/>
      <p:bldP spid="33" grpId="0"/>
      <p:bldP spid="34" grpId="0"/>
      <p:bldP spid="38" grpId="0" animBg="1"/>
      <p:bldP spid="39" grpId="0"/>
      <p:bldP spid="40" grpId="0"/>
      <p:bldP spid="41" grpId="0"/>
      <p:bldP spid="44" grpId="0" animBg="1"/>
      <p:bldP spid="4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575" y="526561"/>
            <a:ext cx="6272341" cy="4116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560627" y="4808136"/>
            <a:ext cx="9754006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lúc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khai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than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dưới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lòng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đất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hầm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mỏ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chẳng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may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sập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mất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lối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ra.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hãy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những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mỏ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ra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hỏi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pic>
        <p:nvPicPr>
          <p:cNvPr id="13" name="Nhac hùng hồ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73699" y="396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8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2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121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7900943" y="4572000"/>
            <a:ext cx="2438400" cy="1498600"/>
            <a:chOff x="5765416" y="3886200"/>
            <a:chExt cx="2469668" cy="154380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429" l="0" r="100000">
                          <a14:foregroundMark x1="63857" y1="17714" x2="74429" y2="23000"/>
                          <a14:foregroundMark x1="72571" y1="27000" x2="63857" y2="29143"/>
                          <a14:backgroundMark x1="45571" y1="83000" x2="45571" y2="83000"/>
                          <a14:backgroundMark x1="17000" y1="81429" x2="17000" y2="81429"/>
                          <a14:backgroundMark x1="50286" y1="85571" x2="50286" y2="85571"/>
                          <a14:backgroundMark x1="51714" y1="81429" x2="51714" y2="81429"/>
                        </a14:backgroundRemoval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241" y="4053161"/>
              <a:ext cx="1376843" cy="137684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43777" y1="2506" x2="64378" y2="25057"/>
                          <a14:foregroundMark x1="61803" y1="13212" x2="33906" y2="23007"/>
                          <a14:backgroundMark x1="47639" y1="35991" x2="47639" y2="35991"/>
                          <a14:backgroundMark x1="43348" y1="36446" x2="43348" y2="36446"/>
                          <a14:backgroundMark x1="42060" y1="36674" x2="42060" y2="36674"/>
                        </a14:backgroundRemoval>
                      </a14:imgEffect>
                      <a14:imgEffect>
                        <a14:sharpenSoften amount="25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416" y="3886200"/>
              <a:ext cx="777899" cy="146408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065" y="3995838"/>
              <a:ext cx="1063229" cy="1368965"/>
            </a:xfrm>
            <a:prstGeom prst="rect">
              <a:avLst/>
            </a:prstGeom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86" y="-268431"/>
            <a:ext cx="3856535" cy="275645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156582" y="1032523"/>
            <a:ext cx="22685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Rockwell" panose="02040603050506020204" pitchFamily="18" charset="0"/>
                <a:cs typeface="Arial"/>
                <a:sym typeface="Arial"/>
              </a:rPr>
              <a:t>GIẢI CỨU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Rockwell" panose="02040603050506020204" pitchFamily="18" charset="0"/>
                <a:cs typeface="Arial"/>
                <a:sym typeface="Arial"/>
              </a:rPr>
              <a:t>THỢ MỎ</a:t>
            </a:r>
          </a:p>
        </p:txBody>
      </p:sp>
      <p:pic>
        <p:nvPicPr>
          <p:cNvPr id="40" name="Picture 11" descr="C:\Users\ADMIN\Desktop\Tai nguyen thiet ke tro choi\Angry birds epic birds\1505573783630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36" y="5714491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Nhac hùng hồ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773699" y="396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9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121" numSld="9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289416" y="3886200"/>
            <a:ext cx="2469668" cy="1543804"/>
            <a:chOff x="5765416" y="3886200"/>
            <a:chExt cx="2469668" cy="15438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429" l="0" r="100000">
                          <a14:foregroundMark x1="63857" y1="17714" x2="74429" y2="23000"/>
                          <a14:foregroundMark x1="72571" y1="27000" x2="63857" y2="29143"/>
                          <a14:backgroundMark x1="45571" y1="83000" x2="45571" y2="83000"/>
                          <a14:backgroundMark x1="17000" y1="81429" x2="17000" y2="81429"/>
                          <a14:backgroundMark x1="50286" y1="85571" x2="50286" y2="85571"/>
                          <a14:backgroundMark x1="51714" y1="81429" x2="51714" y2="81429"/>
                        </a14:backgroundRemoval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241" y="4053161"/>
              <a:ext cx="1376843" cy="137684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43777" y1="2506" x2="64378" y2="25057"/>
                          <a14:foregroundMark x1="61803" y1="13212" x2="33906" y2="23007"/>
                          <a14:backgroundMark x1="47639" y1="35991" x2="47639" y2="35991"/>
                          <a14:backgroundMark x1="43348" y1="36446" x2="43348" y2="36446"/>
                          <a14:backgroundMark x1="42060" y1="36674" x2="42060" y2="36674"/>
                        </a14:backgroundRemoval>
                      </a14:imgEffect>
                      <a14:imgEffect>
                        <a14:sharpenSoften amount="25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416" y="3886200"/>
              <a:ext cx="777899" cy="1464089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065" y="3995838"/>
              <a:ext cx="1063229" cy="1368965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681" y="3109340"/>
            <a:ext cx="1664352" cy="30845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99" y="1617519"/>
            <a:ext cx="2086583" cy="41517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319" y="1432027"/>
            <a:ext cx="1592910" cy="34912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23" y="4436782"/>
            <a:ext cx="2780017" cy="17740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01" y="1865241"/>
            <a:ext cx="1804572" cy="31275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20" y="4315861"/>
            <a:ext cx="2834886" cy="1755800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7215266" y="1681814"/>
            <a:ext cx="3062514" cy="1799771"/>
          </a:xfrm>
          <a:prstGeom prst="wedgeEllipseCallout">
            <a:avLst>
              <a:gd name="adj1" fmla="val -10998"/>
              <a:gd name="adj2" fmla="val 66684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Cảm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bạn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đã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giúp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chúng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tôi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!</a:t>
            </a:r>
          </a:p>
        </p:txBody>
      </p:sp>
      <p:pic>
        <p:nvPicPr>
          <p:cNvPr id="14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28710" y="562144"/>
            <a:ext cx="609600" cy="609600"/>
          </a:xfrm>
          <a:prstGeom prst="rect">
            <a:avLst/>
          </a:prstGeom>
        </p:spPr>
      </p:pic>
      <p:pic>
        <p:nvPicPr>
          <p:cNvPr id="21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77828" y="1756228"/>
            <a:ext cx="609600" cy="609600"/>
          </a:xfrm>
          <a:prstGeom prst="rect">
            <a:avLst/>
          </a:prstGeom>
        </p:spPr>
      </p:pic>
      <p:pic>
        <p:nvPicPr>
          <p:cNvPr id="23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77828" y="2568034"/>
            <a:ext cx="609600" cy="609600"/>
          </a:xfrm>
          <a:prstGeom prst="rect">
            <a:avLst/>
          </a:prstGeom>
        </p:spPr>
      </p:pic>
      <p:pic>
        <p:nvPicPr>
          <p:cNvPr id="27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06926" y="3457815"/>
            <a:ext cx="609600" cy="609600"/>
          </a:xfrm>
          <a:prstGeom prst="rect">
            <a:avLst/>
          </a:prstGeom>
        </p:spPr>
      </p:pic>
      <p:pic>
        <p:nvPicPr>
          <p:cNvPr id="28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00644" y="4436782"/>
            <a:ext cx="609600" cy="609600"/>
          </a:xfrm>
          <a:prstGeom prst="rect">
            <a:avLst/>
          </a:prstGeom>
        </p:spPr>
      </p:pic>
      <p:pic>
        <p:nvPicPr>
          <p:cNvPr id="29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48263" y="5326563"/>
            <a:ext cx="609600" cy="609600"/>
          </a:xfrm>
          <a:prstGeom prst="rect">
            <a:avLst/>
          </a:prstGeom>
        </p:spPr>
      </p:pic>
      <p:pic>
        <p:nvPicPr>
          <p:cNvPr id="3" name="Picture 2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26" y="5809294"/>
            <a:ext cx="872910" cy="1061381"/>
          </a:xfrm>
          <a:prstGeom prst="rect">
            <a:avLst/>
          </a:prstGeom>
        </p:spPr>
      </p:pic>
      <p:pic>
        <p:nvPicPr>
          <p:cNvPr id="6" name="Picture 5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38" y="5811895"/>
            <a:ext cx="848975" cy="1044143"/>
          </a:xfrm>
          <a:prstGeom prst="rect">
            <a:avLst/>
          </a:prstGeom>
        </p:spPr>
      </p:pic>
      <p:pic>
        <p:nvPicPr>
          <p:cNvPr id="8" name="Picture 7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088" y="5817601"/>
            <a:ext cx="825878" cy="1015736"/>
          </a:xfrm>
          <a:prstGeom prst="rect">
            <a:avLst/>
          </a:prstGeom>
        </p:spPr>
      </p:pic>
      <p:pic>
        <p:nvPicPr>
          <p:cNvPr id="10" name="Picture 9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41" y="5769606"/>
            <a:ext cx="870273" cy="1082783"/>
          </a:xfrm>
          <a:prstGeom prst="rect">
            <a:avLst/>
          </a:prstGeom>
        </p:spPr>
      </p:pic>
      <p:pic>
        <p:nvPicPr>
          <p:cNvPr id="11" name="Picture 10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857" y="5755286"/>
            <a:ext cx="920235" cy="1094057"/>
          </a:xfrm>
          <a:prstGeom prst="rect">
            <a:avLst/>
          </a:prstGeom>
        </p:spPr>
      </p:pic>
      <p:pic>
        <p:nvPicPr>
          <p:cNvPr id="12" name="Picture 11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702" y="5972197"/>
            <a:ext cx="790725" cy="667863"/>
          </a:xfrm>
          <a:prstGeom prst="rect">
            <a:avLst/>
          </a:prstGeom>
        </p:spPr>
      </p:pic>
      <p:pic>
        <p:nvPicPr>
          <p:cNvPr id="17" name="Picture 16">
            <a:hlinkClick r:id="" action="ppaction://noaction"/>
            <a:extLst>
              <a:ext uri="{FF2B5EF4-FFF2-40B4-BE49-F238E27FC236}">
                <a16:creationId xmlns:a16="http://schemas.microsoft.com/office/drawing/2014/main" id="{01780ED6-B14A-4E8D-B938-E2E08D40A5B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48191" y="5817601"/>
            <a:ext cx="896393" cy="87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4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04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04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04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504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504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504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45833E-6 3.33333E-6 L -0.78998 -0.07014 " pathEditMode="relative" rAng="0" ptsTypes="AA">
                                      <p:cBhvr>
                                        <p:cTn id="9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05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40909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39394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34848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43939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40909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36364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64" b="97664" l="3738" r="1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7" t="5206" r="8126" b="4736"/>
          <a:stretch/>
        </p:blipFill>
        <p:spPr>
          <a:xfrm rot="5400000">
            <a:off x="4811695" y="-2106770"/>
            <a:ext cx="2947388" cy="791888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446311" y="1130637"/>
            <a:ext cx="567815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Điền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dấu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thích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hợp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chỗ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chấm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BahamasB" panose="020BE200000000000000" pitchFamily="34" charset="0"/>
                <a:cs typeface="Arial" panose="020B0604020202020204" pitchFamily="34" charset="0"/>
                <a:sym typeface="Arial"/>
              </a:rPr>
              <a:t>15 - 8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...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BahamasB" panose="020BE200000000000000" pitchFamily="34" charset="0"/>
                <a:cs typeface="Arial" panose="020B0604020202020204" pitchFamily="34" charset="0"/>
                <a:sym typeface="Arial"/>
              </a:rPr>
              <a:t>  12 - 3</a:t>
            </a:r>
          </a:p>
        </p:txBody>
      </p:sp>
      <p:pic>
        <p:nvPicPr>
          <p:cNvPr id="28" name="Picture 2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486" y="5659178"/>
            <a:ext cx="1254459" cy="1059543"/>
          </a:xfrm>
          <a:prstGeom prst="rect">
            <a:avLst/>
          </a:prstGeom>
        </p:spPr>
      </p:pic>
      <p:sp>
        <p:nvSpPr>
          <p:cNvPr id="7" name="A">
            <a:extLst>
              <a:ext uri="{FF2B5EF4-FFF2-40B4-BE49-F238E27FC236}">
                <a16:creationId xmlns:a16="http://schemas.microsoft.com/office/drawing/2014/main" id="{F77E234D-138C-4D0A-B153-EBAB7B4B0CD1}"/>
              </a:ext>
            </a:extLst>
          </p:cNvPr>
          <p:cNvSpPr/>
          <p:nvPr/>
        </p:nvSpPr>
        <p:spPr>
          <a:xfrm>
            <a:off x="4893195" y="4019507"/>
            <a:ext cx="2617313" cy="868222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B. &lt;</a:t>
            </a:r>
          </a:p>
        </p:txBody>
      </p:sp>
      <p:sp>
        <p:nvSpPr>
          <p:cNvPr id="9" name="B">
            <a:extLst>
              <a:ext uri="{FF2B5EF4-FFF2-40B4-BE49-F238E27FC236}">
                <a16:creationId xmlns:a16="http://schemas.microsoft.com/office/drawing/2014/main" id="{86BC3A20-3C2F-4331-9301-93063AAE0900}"/>
              </a:ext>
            </a:extLst>
          </p:cNvPr>
          <p:cNvSpPr/>
          <p:nvPr/>
        </p:nvSpPr>
        <p:spPr>
          <a:xfrm>
            <a:off x="7989491" y="4019507"/>
            <a:ext cx="2607303" cy="8351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C. &gt;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98180638-CA0E-4894-BC30-E076F775216A}"/>
              </a:ext>
            </a:extLst>
          </p:cNvPr>
          <p:cNvSpPr/>
          <p:nvPr/>
        </p:nvSpPr>
        <p:spPr>
          <a:xfrm>
            <a:off x="1739665" y="4019507"/>
            <a:ext cx="2674547" cy="83726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A. =</a:t>
            </a:r>
          </a:p>
        </p:txBody>
      </p:sp>
    </p:spTree>
    <p:extLst>
      <p:ext uri="{BB962C8B-B14F-4D97-AF65-F5344CB8AC3E}">
        <p14:creationId xmlns:p14="http://schemas.microsoft.com/office/powerpoint/2010/main" val="102281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6" grpId="0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64" b="97664" l="3738" r="1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7" t="5206" r="8126" b="4736"/>
          <a:stretch/>
        </p:blipFill>
        <p:spPr>
          <a:xfrm rot="5400000">
            <a:off x="5068913" y="-2104006"/>
            <a:ext cx="2610037" cy="791888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940841" y="1343755"/>
            <a:ext cx="4498347" cy="102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BahamasB" panose="020BE200000000000000" pitchFamily="34" charset="0"/>
                <a:cs typeface="Arial" panose="020B0604020202020204" pitchFamily="34" charset="0"/>
                <a:sym typeface="Arial"/>
              </a:rPr>
              <a:t>12 kg 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BahamasB" panose="020BE200000000000000" pitchFamily="34" charset="0"/>
                <a:cs typeface="Arial" panose="020B0604020202020204" pitchFamily="34" charset="0"/>
                <a:sym typeface="Arial"/>
              </a:rPr>
              <a:t>- … </a:t>
            </a: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BahamasB" panose="020BE200000000000000" pitchFamily="34" charset="0"/>
                <a:cs typeface="Arial" panose="020B0604020202020204" pitchFamily="34" charset="0"/>
                <a:sym typeface="Arial"/>
              </a:rPr>
              <a:t>= 7 kg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.VnBahamasB" panose="020BE200000000000000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8" name="Picture 2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486" y="5659178"/>
            <a:ext cx="1254459" cy="1059543"/>
          </a:xfrm>
          <a:prstGeom prst="rect">
            <a:avLst/>
          </a:prstGeom>
        </p:spPr>
      </p:pic>
      <p:sp>
        <p:nvSpPr>
          <p:cNvPr id="7" name="A">
            <a:extLst>
              <a:ext uri="{FF2B5EF4-FFF2-40B4-BE49-F238E27FC236}">
                <a16:creationId xmlns:a16="http://schemas.microsoft.com/office/drawing/2014/main" id="{F77E234D-138C-4D0A-B153-EBAB7B4B0CD1}"/>
              </a:ext>
            </a:extLst>
          </p:cNvPr>
          <p:cNvSpPr/>
          <p:nvPr/>
        </p:nvSpPr>
        <p:spPr>
          <a:xfrm>
            <a:off x="6454065" y="5131960"/>
            <a:ext cx="2617313" cy="868222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D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. 5 kg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B">
            <a:extLst>
              <a:ext uri="{FF2B5EF4-FFF2-40B4-BE49-F238E27FC236}">
                <a16:creationId xmlns:a16="http://schemas.microsoft.com/office/drawing/2014/main" id="{86BC3A20-3C2F-4331-9301-93063AAE0900}"/>
              </a:ext>
            </a:extLst>
          </p:cNvPr>
          <p:cNvSpPr/>
          <p:nvPr/>
        </p:nvSpPr>
        <p:spPr>
          <a:xfrm>
            <a:off x="6373932" y="3909815"/>
            <a:ext cx="2607303" cy="8351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B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. 6 kg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98180638-CA0E-4894-BC30-E076F775216A}"/>
              </a:ext>
            </a:extLst>
          </p:cNvPr>
          <p:cNvSpPr/>
          <p:nvPr/>
        </p:nvSpPr>
        <p:spPr>
          <a:xfrm>
            <a:off x="2751720" y="3907650"/>
            <a:ext cx="2674547" cy="83726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A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. 4 kg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B">
            <a:extLst>
              <a:ext uri="{FF2B5EF4-FFF2-40B4-BE49-F238E27FC236}">
                <a16:creationId xmlns:a16="http://schemas.microsoft.com/office/drawing/2014/main" id="{F76F424E-7DA5-4E8F-8E04-85738308F3E5}"/>
              </a:ext>
            </a:extLst>
          </p:cNvPr>
          <p:cNvSpPr/>
          <p:nvPr/>
        </p:nvSpPr>
        <p:spPr>
          <a:xfrm>
            <a:off x="2818964" y="5165082"/>
            <a:ext cx="2607303" cy="8351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C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. 7 kg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76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6" grpId="0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64" b="97664" l="3738" r="1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7" t="5206" r="8126" b="4736"/>
          <a:stretch/>
        </p:blipFill>
        <p:spPr>
          <a:xfrm rot="5400000">
            <a:off x="4811695" y="-2106770"/>
            <a:ext cx="2947388" cy="791888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446311" y="1130637"/>
            <a:ext cx="567815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Điền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dấu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thích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hợp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chỗ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chấm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BahamasB" panose="020BE200000000000000" pitchFamily="34" charset="0"/>
                <a:cs typeface="Arial" panose="020B0604020202020204" pitchFamily="34" charset="0"/>
                <a:sym typeface="Arial"/>
              </a:rPr>
              <a:t>14 – 6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…..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BahamasB" panose="020BE200000000000000" pitchFamily="34" charset="0"/>
                <a:cs typeface="Arial" panose="020B0604020202020204" pitchFamily="34" charset="0"/>
                <a:sym typeface="Arial"/>
              </a:rPr>
              <a:t>  7</a:t>
            </a:r>
          </a:p>
        </p:txBody>
      </p:sp>
      <p:pic>
        <p:nvPicPr>
          <p:cNvPr id="28" name="Picture 2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486" y="5659178"/>
            <a:ext cx="1254459" cy="1059543"/>
          </a:xfrm>
          <a:prstGeom prst="rect">
            <a:avLst/>
          </a:prstGeom>
        </p:spPr>
      </p:pic>
      <p:sp>
        <p:nvSpPr>
          <p:cNvPr id="7" name="A">
            <a:extLst>
              <a:ext uri="{FF2B5EF4-FFF2-40B4-BE49-F238E27FC236}">
                <a16:creationId xmlns:a16="http://schemas.microsoft.com/office/drawing/2014/main" id="{F77E234D-138C-4D0A-B153-EBAB7B4B0CD1}"/>
              </a:ext>
            </a:extLst>
          </p:cNvPr>
          <p:cNvSpPr/>
          <p:nvPr/>
        </p:nvSpPr>
        <p:spPr>
          <a:xfrm>
            <a:off x="8050033" y="3979672"/>
            <a:ext cx="2617313" cy="868222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C. &gt;</a:t>
            </a:r>
          </a:p>
        </p:txBody>
      </p:sp>
      <p:sp>
        <p:nvSpPr>
          <p:cNvPr id="9" name="B">
            <a:extLst>
              <a:ext uri="{FF2B5EF4-FFF2-40B4-BE49-F238E27FC236}">
                <a16:creationId xmlns:a16="http://schemas.microsoft.com/office/drawing/2014/main" id="{86BC3A20-3C2F-4331-9301-93063AAE0900}"/>
              </a:ext>
            </a:extLst>
          </p:cNvPr>
          <p:cNvSpPr/>
          <p:nvPr/>
        </p:nvSpPr>
        <p:spPr>
          <a:xfrm>
            <a:off x="4875205" y="4012794"/>
            <a:ext cx="2607303" cy="8351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B. &lt;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98180638-CA0E-4894-BC30-E076F775216A}"/>
              </a:ext>
            </a:extLst>
          </p:cNvPr>
          <p:cNvSpPr/>
          <p:nvPr/>
        </p:nvSpPr>
        <p:spPr>
          <a:xfrm>
            <a:off x="1633133" y="4010629"/>
            <a:ext cx="2674547" cy="83726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A. =</a:t>
            </a:r>
          </a:p>
        </p:txBody>
      </p:sp>
    </p:spTree>
    <p:extLst>
      <p:ext uri="{BB962C8B-B14F-4D97-AF65-F5344CB8AC3E}">
        <p14:creationId xmlns:p14="http://schemas.microsoft.com/office/powerpoint/2010/main" val="371689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6" grpId="0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64" b="97664" l="3738" r="1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7" t="5206" r="8126" b="4736"/>
          <a:stretch/>
        </p:blipFill>
        <p:spPr>
          <a:xfrm rot="5400000">
            <a:off x="4640708" y="-1389930"/>
            <a:ext cx="2647003" cy="64866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705269" y="1384016"/>
            <a:ext cx="231666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BahamasB" panose="020BE200000000000000" pitchFamily="34" charset="0"/>
                <a:cs typeface="Arial" panose="020B0604020202020204" pitchFamily="34" charset="0"/>
                <a:sym typeface="Arial"/>
              </a:rPr>
              <a:t>… - 6 = 5</a:t>
            </a:r>
          </a:p>
        </p:txBody>
      </p:sp>
      <p:pic>
        <p:nvPicPr>
          <p:cNvPr id="28" name="Picture 2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486" y="5659178"/>
            <a:ext cx="1254459" cy="1059543"/>
          </a:xfrm>
          <a:prstGeom prst="rect">
            <a:avLst/>
          </a:prstGeom>
        </p:spPr>
      </p:pic>
      <p:sp>
        <p:nvSpPr>
          <p:cNvPr id="7" name="A">
            <a:extLst>
              <a:ext uri="{FF2B5EF4-FFF2-40B4-BE49-F238E27FC236}">
                <a16:creationId xmlns:a16="http://schemas.microsoft.com/office/drawing/2014/main" id="{F77E234D-138C-4D0A-B153-EBAB7B4B0CD1}"/>
              </a:ext>
            </a:extLst>
          </p:cNvPr>
          <p:cNvSpPr/>
          <p:nvPr/>
        </p:nvSpPr>
        <p:spPr>
          <a:xfrm>
            <a:off x="2720903" y="3876693"/>
            <a:ext cx="2617313" cy="868222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A. 11</a:t>
            </a:r>
          </a:p>
        </p:txBody>
      </p:sp>
      <p:sp>
        <p:nvSpPr>
          <p:cNvPr id="9" name="B">
            <a:extLst>
              <a:ext uri="{FF2B5EF4-FFF2-40B4-BE49-F238E27FC236}">
                <a16:creationId xmlns:a16="http://schemas.microsoft.com/office/drawing/2014/main" id="{86BC3A20-3C2F-4331-9301-93063AAE0900}"/>
              </a:ext>
            </a:extLst>
          </p:cNvPr>
          <p:cNvSpPr/>
          <p:nvPr/>
        </p:nvSpPr>
        <p:spPr>
          <a:xfrm>
            <a:off x="6373932" y="3909815"/>
            <a:ext cx="2607303" cy="8351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B. 10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98180638-CA0E-4894-BC30-E076F775216A}"/>
              </a:ext>
            </a:extLst>
          </p:cNvPr>
          <p:cNvSpPr/>
          <p:nvPr/>
        </p:nvSpPr>
        <p:spPr>
          <a:xfrm>
            <a:off x="6373932" y="5004624"/>
            <a:ext cx="2674547" cy="83726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D. 9</a:t>
            </a:r>
          </a:p>
        </p:txBody>
      </p:sp>
      <p:sp>
        <p:nvSpPr>
          <p:cNvPr id="8" name="B">
            <a:extLst>
              <a:ext uri="{FF2B5EF4-FFF2-40B4-BE49-F238E27FC236}">
                <a16:creationId xmlns:a16="http://schemas.microsoft.com/office/drawing/2014/main" id="{F76F424E-7DA5-4E8F-8E04-85738308F3E5}"/>
              </a:ext>
            </a:extLst>
          </p:cNvPr>
          <p:cNvSpPr/>
          <p:nvPr/>
        </p:nvSpPr>
        <p:spPr>
          <a:xfrm>
            <a:off x="2818964" y="5131960"/>
            <a:ext cx="2607303" cy="8351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C. 12</a:t>
            </a:r>
          </a:p>
        </p:txBody>
      </p:sp>
    </p:spTree>
    <p:extLst>
      <p:ext uri="{BB962C8B-B14F-4D97-AF65-F5344CB8AC3E}">
        <p14:creationId xmlns:p14="http://schemas.microsoft.com/office/powerpoint/2010/main" val="354883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6" grpId="0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64" b="97664" l="3738" r="1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7" t="5206" r="8126" b="4736"/>
          <a:stretch/>
        </p:blipFill>
        <p:spPr>
          <a:xfrm rot="5400000">
            <a:off x="4640708" y="-1389930"/>
            <a:ext cx="2647003" cy="64866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70582" y="1010635"/>
            <a:ext cx="3050836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Phép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hiệu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bằng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6</a:t>
            </a:r>
          </a:p>
        </p:txBody>
      </p:sp>
      <p:pic>
        <p:nvPicPr>
          <p:cNvPr id="28" name="Picture 2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486" y="5659178"/>
            <a:ext cx="1254459" cy="1059543"/>
          </a:xfrm>
          <a:prstGeom prst="rect">
            <a:avLst/>
          </a:prstGeom>
        </p:spPr>
      </p:pic>
      <p:sp>
        <p:nvSpPr>
          <p:cNvPr id="7" name="A">
            <a:extLst>
              <a:ext uri="{FF2B5EF4-FFF2-40B4-BE49-F238E27FC236}">
                <a16:creationId xmlns:a16="http://schemas.microsoft.com/office/drawing/2014/main" id="{F77E234D-138C-4D0A-B153-EBAB7B4B0CD1}"/>
              </a:ext>
            </a:extLst>
          </p:cNvPr>
          <p:cNvSpPr/>
          <p:nvPr/>
        </p:nvSpPr>
        <p:spPr>
          <a:xfrm>
            <a:off x="2852358" y="5038482"/>
            <a:ext cx="2617313" cy="868222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C. 12 - 6</a:t>
            </a:r>
          </a:p>
        </p:txBody>
      </p:sp>
      <p:sp>
        <p:nvSpPr>
          <p:cNvPr id="9" name="B">
            <a:extLst>
              <a:ext uri="{FF2B5EF4-FFF2-40B4-BE49-F238E27FC236}">
                <a16:creationId xmlns:a16="http://schemas.microsoft.com/office/drawing/2014/main" id="{86BC3A20-3C2F-4331-9301-93063AAE0900}"/>
              </a:ext>
            </a:extLst>
          </p:cNvPr>
          <p:cNvSpPr/>
          <p:nvPr/>
        </p:nvSpPr>
        <p:spPr>
          <a:xfrm>
            <a:off x="2720903" y="3774503"/>
            <a:ext cx="2607303" cy="8351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A. 13 - 8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98180638-CA0E-4894-BC30-E076F775216A}"/>
              </a:ext>
            </a:extLst>
          </p:cNvPr>
          <p:cNvSpPr/>
          <p:nvPr/>
        </p:nvSpPr>
        <p:spPr>
          <a:xfrm>
            <a:off x="6373932" y="5004624"/>
            <a:ext cx="2674547" cy="83726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D. 14 - 7</a:t>
            </a:r>
          </a:p>
        </p:txBody>
      </p:sp>
      <p:sp>
        <p:nvSpPr>
          <p:cNvPr id="11" name="A">
            <a:extLst>
              <a:ext uri="{FF2B5EF4-FFF2-40B4-BE49-F238E27FC236}">
                <a16:creationId xmlns:a16="http://schemas.microsoft.com/office/drawing/2014/main" id="{F55C46CE-E189-48CA-BADA-90DBA9FD80BF}"/>
              </a:ext>
            </a:extLst>
          </p:cNvPr>
          <p:cNvSpPr/>
          <p:nvPr/>
        </p:nvSpPr>
        <p:spPr>
          <a:xfrm>
            <a:off x="6312761" y="3774503"/>
            <a:ext cx="2617313" cy="868222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B. 15 - 9</a:t>
            </a:r>
          </a:p>
        </p:txBody>
      </p:sp>
    </p:spTree>
    <p:extLst>
      <p:ext uri="{BB962C8B-B14F-4D97-AF65-F5344CB8AC3E}">
        <p14:creationId xmlns:p14="http://schemas.microsoft.com/office/powerpoint/2010/main" val="322197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6" grpId="0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5.Kilogam[2021060616533298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4803</TotalTime>
  <Words>591</Words>
  <Application>Microsoft Office PowerPoint</Application>
  <PresentationFormat>Widescreen</PresentationFormat>
  <Paragraphs>98</Paragraphs>
  <Slides>16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.VnBahamasB</vt:lpstr>
      <vt:lpstr>Arial</vt:lpstr>
      <vt:lpstr>Calibri</vt:lpstr>
      <vt:lpstr>HP001 4 hàng</vt:lpstr>
      <vt:lpstr>Times New Roman</vt:lpstr>
      <vt:lpstr>UTM Cookies</vt:lpstr>
      <vt:lpstr>UTM 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Trang Thu</cp:lastModifiedBy>
  <cp:revision>433</cp:revision>
  <dcterms:created xsi:type="dcterms:W3CDTF">2021-06-02T01:34:28Z</dcterms:created>
  <dcterms:modified xsi:type="dcterms:W3CDTF">2021-11-01T14:32:07Z</dcterms:modified>
</cp:coreProperties>
</file>