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6" r:id="rId2"/>
  </p:sldMasterIdLst>
  <p:notesMasterIdLst>
    <p:notesMasterId r:id="rId9"/>
  </p:notesMasterIdLst>
  <p:sldIdLst>
    <p:sldId id="372" r:id="rId3"/>
    <p:sldId id="349" r:id="rId4"/>
    <p:sldId id="368" r:id="rId5"/>
    <p:sldId id="369" r:id="rId6"/>
    <p:sldId id="370" r:id="rId7"/>
    <p:sldId id="374" r:id="rId8"/>
  </p:sldIdLst>
  <p:sldSz cx="9144000" cy="5143500" type="screen16x9"/>
  <p:notesSz cx="6858000" cy="9144000"/>
  <p:embeddedFontLst>
    <p:embeddedFont>
      <p:font typeface="HP001 4 hàng" panose="020B0603050302020204" pitchFamily="34" charset="0"/>
      <p:regular r:id="rId10"/>
      <p:bold r:id="rId11"/>
    </p:embeddedFont>
    <p:embeddedFont>
      <p:font typeface="Kalam" panose="020B0604020202020204" charset="0"/>
      <p:regular r:id="rId12"/>
      <p:bold r:id="rId13"/>
    </p:embeddedFont>
    <p:embeddedFont>
      <p:font typeface="Montserrat" panose="02000505000000020004" pitchFamily="2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B4C43"/>
    <a:srgbClr val="FB5B53"/>
    <a:srgbClr val="969696"/>
    <a:srgbClr val="CC7500"/>
    <a:srgbClr val="1E5CC1"/>
    <a:srgbClr val="6FC9C7"/>
    <a:srgbClr val="FFCC00"/>
    <a:srgbClr val="B7D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08" autoAdjust="0"/>
    <p:restoredTop sz="94364" autoAdjust="0"/>
  </p:normalViewPr>
  <p:slideViewPr>
    <p:cSldViewPr snapToGrid="0">
      <p:cViewPr varScale="1">
        <p:scale>
          <a:sx n="91" d="100"/>
          <a:sy n="91" d="100"/>
        </p:scale>
        <p:origin x="8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64122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72308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1934878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3226545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329209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43737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77063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1950013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3496570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05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03109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631712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487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709" r:id="rId2"/>
    <p:sldLayoutId id="2147483708" r:id="rId3"/>
    <p:sldLayoutId id="2147483707" r:id="rId4"/>
    <p:sldLayoutId id="2147483695" r:id="rId5"/>
    <p:sldLayoutId id="2147483685" r:id="rId6"/>
    <p:sldLayoutId id="2147483691" r:id="rId7"/>
    <p:sldLayoutId id="2147483687" r:id="rId8"/>
    <p:sldLayoutId id="2147483692" r:id="rId9"/>
    <p:sldLayoutId id="2147483686" r:id="rId10"/>
    <p:sldLayoutId id="2147483693" r:id="rId11"/>
    <p:sldLayoutId id="2147483688" r:id="rId12"/>
    <p:sldLayoutId id="214748369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91793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3" y="334229"/>
            <a:ext cx="1715388" cy="136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737161" y="1305385"/>
            <a:ext cx="5019473" cy="372701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4" name="TextBox 3"/>
          <p:cNvSpPr txBox="1"/>
          <p:nvPr/>
        </p:nvSpPr>
        <p:spPr>
          <a:xfrm>
            <a:off x="889342" y="1522220"/>
            <a:ext cx="1715388" cy="337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rgbClr val="FB5B53"/>
                </a:solidFill>
                <a:latin typeface="UTM Cookies" panose="02040603050506020204" pitchFamily="18" charset="0"/>
              </a:rPr>
              <a:t>ĐI HỌC VUI SAO</a:t>
            </a:r>
          </a:p>
        </p:txBody>
      </p:sp>
    </p:spTree>
    <p:extLst>
      <p:ext uri="{BB962C8B-B14F-4D97-AF65-F5344CB8AC3E}">
        <p14:creationId xmlns:p14="http://schemas.microsoft.com/office/powerpoint/2010/main" val="12934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1591117" y="1118322"/>
            <a:ext cx="5827109" cy="3863581"/>
            <a:chOff x="1679273" y="1355084"/>
            <a:chExt cx="4370332" cy="3291463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679273" y="1355084"/>
              <a:ext cx="4370332" cy="3291463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71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3733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99372" y="2665293"/>
              <a:ext cx="3041009" cy="71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3733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7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18" y="2745769"/>
            <a:ext cx="2365140" cy="236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550364" y="684121"/>
            <a:ext cx="2575206" cy="748988"/>
            <a:chOff x="369343" y="617893"/>
            <a:chExt cx="1931405" cy="56174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78409" y="617893"/>
              <a:ext cx="145202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095539" y="219875"/>
            <a:ext cx="6789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DANH SÁCH HỌC SINH</a:t>
            </a:r>
            <a:endParaRPr lang="en-US" sz="44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53" name="Google Shape;1714;p64"/>
          <p:cNvSpPr/>
          <p:nvPr/>
        </p:nvSpPr>
        <p:spPr>
          <a:xfrm rot="-2019064">
            <a:off x="1819750" y="67360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54" name="Google Shape;1715;p64"/>
          <p:cNvSpPr/>
          <p:nvPr/>
        </p:nvSpPr>
        <p:spPr>
          <a:xfrm rot="-2019064">
            <a:off x="721327" y="72873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55" name="Google Shape;1716;p64"/>
          <p:cNvSpPr/>
          <p:nvPr/>
        </p:nvSpPr>
        <p:spPr>
          <a:xfrm rot="-2019064">
            <a:off x="989359" y="1283392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56" name="Google Shape;1725;p64"/>
          <p:cNvGrpSpPr/>
          <p:nvPr/>
        </p:nvGrpSpPr>
        <p:grpSpPr>
          <a:xfrm rot="-1723955">
            <a:off x="1451444" y="329542"/>
            <a:ext cx="297009" cy="328459"/>
            <a:chOff x="5414907" y="2017485"/>
            <a:chExt cx="220338" cy="243702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60" name="Google Shape;1714;p64"/>
          <p:cNvSpPr/>
          <p:nvPr/>
        </p:nvSpPr>
        <p:spPr>
          <a:xfrm rot="-2019064">
            <a:off x="1009915" y="394155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61" name="Google Shape;1725;p64"/>
          <p:cNvGrpSpPr/>
          <p:nvPr/>
        </p:nvGrpSpPr>
        <p:grpSpPr>
          <a:xfrm rot="6447076">
            <a:off x="1359785" y="754897"/>
            <a:ext cx="363539" cy="417083"/>
            <a:chOff x="5365548" y="2017485"/>
            <a:chExt cx="269696" cy="309455"/>
          </a:xfrm>
        </p:grpSpPr>
        <p:sp>
          <p:nvSpPr>
            <p:cNvPr id="6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63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6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59342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9097" r="14777" b="59742"/>
          <a:stretch/>
        </p:blipFill>
        <p:spPr bwMode="auto">
          <a:xfrm>
            <a:off x="994722" y="851254"/>
            <a:ext cx="6934609" cy="37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1477" y="251089"/>
            <a:ext cx="6934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1. </a:t>
            </a:r>
            <a:r>
              <a:rPr lang="en-US" sz="2400" dirty="0" err="1">
                <a:latin typeface="UTM Avo" panose="02040603050506020204" pitchFamily="18" charset="0"/>
              </a:rPr>
              <a:t>Đọc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danh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sách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sinh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hỏi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i="1" dirty="0">
                <a:latin typeface="UTM Avo" panose="02040603050506020204" pitchFamily="18" charset="0"/>
              </a:rPr>
              <a:t>                                      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9826" y="4296615"/>
            <a:ext cx="6934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a. </a:t>
            </a:r>
            <a:r>
              <a:rPr lang="en-US" sz="2400" dirty="0" err="1">
                <a:latin typeface="UTM Avo" panose="02040603050506020204" pitchFamily="18" charset="0"/>
              </a:rPr>
              <a:t>Tổ</a:t>
            </a:r>
            <a:r>
              <a:rPr lang="en-US" sz="2400" dirty="0">
                <a:latin typeface="UTM Avo" panose="02040603050506020204" pitchFamily="18" charset="0"/>
              </a:rPr>
              <a:t> 1 </a:t>
            </a:r>
            <a:r>
              <a:rPr lang="en-US" sz="2400" dirty="0" err="1">
                <a:latin typeface="UTM Avo" panose="02040603050506020204" pitchFamily="18" charset="0"/>
              </a:rPr>
              <a:t>lớp</a:t>
            </a:r>
            <a:r>
              <a:rPr lang="en-US" sz="2400" dirty="0">
                <a:latin typeface="UTM Avo" panose="02040603050506020204" pitchFamily="18" charset="0"/>
              </a:rPr>
              <a:t> 2A 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bao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nhiêu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sinh</a:t>
            </a:r>
            <a:r>
              <a:rPr lang="en-US" sz="2400" dirty="0"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i="1" dirty="0">
                <a:latin typeface="UTM Avo" panose="02040603050506020204" pitchFamily="18" charset="0"/>
              </a:rPr>
              <a:t>                                      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95169" y="4121149"/>
            <a:ext cx="649531" cy="350932"/>
          </a:xfrm>
          <a:prstGeom prst="roundRect">
            <a:avLst/>
          </a:prstGeom>
          <a:noFill/>
          <a:ln w="19050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19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9097" r="14777" b="59742"/>
          <a:stretch/>
        </p:blipFill>
        <p:spPr bwMode="auto">
          <a:xfrm>
            <a:off x="1347977" y="402242"/>
            <a:ext cx="6669641" cy="405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83009" y="197069"/>
            <a:ext cx="6934609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1. </a:t>
            </a:r>
            <a:r>
              <a:rPr lang="en-US" sz="1600" dirty="0" err="1">
                <a:latin typeface="UTM Avo" panose="02040603050506020204" pitchFamily="18" charset="0"/>
              </a:rPr>
              <a:t>Đọc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sinh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hỏi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600" i="1" dirty="0">
                <a:latin typeface="UTM Avo" panose="02040603050506020204" pitchFamily="18" charset="0"/>
              </a:rPr>
              <a:t>                                      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2439" y="4306927"/>
            <a:ext cx="7229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b. 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mấy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đăng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kí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tham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quan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Lăng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Bác</a:t>
            </a:r>
            <a:r>
              <a:rPr lang="en-US" sz="24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21731" y="1954275"/>
            <a:ext cx="5005631" cy="312533"/>
          </a:xfrm>
          <a:prstGeom prst="roundRect">
            <a:avLst/>
          </a:prstGeom>
          <a:noFill/>
          <a:ln w="28575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1730" y="3323010"/>
            <a:ext cx="5005631" cy="312533"/>
          </a:xfrm>
          <a:prstGeom prst="roundRect">
            <a:avLst/>
          </a:prstGeom>
          <a:noFill/>
          <a:ln w="28575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1730" y="3660596"/>
            <a:ext cx="5005631" cy="312533"/>
          </a:xfrm>
          <a:prstGeom prst="roundRect">
            <a:avLst/>
          </a:prstGeom>
          <a:noFill/>
          <a:ln w="28575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11052" y="4001164"/>
            <a:ext cx="5005631" cy="312533"/>
          </a:xfrm>
          <a:prstGeom prst="roundRect">
            <a:avLst>
              <a:gd name="adj" fmla="val 10614"/>
            </a:avLst>
          </a:prstGeom>
          <a:noFill/>
          <a:ln w="28575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2439" y="4298096"/>
            <a:ext cx="777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c. 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mấy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đăng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kí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tham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quan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Bảo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tàng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Dân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tộc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học</a:t>
            </a:r>
            <a:r>
              <a:rPr lang="en-US" sz="2400" dirty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216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7" grpId="0" animBg="1"/>
      <p:bldP spid="8" grpId="0" animBg="1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3920" y="321153"/>
            <a:ext cx="76209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2. </a:t>
            </a:r>
            <a:r>
              <a:rPr lang="en-US" sz="2000" dirty="0" err="1">
                <a:latin typeface="UTM Avo" panose="02040603050506020204" pitchFamily="18" charset="0"/>
              </a:rPr>
              <a:t>Lập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danh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sách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tổ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đăng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kí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tham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bộ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trường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như</a:t>
            </a:r>
            <a:r>
              <a:rPr lang="en-US" sz="2000" dirty="0">
                <a:latin typeface="UTM Avo" panose="02040603050506020204" pitchFamily="18" charset="0"/>
              </a:rPr>
              <a:t>: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bộ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cờ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vua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võ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thuật</a:t>
            </a:r>
            <a:r>
              <a:rPr lang="en-US" sz="2000">
                <a:latin typeface="UTM Avo" panose="02040603050506020204" pitchFamily="18" charset="0"/>
              </a:rPr>
              <a:t>, bơi, bóng đá, bóng rổ, mĩ thuật, vẽ…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i="1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Danh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sách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học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sinh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tổ</a:t>
            </a:r>
            <a:r>
              <a:rPr lang="en-US" sz="2000" dirty="0">
                <a:latin typeface="UTM Avo" panose="02040603050506020204" pitchFamily="18" charset="0"/>
              </a:rPr>
              <a:t> …. </a:t>
            </a:r>
            <a:r>
              <a:rPr lang="en-US" sz="2000" dirty="0" err="1">
                <a:latin typeface="UTM Avo" panose="02040603050506020204" pitchFamily="18" charset="0"/>
              </a:rPr>
              <a:t>lớp</a:t>
            </a:r>
            <a:r>
              <a:rPr lang="en-US" sz="2000" dirty="0">
                <a:latin typeface="UTM Avo" panose="02040603050506020204" pitchFamily="18" charset="0"/>
              </a:rPr>
              <a:t> ….</a:t>
            </a:r>
          </a:p>
          <a:p>
            <a:pPr algn="ctr"/>
            <a:r>
              <a:rPr lang="en-US" sz="2000" dirty="0" err="1">
                <a:latin typeface="UTM Avo" panose="02040603050506020204" pitchFamily="18" charset="0"/>
              </a:rPr>
              <a:t>đăng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kí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tham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bộ</a:t>
            </a:r>
            <a:endParaRPr lang="en-US" sz="2000" dirty="0">
              <a:latin typeface="UTM Avo" panose="020406030505060202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219008"/>
              </p:ext>
            </p:extLst>
          </p:nvPr>
        </p:nvGraphicFramePr>
        <p:xfrm>
          <a:off x="1590302" y="2194390"/>
          <a:ext cx="6328193" cy="2472265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1477612">
                  <a:extLst>
                    <a:ext uri="{9D8B030D-6E8A-4147-A177-3AD203B41FA5}">
                      <a16:colId xmlns:a16="http://schemas.microsoft.com/office/drawing/2014/main" val="2808276072"/>
                    </a:ext>
                  </a:extLst>
                </a:gridCol>
                <a:gridCol w="2553372">
                  <a:extLst>
                    <a:ext uri="{9D8B030D-6E8A-4147-A177-3AD203B41FA5}">
                      <a16:colId xmlns:a16="http://schemas.microsoft.com/office/drawing/2014/main" val="2411097781"/>
                    </a:ext>
                  </a:extLst>
                </a:gridCol>
                <a:gridCol w="2297209">
                  <a:extLst>
                    <a:ext uri="{9D8B030D-6E8A-4147-A177-3AD203B41FA5}">
                      <a16:colId xmlns:a16="http://schemas.microsoft.com/office/drawing/2014/main" val="325296862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674774857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rổ</a:t>
                      </a:r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3687560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03198137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41968235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070998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77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041050-C4EB-49ED-8B9E-5F1EBED8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721" y="1"/>
            <a:ext cx="5361138" cy="51435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74FCB4B-F8C2-44AE-9D87-86D122858545}"/>
              </a:ext>
            </a:extLst>
          </p:cNvPr>
          <p:cNvSpPr txBox="1"/>
          <p:nvPr/>
        </p:nvSpPr>
        <p:spPr>
          <a:xfrm>
            <a:off x="2083800" y="99369"/>
            <a:ext cx="323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Bài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2:</a:t>
            </a:r>
            <a:endParaRPr kumimoji="0" lang="fr-FR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CB150C-19A1-4433-B3EC-0A127DB12460}"/>
              </a:ext>
            </a:extLst>
          </p:cNvPr>
          <p:cNvSpPr txBox="1"/>
          <p:nvPr/>
        </p:nvSpPr>
        <p:spPr>
          <a:xfrm>
            <a:off x="5581778" y="418027"/>
            <a:ext cx="492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14350">
              <a:spcBef>
                <a:spcPts val="338"/>
              </a:spcBef>
              <a:buClrTx/>
              <a:defRPr/>
            </a:pPr>
            <a:r>
              <a:rPr lang="fr-FR" sz="18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đ</a:t>
            </a:r>
            <a:r>
              <a:rPr lang="fr-FR" sz="18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ăng </a:t>
            </a:r>
            <a:r>
              <a:rPr lang="fr-FR" sz="18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kí</a:t>
            </a:r>
            <a:r>
              <a:rPr lang="fr-FR" sz="18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1800" b="1" kern="120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tham</a:t>
            </a:r>
            <a:r>
              <a:rPr lang="fr-FR" sz="18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0D790D-BA78-4733-B7B2-AA244526E684}"/>
              </a:ext>
            </a:extLst>
          </p:cNvPr>
          <p:cNvSpPr txBox="1"/>
          <p:nvPr/>
        </p:nvSpPr>
        <p:spPr>
          <a:xfrm>
            <a:off x="1722103" y="1091651"/>
            <a:ext cx="1128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  <a:sym typeface="Arial"/>
              </a:rPr>
              <a:t>STT</a:t>
            </a:r>
            <a:endParaRPr kumimoji="0" lang="fr-FR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Ebrima" panose="020000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3D273F-3F96-40BA-9FEE-AC2F785CDE98}"/>
              </a:ext>
            </a:extLst>
          </p:cNvPr>
          <p:cNvSpPr txBox="1"/>
          <p:nvPr/>
        </p:nvSpPr>
        <p:spPr>
          <a:xfrm>
            <a:off x="5651855" y="1092721"/>
            <a:ext cx="169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Câu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lạc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bộ</a:t>
            </a:r>
            <a:endParaRPr kumimoji="0" lang="fr-FR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310868-0E3B-4D53-AE2D-476BF2E778C4}"/>
              </a:ext>
            </a:extLst>
          </p:cNvPr>
          <p:cNvSpPr txBox="1"/>
          <p:nvPr/>
        </p:nvSpPr>
        <p:spPr>
          <a:xfrm>
            <a:off x="2061960" y="438318"/>
            <a:ext cx="371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Danh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sách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học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sinh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tổ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1 </a:t>
            </a:r>
            <a:r>
              <a:rPr kumimoji="0" lang="fr-FR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lớp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2A5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F0EE68-04E5-4A34-AA05-8A26315AEA00}"/>
              </a:ext>
            </a:extLst>
          </p:cNvPr>
          <p:cNvSpPr txBox="1"/>
          <p:nvPr/>
        </p:nvSpPr>
        <p:spPr>
          <a:xfrm>
            <a:off x="2757316" y="1075279"/>
            <a:ext cx="1234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Họ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và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tên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5C1E83-D240-4611-B26D-3C996FD076B1}"/>
              </a:ext>
            </a:extLst>
          </p:cNvPr>
          <p:cNvSpPr txBox="1"/>
          <p:nvPr/>
        </p:nvSpPr>
        <p:spPr>
          <a:xfrm>
            <a:off x="1794716" y="1428447"/>
            <a:ext cx="466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813CD5-0558-4930-8264-8736D5B1C2E0}"/>
              </a:ext>
            </a:extLst>
          </p:cNvPr>
          <p:cNvSpPr txBox="1"/>
          <p:nvPr/>
        </p:nvSpPr>
        <p:spPr>
          <a:xfrm>
            <a:off x="2458997" y="2443514"/>
            <a:ext cx="260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800" b="1" i="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Nguyễn Huy Khánh</a:t>
            </a:r>
            <a:endParaRPr kumimoji="0" lang="fr-FR" sz="18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36AB544-D5A3-4A90-BFF4-6FB94FDB62E9}"/>
              </a:ext>
            </a:extLst>
          </p:cNvPr>
          <p:cNvSpPr txBox="1"/>
          <p:nvPr/>
        </p:nvSpPr>
        <p:spPr>
          <a:xfrm>
            <a:off x="2474435" y="1777501"/>
            <a:ext cx="269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8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Trần Thái Anh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1370C1-A8BC-48DC-9B64-94AAD7395E38}"/>
              </a:ext>
            </a:extLst>
          </p:cNvPr>
          <p:cNvSpPr txBox="1"/>
          <p:nvPr/>
        </p:nvSpPr>
        <p:spPr>
          <a:xfrm>
            <a:off x="5651855" y="1446690"/>
            <a:ext cx="109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Cờ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vua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B83106-B678-46F7-A826-93CE3F9F59D3}"/>
              </a:ext>
            </a:extLst>
          </p:cNvPr>
          <p:cNvSpPr txBox="1"/>
          <p:nvPr/>
        </p:nvSpPr>
        <p:spPr>
          <a:xfrm>
            <a:off x="5661371" y="3463492"/>
            <a:ext cx="218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Mĩ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thuật</a:t>
            </a:r>
            <a:endParaRPr kumimoji="0" lang="fr-FR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720C98-BF81-4D31-B548-82316E520572}"/>
              </a:ext>
            </a:extLst>
          </p:cNvPr>
          <p:cNvSpPr txBox="1"/>
          <p:nvPr/>
        </p:nvSpPr>
        <p:spPr>
          <a:xfrm>
            <a:off x="3734856" y="4801692"/>
            <a:ext cx="53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</a:t>
            </a:r>
            <a:endParaRPr kumimoji="0" lang="fr-FR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CE869BE-09C5-42FC-AC82-377EAEF47B2A}"/>
              </a:ext>
            </a:extLst>
          </p:cNvPr>
          <p:cNvSpPr txBox="1"/>
          <p:nvPr/>
        </p:nvSpPr>
        <p:spPr>
          <a:xfrm>
            <a:off x="4480604" y="4800467"/>
            <a:ext cx="53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</a:t>
            </a:r>
            <a:endParaRPr kumimoji="0" lang="fr-FR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47A350A-B452-489D-B4EB-6153F76E258D}"/>
              </a:ext>
            </a:extLst>
          </p:cNvPr>
          <p:cNvSpPr txBox="1"/>
          <p:nvPr/>
        </p:nvSpPr>
        <p:spPr>
          <a:xfrm>
            <a:off x="5233076" y="4800179"/>
            <a:ext cx="53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</a:t>
            </a:r>
            <a:endParaRPr kumimoji="0" lang="fr-FR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5" name="Picture 5" descr="E:\QUYNH\anh tai ve poiwer oint\5e43c1f10bb5d163599e9eba_tải hình ảnh hoa đồng tiền.png">
            <a:extLst>
              <a:ext uri="{FF2B5EF4-FFF2-40B4-BE49-F238E27FC236}">
                <a16:creationId xmlns:a16="http://schemas.microsoft.com/office/drawing/2014/main" id="{6933A5B7-A598-4AA7-BE6E-0EEBC7E21F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1448689" cy="144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091AAD9-7EC8-4D49-AE60-4059F470AE09}"/>
              </a:ext>
            </a:extLst>
          </p:cNvPr>
          <p:cNvCxnSpPr/>
          <p:nvPr/>
        </p:nvCxnSpPr>
        <p:spPr>
          <a:xfrm>
            <a:off x="5145721" y="90380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0A1BB02-37C0-4352-8D9A-A088070C3B94}"/>
              </a:ext>
            </a:extLst>
          </p:cNvPr>
          <p:cNvCxnSpPr/>
          <p:nvPr/>
        </p:nvCxnSpPr>
        <p:spPr>
          <a:xfrm>
            <a:off x="9047158" y="90380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AA070A4-1D3A-40D1-9C17-97F46241E377}"/>
              </a:ext>
            </a:extLst>
          </p:cNvPr>
          <p:cNvCxnSpPr/>
          <p:nvPr/>
        </p:nvCxnSpPr>
        <p:spPr>
          <a:xfrm>
            <a:off x="151589" y="5111833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9E2CDE6-1A9D-47E7-B292-D03FAA94EA2A}"/>
              </a:ext>
            </a:extLst>
          </p:cNvPr>
          <p:cNvCxnSpPr/>
          <p:nvPr/>
        </p:nvCxnSpPr>
        <p:spPr>
          <a:xfrm>
            <a:off x="126362" y="1968442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" descr="E:\QUYNH\anh tai ve poiwer oint\5e43c1f10bb5d163599e9eba_tải hình ảnh hoa đồng tiền.png">
            <a:extLst>
              <a:ext uri="{FF2B5EF4-FFF2-40B4-BE49-F238E27FC236}">
                <a16:creationId xmlns:a16="http://schemas.microsoft.com/office/drawing/2014/main" id="{64F75068-A03A-4912-B888-56A9681C5D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764070" y="2764995"/>
            <a:ext cx="2365246" cy="236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oogle Shape;1156;p45">
            <a:extLst>
              <a:ext uri="{FF2B5EF4-FFF2-40B4-BE49-F238E27FC236}">
                <a16:creationId xmlns:a16="http://schemas.microsoft.com/office/drawing/2014/main" id="{A307F518-818E-40F1-BC72-3BD9C77F4640}"/>
              </a:ext>
            </a:extLst>
          </p:cNvPr>
          <p:cNvGrpSpPr/>
          <p:nvPr/>
        </p:nvGrpSpPr>
        <p:grpSpPr>
          <a:xfrm>
            <a:off x="367564" y="4116450"/>
            <a:ext cx="877924" cy="914396"/>
            <a:chOff x="4022111" y="879761"/>
            <a:chExt cx="1373687" cy="1426738"/>
          </a:xfrm>
        </p:grpSpPr>
        <p:sp>
          <p:nvSpPr>
            <p:cNvPr id="62" name="Google Shape;1157;p45">
              <a:extLst>
                <a:ext uri="{FF2B5EF4-FFF2-40B4-BE49-F238E27FC236}">
                  <a16:creationId xmlns:a16="http://schemas.microsoft.com/office/drawing/2014/main" id="{695015AF-4417-4499-827A-4B42A1DFA403}"/>
                </a:ext>
              </a:extLst>
            </p:cNvPr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158;p45">
              <a:extLst>
                <a:ext uri="{FF2B5EF4-FFF2-40B4-BE49-F238E27FC236}">
                  <a16:creationId xmlns:a16="http://schemas.microsoft.com/office/drawing/2014/main" id="{D9C01C80-A4DF-4A93-AA8E-40117DCCF0E0}"/>
                </a:ext>
              </a:extLst>
            </p:cNvPr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159;p45">
              <a:extLst>
                <a:ext uri="{FF2B5EF4-FFF2-40B4-BE49-F238E27FC236}">
                  <a16:creationId xmlns:a16="http://schemas.microsoft.com/office/drawing/2014/main" id="{1FFDC0FF-8A1E-48F2-A22D-17F7F6C8DCC3}"/>
                </a:ext>
              </a:extLst>
            </p:cNvPr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C5A00D95-5DDC-43B9-BC31-5E552A5B03F1}"/>
              </a:ext>
            </a:extLst>
          </p:cNvPr>
          <p:cNvSpPr txBox="1"/>
          <p:nvPr/>
        </p:nvSpPr>
        <p:spPr>
          <a:xfrm>
            <a:off x="1811980" y="1803054"/>
            <a:ext cx="466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525AE11-4BB1-4350-AE19-57342AF3324F}"/>
              </a:ext>
            </a:extLst>
          </p:cNvPr>
          <p:cNvSpPr txBox="1"/>
          <p:nvPr/>
        </p:nvSpPr>
        <p:spPr>
          <a:xfrm>
            <a:off x="1829244" y="2129043"/>
            <a:ext cx="466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CC525A1-47E1-4F2B-90F9-DE1FD14CBD84}"/>
              </a:ext>
            </a:extLst>
          </p:cNvPr>
          <p:cNvSpPr txBox="1"/>
          <p:nvPr/>
        </p:nvSpPr>
        <p:spPr>
          <a:xfrm>
            <a:off x="1828455" y="2470246"/>
            <a:ext cx="466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BA810B7-46B8-41C6-B7C1-8A4485EC69D7}"/>
              </a:ext>
            </a:extLst>
          </p:cNvPr>
          <p:cNvSpPr txBox="1"/>
          <p:nvPr/>
        </p:nvSpPr>
        <p:spPr>
          <a:xfrm>
            <a:off x="1831814" y="2770585"/>
            <a:ext cx="466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276E337-88C6-45F4-B40D-176C47DE4C9C}"/>
              </a:ext>
            </a:extLst>
          </p:cNvPr>
          <p:cNvSpPr txBox="1"/>
          <p:nvPr/>
        </p:nvSpPr>
        <p:spPr>
          <a:xfrm>
            <a:off x="5661372" y="2096740"/>
            <a:ext cx="218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Võ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thuật</a:t>
            </a:r>
            <a:endParaRPr kumimoji="0" lang="fr-FR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DDFD315-4B03-445D-9D82-5A01031354DC}"/>
              </a:ext>
            </a:extLst>
          </p:cNvPr>
          <p:cNvSpPr txBox="1"/>
          <p:nvPr/>
        </p:nvSpPr>
        <p:spPr>
          <a:xfrm>
            <a:off x="2484785" y="2097861"/>
            <a:ext cx="2776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Nguyễn Lê Thái Bảo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D8B4FC8-BF85-4249-BE68-C003D76AFE1F}"/>
              </a:ext>
            </a:extLst>
          </p:cNvPr>
          <p:cNvSpPr txBox="1"/>
          <p:nvPr/>
        </p:nvSpPr>
        <p:spPr>
          <a:xfrm>
            <a:off x="5676494" y="2453610"/>
            <a:ext cx="218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8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Đá</a:t>
            </a:r>
            <a:r>
              <a:rPr lang="fr-FR" sz="18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18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bóng</a:t>
            </a:r>
            <a:endParaRPr kumimoji="0" lang="fr-FR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sym typeface="Arial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7A90FF2-47CC-4334-9978-58607EAC6B6C}"/>
              </a:ext>
            </a:extLst>
          </p:cNvPr>
          <p:cNvSpPr txBox="1"/>
          <p:nvPr/>
        </p:nvSpPr>
        <p:spPr>
          <a:xfrm>
            <a:off x="2457470" y="3115707"/>
            <a:ext cx="237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Hoàng Ngọc Quyên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82A6264-0167-4389-ADC5-695DC121FF27}"/>
              </a:ext>
            </a:extLst>
          </p:cNvPr>
          <p:cNvSpPr txBox="1"/>
          <p:nvPr/>
        </p:nvSpPr>
        <p:spPr>
          <a:xfrm>
            <a:off x="5671430" y="2773900"/>
            <a:ext cx="218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8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Bơi</a:t>
            </a:r>
            <a:endParaRPr kumimoji="0" lang="fr-FR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sym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0813CD5-0558-4930-8264-8736D5B1C2E0}"/>
              </a:ext>
            </a:extLst>
          </p:cNvPr>
          <p:cNvSpPr txBox="1"/>
          <p:nvPr/>
        </p:nvSpPr>
        <p:spPr>
          <a:xfrm>
            <a:off x="2489458" y="1451286"/>
            <a:ext cx="260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800" b="1" i="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Nguyễn Trâm Anh</a:t>
            </a:r>
            <a:endParaRPr kumimoji="0" lang="fr-FR" sz="18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BA810B7-46B8-41C6-B7C1-8A4485EC69D7}"/>
              </a:ext>
            </a:extLst>
          </p:cNvPr>
          <p:cNvSpPr txBox="1"/>
          <p:nvPr/>
        </p:nvSpPr>
        <p:spPr>
          <a:xfrm>
            <a:off x="1847470" y="3491722"/>
            <a:ext cx="466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8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7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BA810B7-46B8-41C6-B7C1-8A4485EC69D7}"/>
              </a:ext>
            </a:extLst>
          </p:cNvPr>
          <p:cNvSpPr txBox="1"/>
          <p:nvPr/>
        </p:nvSpPr>
        <p:spPr>
          <a:xfrm>
            <a:off x="1825685" y="3147097"/>
            <a:ext cx="466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8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6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0813CD5-0558-4930-8264-8736D5B1C2E0}"/>
              </a:ext>
            </a:extLst>
          </p:cNvPr>
          <p:cNvSpPr txBox="1"/>
          <p:nvPr/>
        </p:nvSpPr>
        <p:spPr>
          <a:xfrm>
            <a:off x="2459175" y="2777647"/>
            <a:ext cx="307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800" b="1" i="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Nguyễn Gia Khánh</a:t>
            </a:r>
            <a:endParaRPr kumimoji="0" lang="fr-FR" sz="18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7A90FF2-47CC-4334-9978-58607EAC6B6C}"/>
              </a:ext>
            </a:extLst>
          </p:cNvPr>
          <p:cNvSpPr txBox="1"/>
          <p:nvPr/>
        </p:nvSpPr>
        <p:spPr>
          <a:xfrm>
            <a:off x="2457470" y="3459861"/>
            <a:ext cx="237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8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Bùi Linh Chi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sym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BA810B7-46B8-41C6-B7C1-8A4485EC69D7}"/>
              </a:ext>
            </a:extLst>
          </p:cNvPr>
          <p:cNvSpPr txBox="1"/>
          <p:nvPr/>
        </p:nvSpPr>
        <p:spPr>
          <a:xfrm>
            <a:off x="1847470" y="3806685"/>
            <a:ext cx="466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800" b="1" kern="1200" noProof="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8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7A90FF2-47CC-4334-9978-58607EAC6B6C}"/>
              </a:ext>
            </a:extLst>
          </p:cNvPr>
          <p:cNvSpPr txBox="1"/>
          <p:nvPr/>
        </p:nvSpPr>
        <p:spPr>
          <a:xfrm>
            <a:off x="2457470" y="3804087"/>
            <a:ext cx="237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8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Âu Trang Thư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sym typeface="Arial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B83106-B678-46F7-A826-93CE3F9F59D3}"/>
              </a:ext>
            </a:extLst>
          </p:cNvPr>
          <p:cNvSpPr txBox="1"/>
          <p:nvPr/>
        </p:nvSpPr>
        <p:spPr>
          <a:xfrm>
            <a:off x="5650365" y="1762977"/>
            <a:ext cx="218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Mĩ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thuật</a:t>
            </a:r>
            <a:endParaRPr kumimoji="0" lang="fr-FR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8B83106-B678-46F7-A826-93CE3F9F59D3}"/>
              </a:ext>
            </a:extLst>
          </p:cNvPr>
          <p:cNvSpPr txBox="1"/>
          <p:nvPr/>
        </p:nvSpPr>
        <p:spPr>
          <a:xfrm>
            <a:off x="5641879" y="3797833"/>
            <a:ext cx="218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800" b="1" i="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Múa</a:t>
            </a:r>
            <a:endParaRPr kumimoji="0" lang="fr-FR" sz="18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71370C1-A8BC-48DC-9B64-94AAD7395E38}"/>
              </a:ext>
            </a:extLst>
          </p:cNvPr>
          <p:cNvSpPr txBox="1"/>
          <p:nvPr/>
        </p:nvSpPr>
        <p:spPr>
          <a:xfrm>
            <a:off x="5653070" y="3131074"/>
            <a:ext cx="109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8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Bóng rổ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sym typeface="Arial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7CB150C-19A1-4433-B3EC-0A127DB12460}"/>
              </a:ext>
            </a:extLst>
          </p:cNvPr>
          <p:cNvSpPr txBox="1"/>
          <p:nvPr/>
        </p:nvSpPr>
        <p:spPr>
          <a:xfrm>
            <a:off x="1655721" y="743367"/>
            <a:ext cx="4926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20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gia câu </a:t>
            </a:r>
            <a:r>
              <a:rPr lang="fr-FR" sz="2000" b="1" kern="120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lạc</a:t>
            </a:r>
            <a:r>
              <a:rPr lang="fr-FR" sz="20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bộ.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26596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23665166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244</Words>
  <Application>Microsoft Office PowerPoint</Application>
  <PresentationFormat>On-screen Show (16:9)</PresentationFormat>
  <Paragraphs>66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HP001 4 hàng</vt:lpstr>
      <vt:lpstr>Times New Roman</vt:lpstr>
      <vt:lpstr>Arial</vt:lpstr>
      <vt:lpstr>Montserrat</vt:lpstr>
      <vt:lpstr>UTM Avo</vt:lpstr>
      <vt:lpstr>UTM Cookies</vt:lpstr>
      <vt:lpstr>Kalam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Trang Thu</cp:lastModifiedBy>
  <cp:revision>99</cp:revision>
  <dcterms:modified xsi:type="dcterms:W3CDTF">2022-10-08T14:03:36Z</dcterms:modified>
</cp:coreProperties>
</file>