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6"/>
  </p:notesMasterIdLst>
  <p:sldIdLst>
    <p:sldId id="372" r:id="rId3"/>
    <p:sldId id="318" r:id="rId4"/>
    <p:sldId id="353" r:id="rId5"/>
    <p:sldId id="354" r:id="rId6"/>
    <p:sldId id="319" r:id="rId7"/>
    <p:sldId id="373" r:id="rId8"/>
    <p:sldId id="356" r:id="rId9"/>
    <p:sldId id="323" r:id="rId10"/>
    <p:sldId id="357" r:id="rId11"/>
    <p:sldId id="358" r:id="rId12"/>
    <p:sldId id="359" r:id="rId13"/>
    <p:sldId id="324" r:id="rId14"/>
    <p:sldId id="360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Kalam" panose="020B0604020202020204" charset="0"/>
      <p:regular r:id="rId21"/>
      <p:bold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4C43"/>
    <a:srgbClr val="FB5B53"/>
    <a:srgbClr val="969696"/>
    <a:srgbClr val="CC7500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3238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112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496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0400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009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609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4581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20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6698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44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592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7743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8095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6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5809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286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60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1250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0836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1474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0015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558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4532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5511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73428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042010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487748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50348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38173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821395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610216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66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7215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8528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4978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7485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94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5784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7" r:id="rId8"/>
    <p:sldLayoutId id="2147483726" r:id="rId9"/>
    <p:sldLayoutId id="2147483723" r:id="rId10"/>
    <p:sldLayoutId id="2147483721" r:id="rId11"/>
    <p:sldLayoutId id="2147483720" r:id="rId12"/>
    <p:sldLayoutId id="2147483714" r:id="rId13"/>
    <p:sldLayoutId id="2147483713" r:id="rId14"/>
    <p:sldLayoutId id="2147483712" r:id="rId15"/>
    <p:sldLayoutId id="2147483711" r:id="rId16"/>
    <p:sldLayoutId id="2147483708" r:id="rId17"/>
    <p:sldLayoutId id="2147483707" r:id="rId18"/>
    <p:sldLayoutId id="2147483695" r:id="rId19"/>
    <p:sldLayoutId id="2147483724" r:id="rId20"/>
    <p:sldLayoutId id="2147483685" r:id="rId21"/>
    <p:sldLayoutId id="2147483691" r:id="rId22"/>
    <p:sldLayoutId id="2147483687" r:id="rId23"/>
    <p:sldLayoutId id="2147483692" r:id="rId24"/>
    <p:sldLayoutId id="2147483686" r:id="rId25"/>
    <p:sldLayoutId id="2147483693" r:id="rId26"/>
    <p:sldLayoutId id="2147483688" r:id="rId27"/>
    <p:sldLayoutId id="2147483694" r:id="rId28"/>
    <p:sldLayoutId id="2147483725" r:id="rId29"/>
    <p:sldLayoutId id="2147483719" r:id="rId30"/>
    <p:sldLayoutId id="2147483718" r:id="rId31"/>
    <p:sldLayoutId id="2147483717" r:id="rId32"/>
    <p:sldLayoutId id="2147483716" r:id="rId33"/>
    <p:sldLayoutId id="2147483715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658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722" r:id="rId3"/>
    <p:sldLayoutId id="2147483710" r:id="rId4"/>
    <p:sldLayoutId id="2147483709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5" y="248532"/>
            <a:ext cx="1540938" cy="15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78843" y="1332553"/>
            <a:ext cx="4786964" cy="356469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TextBox 3"/>
          <p:cNvSpPr txBox="1"/>
          <p:nvPr/>
        </p:nvSpPr>
        <p:spPr>
          <a:xfrm>
            <a:off x="1234879" y="1522220"/>
            <a:ext cx="171538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397" y="49424"/>
            <a:ext cx="4187044" cy="971549"/>
            <a:chOff x="495297" y="680006"/>
            <a:chExt cx="3140283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7" y="680006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0596" y="801963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3068" y="674845"/>
            <a:ext cx="792874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3.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nào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đăng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kí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cùng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truyện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với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 ở </a:t>
            </a:r>
            <a:r>
              <a:rPr lang="en-US" sz="2133" dirty="0" err="1">
                <a:latin typeface="UTM Avo" panose="02040603050506020204" pitchFamily="18" charset="0"/>
              </a:rPr>
              <a:t>vị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trí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số</a:t>
            </a:r>
            <a:r>
              <a:rPr lang="en-US" sz="2133" dirty="0">
                <a:latin typeface="UTM Avo" panose="02040603050506020204" pitchFamily="18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2133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99297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13201" y="3898621"/>
            <a:ext cx="1668483" cy="37493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76337" y="3140522"/>
            <a:ext cx="2308564" cy="52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133" smtClean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Có 2 bạn </a:t>
            </a:r>
            <a:endParaRPr lang="vi-VN" sz="2133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8874" y="3259158"/>
            <a:ext cx="5428193" cy="30319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Rectangle 10"/>
          <p:cNvSpPr/>
          <p:nvPr/>
        </p:nvSpPr>
        <p:spPr>
          <a:xfrm>
            <a:off x="1158874" y="2221931"/>
            <a:ext cx="5428193" cy="30319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Rounded Rectangle 12"/>
          <p:cNvSpPr/>
          <p:nvPr/>
        </p:nvSpPr>
        <p:spPr>
          <a:xfrm>
            <a:off x="2001521" y="3223288"/>
            <a:ext cx="1668483" cy="3390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4" name="Rounded Rectangle 13"/>
          <p:cNvSpPr/>
          <p:nvPr/>
        </p:nvSpPr>
        <p:spPr>
          <a:xfrm>
            <a:off x="2001521" y="2203995"/>
            <a:ext cx="1668483" cy="3390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76337" y="1336410"/>
            <a:ext cx="2308564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mấy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truyện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Ếch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xanh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33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12" grpId="0" uiExpand="1" build="p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444" y="186932"/>
            <a:ext cx="4653013" cy="1099680"/>
            <a:chOff x="289082" y="783137"/>
            <a:chExt cx="3489760" cy="824760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289082" y="879235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353858" y="783137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44772" y="1102880"/>
            <a:ext cx="7928747" cy="304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4. </a:t>
            </a:r>
            <a:r>
              <a:rPr lang="en-US" sz="2133" dirty="0" err="1">
                <a:latin typeface="UTM Avo" panose="02040603050506020204" pitchFamily="18" charset="0"/>
              </a:rPr>
              <a:t>Bản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sách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tác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dụng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gì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     (</a:t>
            </a:r>
            <a:r>
              <a:rPr lang="en-US" sz="2133" dirty="0" err="1">
                <a:latin typeface="UTM Avo" panose="02040603050506020204" pitchFamily="18" charset="0"/>
              </a:rPr>
              <a:t>Khoanh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tròn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trước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các</a:t>
            </a:r>
            <a:r>
              <a:rPr lang="en-US" sz="2133" dirty="0">
                <a:latin typeface="UTM Avo" panose="02040603050506020204" pitchFamily="18" charset="0"/>
              </a:rPr>
              <a:t> ý con </a:t>
            </a:r>
            <a:r>
              <a:rPr lang="en-US" sz="2133" dirty="0" err="1">
                <a:latin typeface="UTM Avo" panose="02040603050506020204" pitchFamily="18" charset="0"/>
              </a:rPr>
              <a:t>cho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là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đúng</a:t>
            </a:r>
            <a:r>
              <a:rPr lang="en-US" sz="2133" dirty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A. </a:t>
            </a:r>
            <a:r>
              <a:rPr lang="en-US" sz="2133" dirty="0" err="1">
                <a:latin typeface="UTM Avo" panose="02040603050506020204" pitchFamily="18" charset="0"/>
              </a:rPr>
              <a:t>Nhìn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vào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bản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sách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biết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được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số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lượng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sinh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B. Theo </a:t>
            </a:r>
            <a:r>
              <a:rPr lang="en-US" sz="2133" dirty="0" err="1">
                <a:latin typeface="UTM Avo" panose="02040603050506020204" pitchFamily="18" charset="0"/>
              </a:rPr>
              <a:t>bảng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chữ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cái</a:t>
            </a:r>
            <a:r>
              <a:rPr lang="en-US" sz="2133" dirty="0">
                <a:latin typeface="UTM Avo" panose="02040603050506020204" pitchFamily="18" charset="0"/>
              </a:rPr>
              <a:t>, </a:t>
            </a:r>
            <a:r>
              <a:rPr lang="en-US" sz="2133" dirty="0" err="1">
                <a:latin typeface="UTM Avo" panose="02040603050506020204" pitchFamily="18" charset="0"/>
              </a:rPr>
              <a:t>dễ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tìm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tên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người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trong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sách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C. </a:t>
            </a:r>
            <a:r>
              <a:rPr lang="en-US" sz="2133" dirty="0" err="1">
                <a:latin typeface="UTM Avo" panose="02040603050506020204" pitchFamily="18" charset="0"/>
              </a:rPr>
              <a:t>Biết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được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thông</a:t>
            </a:r>
            <a:r>
              <a:rPr lang="en-US" sz="2133" dirty="0">
                <a:latin typeface="UTM Avo" panose="02040603050506020204" pitchFamily="18" charset="0"/>
              </a:rPr>
              <a:t> tin </a:t>
            </a:r>
            <a:r>
              <a:rPr lang="en-US" sz="2133" dirty="0" err="1">
                <a:latin typeface="UTM Avo" panose="02040603050506020204" pitchFamily="18" charset="0"/>
              </a:rPr>
              <a:t>của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từng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người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D. </a:t>
            </a:r>
            <a:r>
              <a:rPr lang="en-US" sz="2133" dirty="0" err="1">
                <a:latin typeface="UTM Avo" panose="02040603050506020204" pitchFamily="18" charset="0"/>
              </a:rPr>
              <a:t>Giúp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thuộc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bảng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chữ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nhất</a:t>
            </a:r>
            <a:r>
              <a:rPr lang="en-US" sz="2133" dirty="0">
                <a:latin typeface="UTM Avo" panose="02040603050506020204" pitchFamily="18" charset="0"/>
              </a:rPr>
              <a:t>.</a:t>
            </a:r>
            <a:endParaRPr lang="vi-VN" sz="2133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5710" y="2168982"/>
            <a:ext cx="457200" cy="4572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5" name="Oval 14"/>
          <p:cNvSpPr/>
          <p:nvPr/>
        </p:nvSpPr>
        <p:spPr>
          <a:xfrm>
            <a:off x="1365710" y="2667200"/>
            <a:ext cx="457200" cy="4572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6" name="Oval 15"/>
          <p:cNvSpPr/>
          <p:nvPr/>
        </p:nvSpPr>
        <p:spPr>
          <a:xfrm>
            <a:off x="1347945" y="3179740"/>
            <a:ext cx="457200" cy="457201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4022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2757" y="65075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00470" y="477852"/>
            <a:ext cx="8102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1. </a:t>
            </a:r>
            <a:r>
              <a:rPr lang="en-US" sz="2133" dirty="0" err="1">
                <a:latin typeface="UTM Avo" panose="02040603050506020204" pitchFamily="18" charset="0"/>
              </a:rPr>
              <a:t>Tên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sinh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trong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bảng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được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sắp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xếp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như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thế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nào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  <a:endParaRPr lang="vi-VN" sz="2133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732859" y="835268"/>
            <a:ext cx="7603068" cy="469929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67760" y="235331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16960" y="270891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39209" y="307721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3260" y="343281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23260" y="378205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87369" y="412495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43253" y="446785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80461" y="481075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366863" y="1534338"/>
            <a:ext cx="16024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Tên HS trong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bảng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err="1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xếp theo thứ tự bảng chữ cái.</a:t>
            </a:r>
            <a:endParaRPr lang="vi-VN" sz="1800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8084" y="161617"/>
            <a:ext cx="3964966" cy="1182971"/>
            <a:chOff x="568563" y="839288"/>
            <a:chExt cx="2973724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68563" y="839288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7303" y="969297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637" y="824676"/>
            <a:ext cx="8102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2. </a:t>
            </a:r>
            <a:r>
              <a:rPr lang="en-US" sz="2133" dirty="0" err="1">
                <a:latin typeface="UTM Avo" panose="02040603050506020204" pitchFamily="18" charset="0"/>
              </a:rPr>
              <a:t>Học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thuộc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bảng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chữ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cái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tiếng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Việt</a:t>
            </a:r>
            <a:endParaRPr lang="vi-VN" sz="2133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901633" y="1344588"/>
            <a:ext cx="5176172" cy="329131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49270" y="1135359"/>
            <a:ext cx="5428066" cy="4088082"/>
            <a:chOff x="1417546" y="1516433"/>
            <a:chExt cx="4071050" cy="30660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1516433"/>
              <a:ext cx="4071050" cy="30660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651431" y="3064760"/>
              <a:ext cx="2009748" cy="10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196867" y="2768225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28" y="3065417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10803" y="682986"/>
            <a:ext cx="2588421" cy="759203"/>
            <a:chOff x="422431" y="1145344"/>
            <a:chExt cx="1941316" cy="5694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432342" y="1153005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422431" y="1145344"/>
              <a:ext cx="139894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10395" y="337947"/>
            <a:ext cx="678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3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1084813" y="134869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531340" y="416324"/>
            <a:ext cx="297009" cy="28437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947470" y="43552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39864" y="3828"/>
            <a:ext cx="1084780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2400" b="1">
                <a:solidFill>
                  <a:srgbClr val="17479D"/>
                </a:solidFill>
                <a:latin typeface="UTM Avo" panose="02040603050506020204" pitchFamily="18" charset="0"/>
              </a:rPr>
              <a:t>: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25530"/>
            <a:ext cx="572516" cy="516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60594" y="-70307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6006" y="453818"/>
            <a:ext cx="8840339" cy="468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latin typeface="UTM Avo" panose="02040603050506020204" pitchFamily="18" charset="0"/>
              </a:rPr>
              <a:t>        Hôm </a:t>
            </a:r>
            <a:r>
              <a:rPr lang="en-US" sz="1800" dirty="0">
                <a:latin typeface="UTM Avo" panose="02040603050506020204" pitchFamily="18" charset="0"/>
              </a:rPr>
              <a:t>nay </a:t>
            </a:r>
            <a:r>
              <a:rPr lang="en-US" sz="1800" dirty="0" err="1">
                <a:latin typeface="UTM Avo" panose="02040603050506020204" pitchFamily="18" charset="0"/>
              </a:rPr>
              <a:t>chúng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UTM Avo" panose="02040603050506020204" pitchFamily="18" charset="0"/>
              </a:rPr>
              <a:t>     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/>
            <a:r>
              <a:rPr lang="en-US" sz="1800">
                <a:latin typeface="UTM Avo" panose="02040603050506020204" pitchFamily="18" charset="0"/>
              </a:rPr>
              <a:t>     </a:t>
            </a:r>
          </a:p>
          <a:p>
            <a:pPr algn="just"/>
            <a:endParaRPr lang="en-US" sz="1800">
              <a:latin typeface="UTM Avo" panose="02040603050506020204" pitchFamily="18" charset="0"/>
            </a:endParaRPr>
          </a:p>
          <a:p>
            <a:pPr algn="just"/>
            <a:r>
              <a:rPr lang="en-US" sz="1800">
                <a:latin typeface="UTM Avo" panose="02040603050506020204" pitchFamily="18" charset="0"/>
              </a:rPr>
              <a:t>        Dựa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chia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Chúng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781370" y="1108658"/>
            <a:ext cx="5142845" cy="30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4" y="453818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659C7-AD28-4672-978A-5F269222CB1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70" y="1236455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8" y="3972578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9492" y="142832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692" y="65645"/>
            <a:ext cx="776410" cy="700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31661" y="409195"/>
            <a:ext cx="6180715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064" y="376073"/>
            <a:ext cx="8119872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dirty="0">
                <a:latin typeface="UTM Avo" panose="02040603050506020204" pitchFamily="18" charset="0"/>
              </a:rPr>
              <a:t>    </a:t>
            </a:r>
          </a:p>
          <a:p>
            <a:pPr algn="just"/>
            <a:endParaRPr lang="en-US" sz="1867" dirty="0">
              <a:latin typeface="UTM Avo" panose="02040603050506020204" pitchFamily="18" charset="0"/>
            </a:endParaRPr>
          </a:p>
          <a:p>
            <a:pPr algn="just"/>
            <a:r>
              <a:rPr lang="en-US" sz="1867" dirty="0">
                <a:latin typeface="UTM Avo" panose="02040603050506020204" pitchFamily="18" charset="0"/>
              </a:rPr>
              <a:t>        </a:t>
            </a:r>
            <a:r>
              <a:rPr lang="en-US" sz="1867" dirty="0" err="1">
                <a:latin typeface="UTM Avo" panose="02040603050506020204" pitchFamily="18" charset="0"/>
              </a:rPr>
              <a:t>Hôm</a:t>
            </a:r>
            <a:r>
              <a:rPr lang="en-US" sz="1867" dirty="0">
                <a:latin typeface="UTM Avo" panose="02040603050506020204" pitchFamily="18" charset="0"/>
              </a:rPr>
              <a:t> nay </a:t>
            </a:r>
            <a:r>
              <a:rPr lang="en-US" sz="1867" dirty="0" err="1">
                <a:latin typeface="UTM Avo" panose="02040603050506020204" pitchFamily="18" charset="0"/>
              </a:rPr>
              <a:t>chúng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tôi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được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b="1" dirty="0" err="1">
                <a:solidFill>
                  <a:srgbClr val="FB4C43"/>
                </a:solidFill>
                <a:latin typeface="UTM Avo" panose="02040603050506020204" pitchFamily="18" charset="0"/>
              </a:rPr>
              <a:t>đọc</a:t>
            </a:r>
            <a:r>
              <a:rPr lang="en-US" sz="1867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67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truyện</a:t>
            </a:r>
            <a:r>
              <a:rPr lang="en-US" sz="1867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tại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lớp</a:t>
            </a:r>
            <a:r>
              <a:rPr lang="en-US" sz="1867" dirty="0">
                <a:latin typeface="UTM Avo" panose="02040603050506020204" pitchFamily="18" charset="0"/>
              </a:rPr>
              <a:t>. </a:t>
            </a:r>
            <a:r>
              <a:rPr lang="en-US" sz="1867" dirty="0" err="1">
                <a:latin typeface="UTM Avo" panose="02040603050506020204" pitchFamily="18" charset="0"/>
              </a:rPr>
              <a:t>Cô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giáo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cho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chúng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tôi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đăng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kí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đọc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truyện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theo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b="1" dirty="0" err="1">
                <a:solidFill>
                  <a:srgbClr val="FB4C43"/>
                </a:solidFill>
                <a:latin typeface="UTM Avo" panose="02040603050506020204" pitchFamily="18" charset="0"/>
              </a:rPr>
              <a:t>sở</a:t>
            </a:r>
            <a:r>
              <a:rPr lang="en-US" sz="1867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67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thích</a:t>
            </a:r>
            <a:r>
              <a:rPr lang="en-US" sz="1867" dirty="0">
                <a:latin typeface="UTM Avo" panose="02040603050506020204" pitchFamily="18" charset="0"/>
              </a:rPr>
              <a:t>. </a:t>
            </a:r>
            <a:r>
              <a:rPr lang="en-US" sz="1867" dirty="0" err="1">
                <a:latin typeface="UTM Avo" panose="02040603050506020204" pitchFamily="18" charset="0"/>
              </a:rPr>
              <a:t>Dưới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đây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là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danh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sách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đăng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kí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của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tổ</a:t>
            </a:r>
            <a:r>
              <a:rPr lang="en-US" sz="1867" dirty="0">
                <a:latin typeface="UTM Avo" panose="02040603050506020204" pitchFamily="18" charset="0"/>
              </a:rPr>
              <a:t> </a:t>
            </a:r>
            <a:r>
              <a:rPr lang="en-US" sz="1867" dirty="0" err="1">
                <a:latin typeface="UTM Avo" panose="02040603050506020204" pitchFamily="18" charset="0"/>
              </a:rPr>
              <a:t>tôi</a:t>
            </a:r>
            <a:r>
              <a:rPr lang="en-US" sz="1867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867" dirty="0">
                <a:latin typeface="UTM Avo" panose="02040603050506020204" pitchFamily="18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1" y="900206"/>
            <a:ext cx="406360" cy="384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7EA951-E1F8-4F26-AC39-B72723819267}"/>
              </a:ext>
            </a:extLst>
          </p:cNvPr>
          <p:cNvGrpSpPr/>
          <p:nvPr/>
        </p:nvGrpSpPr>
        <p:grpSpPr>
          <a:xfrm>
            <a:off x="512064" y="3193049"/>
            <a:ext cx="7995683" cy="646331"/>
            <a:chOff x="384048" y="1380872"/>
            <a:chExt cx="5996762" cy="4847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EDA364-B65B-4C2B-836C-A8B708C7BCA9}"/>
                </a:ext>
              </a:extLst>
            </p:cNvPr>
            <p:cNvSpPr/>
            <p:nvPr/>
          </p:nvSpPr>
          <p:spPr>
            <a:xfrm>
              <a:off x="384048" y="1380872"/>
              <a:ext cx="5996762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Danh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sách</a:t>
              </a:r>
              <a:r>
                <a:rPr lang="en-US" sz="2400" dirty="0">
                  <a:latin typeface="UTM Avo" panose="02040603050506020204" pitchFamily="18" charset="0"/>
                </a:rPr>
                <a:t>: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492ED1-D10C-4125-9553-9FFD214204CD}"/>
                </a:ext>
              </a:extLst>
            </p:cNvPr>
            <p:cNvSpPr/>
            <p:nvPr/>
          </p:nvSpPr>
          <p:spPr>
            <a:xfrm>
              <a:off x="407782" y="151318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67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6061F-99A1-43DA-9DA4-878006CB07D7}"/>
              </a:ext>
            </a:extLst>
          </p:cNvPr>
          <p:cNvSpPr/>
          <p:nvPr/>
        </p:nvSpPr>
        <p:spPr>
          <a:xfrm>
            <a:off x="2350245" y="3193049"/>
            <a:ext cx="6420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1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liệt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kê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tên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thường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sắp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B4C43"/>
                </a:solidFill>
                <a:latin typeface="UTM Avo" panose="02040603050506020204" pitchFamily="18" charset="0"/>
              </a:rPr>
              <a:t>vào</a:t>
            </a:r>
            <a:r>
              <a:rPr lang="en-US" sz="24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err="1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240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2400" smtClean="0">
                <a:solidFill>
                  <a:srgbClr val="FB4C43"/>
                </a:solidFill>
                <a:latin typeface="UTM Avo" panose="02040603050506020204" pitchFamily="18" charset="0"/>
              </a:rPr>
              <a:t>bảng.</a:t>
            </a:r>
            <a:endParaRPr lang="vi-VN" sz="24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414199" y="747454"/>
            <a:ext cx="6315601" cy="430083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967420" y="1620784"/>
            <a:ext cx="1002803" cy="265167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9" name="Oval 8"/>
          <p:cNvSpPr/>
          <p:nvPr/>
        </p:nvSpPr>
        <p:spPr>
          <a:xfrm>
            <a:off x="1658531" y="1173057"/>
            <a:ext cx="5158478" cy="491066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8" name="Rounded Rectangle 7"/>
          <p:cNvSpPr/>
          <p:nvPr/>
        </p:nvSpPr>
        <p:spPr>
          <a:xfrm>
            <a:off x="964263" y="172296"/>
            <a:ext cx="7271992" cy="778933"/>
          </a:xfrm>
          <a:prstGeom prst="roundRect">
            <a:avLst/>
          </a:prstGeom>
          <a:solidFill>
            <a:schemeClr val="accent2"/>
          </a:solidFill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659C7-AD28-4672-978A-5F269222CB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7" y="951229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278 L 0.13142 -7.40741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9 -0.00216 L 0.36336 -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709795" y="227901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691" y="65644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83641" y="142880"/>
            <a:ext cx="618071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41960" y="789211"/>
            <a:ext cx="826008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  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Dựa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danh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đăng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kí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chia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nhóm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nhóm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truyện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rồi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trao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đổi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nhận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truyện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nhóm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1" y="765873"/>
            <a:ext cx="384000" cy="38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E8BFAD9-4E58-4D6A-9E4E-0AC7857DF004}"/>
              </a:ext>
            </a:extLst>
          </p:cNvPr>
          <p:cNvGrpSpPr/>
          <p:nvPr/>
        </p:nvGrpSpPr>
        <p:grpSpPr>
          <a:xfrm>
            <a:off x="536801" y="2389842"/>
            <a:ext cx="7995683" cy="1200329"/>
            <a:chOff x="460224" y="1435196"/>
            <a:chExt cx="5996762" cy="90024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0CB61A-99FB-47E8-A054-77BE9E8214A7}"/>
                </a:ext>
              </a:extLst>
            </p:cNvPr>
            <p:cNvSpPr/>
            <p:nvPr/>
          </p:nvSpPr>
          <p:spPr>
            <a:xfrm>
              <a:off x="460224" y="1435196"/>
              <a:ext cx="599676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Chúng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tôi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nhau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nghe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rồi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cùng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nhau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trao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đổi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về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vật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truyện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chọn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lang="vi-VN" sz="2400" dirty="0">
                <a:latin typeface="UTM Avo" panose="020406030505060202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0E3A19-8C13-4102-BD40-6622CEF257D8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67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5FD534-1E95-4DBC-B66D-51B01706F02A}"/>
              </a:ext>
            </a:extLst>
          </p:cNvPr>
          <p:cNvCxnSpPr/>
          <p:nvPr/>
        </p:nvCxnSpPr>
        <p:spPr>
          <a:xfrm flipH="1">
            <a:off x="4873998" y="2557011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E0C6F4-A027-4A20-BD0E-207C31689BA6}"/>
              </a:ext>
            </a:extLst>
          </p:cNvPr>
          <p:cNvCxnSpPr/>
          <p:nvPr/>
        </p:nvCxnSpPr>
        <p:spPr>
          <a:xfrm flipH="1">
            <a:off x="3956938" y="3075483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DDED9-F039-4FE1-912C-F6AA0050844A}"/>
              </a:ext>
            </a:extLst>
          </p:cNvPr>
          <p:cNvCxnSpPr/>
          <p:nvPr/>
        </p:nvCxnSpPr>
        <p:spPr>
          <a:xfrm flipH="1">
            <a:off x="6507789" y="3075483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2965EF-430C-40E9-A93A-6A6171F9F7ED}"/>
              </a:ext>
            </a:extLst>
          </p:cNvPr>
          <p:cNvCxnSpPr/>
          <p:nvPr/>
        </p:nvCxnSpPr>
        <p:spPr>
          <a:xfrm flipH="1">
            <a:off x="6442241" y="3075483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54" y="447275"/>
            <a:ext cx="5848141" cy="423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6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397" y="208146"/>
            <a:ext cx="4155329" cy="1131972"/>
            <a:chOff x="495297" y="799047"/>
            <a:chExt cx="3116497" cy="848979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7" y="919364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86810" y="799047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82414" y="573926"/>
            <a:ext cx="714515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1.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Trong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bản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danh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sách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err="1">
                <a:latin typeface="UTM Avo" panose="02040603050506020204" pitchFamily="18" charset="0"/>
              </a:rPr>
              <a:t>tổ</a:t>
            </a:r>
            <a:r>
              <a:rPr lang="en-US" sz="2133">
                <a:latin typeface="UTM Avo" panose="02040603050506020204" pitchFamily="18" charset="0"/>
              </a:rPr>
              <a:t> </a:t>
            </a:r>
            <a:r>
              <a:rPr lang="en-US" sz="2133" smtClean="0">
                <a:latin typeface="UTM Avo" panose="02040603050506020204" pitchFamily="18" charset="0"/>
              </a:rPr>
              <a:t>2 lớp 2C </a:t>
            </a:r>
            <a:r>
              <a:rPr lang="en-US" sz="2133" dirty="0" err="1">
                <a:latin typeface="UTM Avo" panose="02040603050506020204" pitchFamily="18" charset="0"/>
              </a:rPr>
              <a:t>có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bao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nhiêu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33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99297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30832" y="1546974"/>
            <a:ext cx="1896739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dirty="0" err="1">
                <a:latin typeface="UTM Avo" panose="02040603050506020204" pitchFamily="18" charset="0"/>
              </a:rPr>
              <a:t>Cách</a:t>
            </a:r>
            <a:r>
              <a:rPr lang="en-US" sz="2133" dirty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2133" dirty="0" err="1">
                <a:latin typeface="UTM Avo" panose="02040603050506020204" pitchFamily="18" charset="0"/>
              </a:rPr>
              <a:t>Đếm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tên</a:t>
            </a:r>
            <a:r>
              <a:rPr lang="en-US" sz="2133" dirty="0">
                <a:latin typeface="UTM Avo" panose="02040603050506020204" pitchFamily="18" charset="0"/>
              </a:rPr>
              <a:t> HS</a:t>
            </a:r>
          </a:p>
          <a:p>
            <a:pPr>
              <a:lnSpc>
                <a:spcPct val="150000"/>
              </a:lnSpc>
            </a:pPr>
            <a:r>
              <a:rPr lang="en-US" sz="2133" dirty="0" err="1">
                <a:latin typeface="UTM Avo" panose="02040603050506020204" pitchFamily="18" charset="0"/>
              </a:rPr>
              <a:t>Cách</a:t>
            </a:r>
            <a:r>
              <a:rPr lang="en-US" sz="2133" dirty="0">
                <a:latin typeface="UTM Avo" panose="02040603050506020204" pitchFamily="18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en-US" sz="2133" dirty="0" err="1">
                <a:latin typeface="UTM Avo" panose="02040603050506020204" pitchFamily="18" charset="0"/>
              </a:rPr>
              <a:t>Nhìn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cột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số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thứ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tự</a:t>
            </a:r>
            <a:endParaRPr lang="vi-VN" sz="2133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74" y="1823971"/>
            <a:ext cx="788460" cy="310998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ounded Rectangle 3"/>
          <p:cNvSpPr/>
          <p:nvPr/>
        </p:nvSpPr>
        <p:spPr>
          <a:xfrm>
            <a:off x="1158873" y="4567331"/>
            <a:ext cx="795867" cy="36662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1" name="Rounded Rectangle 10"/>
          <p:cNvSpPr/>
          <p:nvPr/>
        </p:nvSpPr>
        <p:spPr>
          <a:xfrm>
            <a:off x="6804151" y="2622299"/>
            <a:ext cx="2032749" cy="1463787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  <p:bldP spid="3" grpId="1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340" y="142615"/>
            <a:ext cx="5666424" cy="1064136"/>
            <a:chOff x="140914" y="438014"/>
            <a:chExt cx="4249818" cy="1961993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140914" y="904990"/>
              <a:ext cx="747713" cy="1495017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318687" y="438014"/>
              <a:ext cx="3072045" cy="121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57351" y="601345"/>
            <a:ext cx="714515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3" b="1" dirty="0">
                <a:latin typeface="UTM Avo" panose="02040603050506020204" pitchFamily="18" charset="0"/>
              </a:rPr>
              <a:t>2.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đứng</a:t>
            </a:r>
            <a:r>
              <a:rPr lang="en-US" sz="2133" dirty="0">
                <a:latin typeface="UTM Avo" panose="02040603050506020204" pitchFamily="18" charset="0"/>
              </a:rPr>
              <a:t> ở </a:t>
            </a:r>
            <a:r>
              <a:rPr lang="en-US" sz="2133" dirty="0" err="1">
                <a:latin typeface="UTM Avo" panose="02040603050506020204" pitchFamily="18" charset="0"/>
              </a:rPr>
              <a:t>vị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trí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số</a:t>
            </a:r>
            <a:r>
              <a:rPr lang="en-US" sz="2133" dirty="0">
                <a:latin typeface="UTM Avo" panose="02040603050506020204" pitchFamily="18" charset="0"/>
              </a:rPr>
              <a:t> 6 </a:t>
            </a:r>
            <a:r>
              <a:rPr lang="en-US" sz="2133" dirty="0" err="1">
                <a:latin typeface="UTM Avo" panose="02040603050506020204" pitchFamily="18" charset="0"/>
              </a:rPr>
              <a:t>đọc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truyện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gì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33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99297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8874" y="3902776"/>
            <a:ext cx="5428193" cy="36662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ounded Rectangle 3"/>
          <p:cNvSpPr/>
          <p:nvPr/>
        </p:nvSpPr>
        <p:spPr>
          <a:xfrm>
            <a:off x="3994438" y="3902776"/>
            <a:ext cx="1706009" cy="36662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23677" y="1678435"/>
            <a:ext cx="2078831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Bạn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đứng</a:t>
            </a:r>
            <a:r>
              <a:rPr lang="en-US" sz="2133" dirty="0">
                <a:latin typeface="UTM Avo" panose="02040603050506020204" pitchFamily="18" charset="0"/>
              </a:rPr>
              <a:t> ở </a:t>
            </a:r>
            <a:r>
              <a:rPr lang="en-US" sz="2133" dirty="0" err="1">
                <a:latin typeface="UTM Avo" panose="02040603050506020204" pitchFamily="18" charset="0"/>
              </a:rPr>
              <a:t>vị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trí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số</a:t>
            </a:r>
            <a:r>
              <a:rPr lang="en-US" sz="2133" dirty="0">
                <a:latin typeface="UTM Avo" panose="02040603050506020204" pitchFamily="18" charset="0"/>
              </a:rPr>
              <a:t> 3 </a:t>
            </a:r>
            <a:r>
              <a:rPr lang="en-US" sz="2133" dirty="0" err="1">
                <a:latin typeface="UTM Avo" panose="02040603050506020204" pitchFamily="18" charset="0"/>
              </a:rPr>
              <a:t>đọc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truyện</a:t>
            </a:r>
            <a:r>
              <a:rPr lang="en-US" sz="2133" dirty="0">
                <a:latin typeface="UTM Avo" panose="02040603050506020204" pitchFamily="18" charset="0"/>
              </a:rPr>
              <a:t> </a:t>
            </a:r>
            <a:r>
              <a:rPr lang="en-US" sz="2133" dirty="0" err="1">
                <a:latin typeface="UTM Avo" panose="02040603050506020204" pitchFamily="18" charset="0"/>
              </a:rPr>
              <a:t>gì</a:t>
            </a:r>
            <a:r>
              <a:rPr lang="en-US" sz="2133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33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87067" y="3222238"/>
            <a:ext cx="2556933" cy="52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133" smtClean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</a:rPr>
              <a:t> Ếch xanh đi học</a:t>
            </a:r>
            <a:endParaRPr lang="vi-VN" sz="2133" dirty="0">
              <a:solidFill>
                <a:schemeClr val="tx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4" grpId="0" animBg="1"/>
      <p:bldP spid="12" grpId="0" uiExpand="1" build="p"/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820782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466</Words>
  <Application>Microsoft Office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UTM Cookies</vt:lpstr>
      <vt:lpstr>Montserrat</vt:lpstr>
      <vt:lpstr>UTM Avo</vt:lpstr>
      <vt:lpstr>Arial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computer</cp:lastModifiedBy>
  <cp:revision>102</cp:revision>
  <dcterms:modified xsi:type="dcterms:W3CDTF">2021-10-13T02:41:40Z</dcterms:modified>
</cp:coreProperties>
</file>