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6" r:id="rId2"/>
  </p:sldMasterIdLst>
  <p:notesMasterIdLst>
    <p:notesMasterId r:id="rId9"/>
  </p:notesMasterIdLst>
  <p:sldIdLst>
    <p:sldId id="373" r:id="rId3"/>
    <p:sldId id="387" r:id="rId4"/>
    <p:sldId id="388" r:id="rId5"/>
    <p:sldId id="389" r:id="rId6"/>
    <p:sldId id="420" r:id="rId7"/>
    <p:sldId id="390" r:id="rId8"/>
  </p:sldIdLst>
  <p:sldSz cx="6858000" cy="51435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Kalam" panose="020B0604020202020204" charset="0"/>
      <p:regular r:id="rId18"/>
      <p:bold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FFFFCC"/>
    <a:srgbClr val="FFCCFF"/>
    <a:srgbClr val="99CCFF"/>
    <a:srgbClr val="FFFF99"/>
    <a:srgbClr val="CCFF99"/>
    <a:srgbClr val="EADDB3"/>
    <a:srgbClr val="9CBE82"/>
    <a:srgbClr val="B7D574"/>
    <a:srgbClr val="FB5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364" autoAdjust="0"/>
  </p:normalViewPr>
  <p:slideViewPr>
    <p:cSldViewPr snapToGrid="0">
      <p:cViewPr varScale="1">
        <p:scale>
          <a:sx n="91" d="100"/>
          <a:sy n="91" d="100"/>
        </p:scale>
        <p:origin x="13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45231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66317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8541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9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0577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49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77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33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05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6889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7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28528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3754" y="575235"/>
            <a:ext cx="532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UTM Cookies" panose="02040603050506020204" pitchFamily="18" charset="0"/>
              </a:rPr>
              <a:t>ÔN TẬP GIỮA HỌC KÌ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0246" t="27343" r="21717" b="6125"/>
          <a:stretch/>
        </p:blipFill>
        <p:spPr>
          <a:xfrm>
            <a:off x="982980" y="1547919"/>
            <a:ext cx="5100239" cy="3287263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20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81072" y="2929939"/>
              <a:ext cx="304100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5 - 6</a:t>
              </a:r>
            </a:p>
          </p:txBody>
        </p:sp>
      </p:grpSp>
      <p:pic>
        <p:nvPicPr>
          <p:cNvPr id="7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3754" y="575235"/>
            <a:ext cx="532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UTM Cookies" panose="02040603050506020204" pitchFamily="18" charset="0"/>
              </a:rPr>
              <a:t>ÔN TẬP GIỮA HỌC KÌ 1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4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7" y="453453"/>
            <a:ext cx="6076623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8. </a:t>
            </a:r>
            <a:r>
              <a:rPr lang="en-US" sz="1800" dirty="0" err="1">
                <a:latin typeface="UTM Avo" panose="02040603050506020204" pitchFamily="18" charset="0"/>
              </a:rPr>
              <a:t>Đóng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đáp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huống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sau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6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Nhờ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giúp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bút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rơi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Khen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đẹp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>
                <a:latin typeface="UTM Avo" panose="02040603050506020204" pitchFamily="18" charset="0"/>
              </a:rPr>
              <a:t>An </a:t>
            </a:r>
            <a:r>
              <a:rPr lang="en-US" sz="1600" dirty="0" err="1">
                <a:latin typeface="UTM Avo" panose="02040603050506020204" pitchFamily="18" charset="0"/>
              </a:rPr>
              <a:t>ủi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lúc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ốm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phải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học</a:t>
            </a:r>
            <a:endParaRPr lang="en-US" sz="16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Chúc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mừng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sinh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1376" y="1351014"/>
            <a:ext cx="4438324" cy="340134"/>
          </a:xfrm>
          <a:prstGeom prst="roundRect">
            <a:avLst/>
          </a:prstGeom>
          <a:noFill/>
          <a:ln w="19050"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9.87654E-7 L 5.55112E-17 0.0981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9815 L 5.55112E-17 0.1919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19197 L 5.55112E-17 0.28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3" grpId="1" animBg="1"/>
      <p:bldP spid="3" grpId="2" animBg="1"/>
      <p:bldP spid="3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7" y="453453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9.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cột</a:t>
            </a:r>
            <a:r>
              <a:rPr lang="en-US" sz="1800" dirty="0">
                <a:latin typeface="UTM Avo" panose="02040603050506020204" pitchFamily="18" charset="0"/>
              </a:rPr>
              <a:t> A </a:t>
            </a:r>
            <a:r>
              <a:rPr lang="en-US" sz="1800" dirty="0" err="1">
                <a:latin typeface="UTM Avo" panose="02040603050506020204" pitchFamily="18" charset="0"/>
              </a:rPr>
              <a:t>thuộc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kiểu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cột</a:t>
            </a:r>
            <a:r>
              <a:rPr lang="en-US" sz="1800" dirty="0">
                <a:latin typeface="UTM Avo" panose="02040603050506020204" pitchFamily="18" charset="0"/>
              </a:rPr>
              <a:t>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69820" y="1111764"/>
            <a:ext cx="4988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           A                                           B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5090" y="1845667"/>
            <a:ext cx="3456811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Bác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An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nông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dân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15090" y="2376335"/>
            <a:ext cx="3456811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Bác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đang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gặt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lúa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5091" y="2907003"/>
            <a:ext cx="3456810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Bác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rất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cẩn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thận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76725" y="1845667"/>
            <a:ext cx="2276475" cy="393291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nêu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đặc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điểm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76725" y="2376335"/>
            <a:ext cx="2276475" cy="393291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nêu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động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76725" y="2907003"/>
            <a:ext cx="2276475" cy="393291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giới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thiệu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10" name="Straight Connector 9"/>
          <p:cNvCxnSpPr>
            <a:stCxn id="4" idx="3"/>
            <a:endCxn id="9" idx="1"/>
          </p:cNvCxnSpPr>
          <p:nvPr/>
        </p:nvCxnSpPr>
        <p:spPr>
          <a:xfrm>
            <a:off x="3771901" y="2042313"/>
            <a:ext cx="504824" cy="10613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>
            <a:off x="3771901" y="2572981"/>
            <a:ext cx="5048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3"/>
            <a:endCxn id="7" idx="1"/>
          </p:cNvCxnSpPr>
          <p:nvPr/>
        </p:nvCxnSpPr>
        <p:spPr>
          <a:xfrm flipV="1">
            <a:off x="3771901" y="2042313"/>
            <a:ext cx="504824" cy="10613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64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765BD4-48AA-430A-A8A6-0A74F42D5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304" y="1883180"/>
            <a:ext cx="2639330" cy="364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51435" tIns="25718" rIns="51435" bIns="25718" anchor="ctr"/>
          <a:lstStyle>
            <a:lvl1pPr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25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Bác</a:t>
            </a:r>
            <a:r>
              <a:rPr kumimoji="0" lang="en-US" altLang="en-US" sz="225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 </a:t>
            </a:r>
            <a:r>
              <a:rPr lang="en-US" altLang="en-US" sz="225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đang</a:t>
            </a:r>
            <a:r>
              <a:rPr lang="en-US" altLang="en-US" sz="225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25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lang="en-US" altLang="en-US" sz="225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25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lúa</a:t>
            </a:r>
            <a:r>
              <a:rPr lang="en-US" altLang="en-US" sz="225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en-US" altLang="en-US" sz="22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BCC1032-4CB3-4E80-A90F-4CD92475D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85" y="530546"/>
            <a:ext cx="3526631" cy="3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 anchor="ctr"/>
          <a:lstStyle>
            <a:lvl1pPr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2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Bác</a:t>
            </a:r>
            <a:r>
              <a:rPr kumimoji="0" lang="en-US" altLang="en-US" sz="2025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An</a:t>
            </a:r>
            <a:r>
              <a:rPr kumimoji="0" lang="en-US" altLang="en-US" sz="202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altLang="en-US" sz="2025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25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nông</a:t>
            </a:r>
            <a:r>
              <a:rPr kumimoji="0" lang="en-US" altLang="en-US" sz="2025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25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dân</a:t>
            </a:r>
            <a:r>
              <a:rPr kumimoji="0" lang="en-US" altLang="en-US" sz="20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F2CB6B0B-6B55-4685-A721-183D644AF8EC}"/>
              </a:ext>
            </a:extLst>
          </p:cNvPr>
          <p:cNvSpPr/>
          <p:nvPr/>
        </p:nvSpPr>
        <p:spPr>
          <a:xfrm rot="16200000">
            <a:off x="1453520" y="518985"/>
            <a:ext cx="157162" cy="80142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5142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0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265B-51A0-4CE2-8E47-1729B096E045}"/>
              </a:ext>
            </a:extLst>
          </p:cNvPr>
          <p:cNvSpPr txBox="1"/>
          <p:nvPr/>
        </p:nvSpPr>
        <p:spPr>
          <a:xfrm>
            <a:off x="680275" y="1189970"/>
            <a:ext cx="1571625" cy="300082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5131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altLang="en-US" sz="13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Từ ngữ chỉ sự vật</a:t>
            </a:r>
            <a:endParaRPr kumimoji="0" lang="en-US" altLang="en-US" sz="13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A86B21-43A0-4AF8-B24D-9C96B274C2E3}"/>
              </a:ext>
            </a:extLst>
          </p:cNvPr>
          <p:cNvSpPr txBox="1"/>
          <p:nvPr/>
        </p:nvSpPr>
        <p:spPr>
          <a:xfrm>
            <a:off x="2418968" y="1395737"/>
            <a:ext cx="1842135" cy="30008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5131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en-US" sz="1350" b="1" i="1" kern="1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</a:t>
            </a:r>
            <a:r>
              <a:rPr kumimoji="0" lang="en-US" altLang="en-US" sz="135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à</a:t>
            </a:r>
            <a:r>
              <a:rPr kumimoji="0" lang="en-US" altLang="en-US" sz="135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 + </a:t>
            </a:r>
            <a:r>
              <a:rPr kumimoji="0" lang="en-US" altLang="en-US" sz="135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từ</a:t>
            </a:r>
            <a:r>
              <a:rPr kumimoji="0" lang="en-US" altLang="en-US" sz="135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 </a:t>
            </a:r>
            <a:r>
              <a:rPr kumimoji="0" lang="en-US" altLang="en-US" sz="135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chỉ</a:t>
            </a:r>
            <a:r>
              <a:rPr kumimoji="0" lang="en-US" altLang="en-US" sz="135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 </a:t>
            </a:r>
            <a:r>
              <a:rPr kumimoji="0" lang="en-US" altLang="en-US" sz="135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sự</a:t>
            </a:r>
            <a:r>
              <a:rPr kumimoji="0" lang="en-US" altLang="en-US" sz="135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 </a:t>
            </a:r>
            <a:r>
              <a:rPr kumimoji="0" lang="en-US" altLang="en-US" sz="135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vật</a:t>
            </a:r>
            <a:endParaRPr kumimoji="0" lang="en-US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  <a:sym typeface="Arial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362E0E-0AD6-43B9-8032-F3C79C7D5DF4}"/>
              </a:ext>
            </a:extLst>
          </p:cNvPr>
          <p:cNvCxnSpPr/>
          <p:nvPr/>
        </p:nvCxnSpPr>
        <p:spPr>
          <a:xfrm flipH="1">
            <a:off x="2663714" y="1126868"/>
            <a:ext cx="0" cy="31670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>
            <a:extLst>
              <a:ext uri="{FF2B5EF4-FFF2-40B4-BE49-F238E27FC236}">
                <a16:creationId xmlns:a16="http://schemas.microsoft.com/office/drawing/2014/main" id="{CD839393-885B-4EF0-B40F-F7AA9B3A8F34}"/>
              </a:ext>
            </a:extLst>
          </p:cNvPr>
          <p:cNvSpPr/>
          <p:nvPr/>
        </p:nvSpPr>
        <p:spPr>
          <a:xfrm rot="5400000">
            <a:off x="2510243" y="289836"/>
            <a:ext cx="302464" cy="137159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5142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0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50B4671-BF7D-4785-BF53-56D9EB24C70E}"/>
              </a:ext>
            </a:extLst>
          </p:cNvPr>
          <p:cNvCxnSpPr/>
          <p:nvPr/>
        </p:nvCxnSpPr>
        <p:spPr>
          <a:xfrm>
            <a:off x="1530286" y="1029832"/>
            <a:ext cx="0" cy="19407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>
            <a:extLst>
              <a:ext uri="{FF2B5EF4-FFF2-40B4-BE49-F238E27FC236}">
                <a16:creationId xmlns:a16="http://schemas.microsoft.com/office/drawing/2014/main" id="{307BA42E-4685-4468-8821-BC2CCB444886}"/>
              </a:ext>
            </a:extLst>
          </p:cNvPr>
          <p:cNvSpPr/>
          <p:nvPr/>
        </p:nvSpPr>
        <p:spPr>
          <a:xfrm rot="16200000">
            <a:off x="1304227" y="2048171"/>
            <a:ext cx="205382" cy="50595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5142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0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2FDA25-B3DA-4295-AC47-5236FDB9B0FE}"/>
              </a:ext>
            </a:extLst>
          </p:cNvPr>
          <p:cNvSpPr txBox="1"/>
          <p:nvPr/>
        </p:nvSpPr>
        <p:spPr>
          <a:xfrm>
            <a:off x="520660" y="2576483"/>
            <a:ext cx="1571625" cy="300082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5131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Từ ngữ chỉ sự vật</a:t>
            </a:r>
            <a:endParaRPr kumimoji="0" lang="en-US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F11D9A-41C0-45B6-8B8E-C96D32430439}"/>
              </a:ext>
            </a:extLst>
          </p:cNvPr>
          <p:cNvSpPr txBox="1"/>
          <p:nvPr/>
        </p:nvSpPr>
        <p:spPr>
          <a:xfrm>
            <a:off x="1982796" y="2892274"/>
            <a:ext cx="3095625" cy="300082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5131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35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đã</a:t>
            </a:r>
            <a:r>
              <a:rPr kumimoji="0" lang="en-US" altLang="en-US" sz="135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,</a:t>
            </a:r>
            <a:r>
              <a:rPr kumimoji="0" lang="en-US" altLang="en-US" sz="1350" b="1" i="1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 </a:t>
            </a:r>
            <a:r>
              <a:rPr kumimoji="0" lang="en-US" altLang="en-US" sz="1350" b="1" i="1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đang</a:t>
            </a:r>
            <a:r>
              <a:rPr kumimoji="0" lang="en-US" altLang="en-US" sz="1350" b="1" i="1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, </a:t>
            </a:r>
            <a:r>
              <a:rPr kumimoji="0" lang="en-US" altLang="en-US" sz="1350" b="1" i="1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sẽ</a:t>
            </a:r>
            <a:r>
              <a:rPr kumimoji="0" lang="en-US" altLang="en-US" sz="1350" b="1" i="1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 </a:t>
            </a:r>
            <a:r>
              <a:rPr kumimoji="0" lang="en-US" altLang="en-US" sz="135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+ </a:t>
            </a:r>
            <a:r>
              <a:rPr kumimoji="0" lang="en-US" altLang="en-US" sz="135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từ</a:t>
            </a:r>
            <a:r>
              <a:rPr kumimoji="0" lang="en-US" altLang="en-US" sz="135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 </a:t>
            </a:r>
            <a:r>
              <a:rPr kumimoji="0" lang="vi-VN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chỉ </a:t>
            </a:r>
            <a:r>
              <a:rPr kumimoji="0" lang="en-US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hoạt</a:t>
            </a:r>
            <a:r>
              <a:rPr kumimoji="0" lang="en-US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 </a:t>
            </a:r>
            <a:r>
              <a:rPr kumimoji="0" lang="en-US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động</a:t>
            </a:r>
            <a:endParaRPr kumimoji="0" lang="en-US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  <a:sym typeface="Arial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E16D3D-CECA-42CD-90F3-B745D4760776}"/>
              </a:ext>
            </a:extLst>
          </p:cNvPr>
          <p:cNvCxnSpPr/>
          <p:nvPr/>
        </p:nvCxnSpPr>
        <p:spPr>
          <a:xfrm flipH="1">
            <a:off x="2541495" y="2571316"/>
            <a:ext cx="7144" cy="37385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>
            <a:extLst>
              <a:ext uri="{FF2B5EF4-FFF2-40B4-BE49-F238E27FC236}">
                <a16:creationId xmlns:a16="http://schemas.microsoft.com/office/drawing/2014/main" id="{F616DC66-95BA-4757-AE0B-A0A0071FE959}"/>
              </a:ext>
            </a:extLst>
          </p:cNvPr>
          <p:cNvSpPr/>
          <p:nvPr/>
        </p:nvSpPr>
        <p:spPr>
          <a:xfrm rot="5400000">
            <a:off x="2374831" y="1585516"/>
            <a:ext cx="348853" cy="150092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5142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0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A567679-B135-4611-B5BD-302C8A7B138E}"/>
              </a:ext>
            </a:extLst>
          </p:cNvPr>
          <p:cNvCxnSpPr/>
          <p:nvPr/>
        </p:nvCxnSpPr>
        <p:spPr>
          <a:xfrm>
            <a:off x="1406913" y="2444323"/>
            <a:ext cx="0" cy="19526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 Brace 20">
            <a:extLst>
              <a:ext uri="{FF2B5EF4-FFF2-40B4-BE49-F238E27FC236}">
                <a16:creationId xmlns:a16="http://schemas.microsoft.com/office/drawing/2014/main" id="{6352A00C-CD97-4754-8DA0-7D54530C3DD5}"/>
              </a:ext>
            </a:extLst>
          </p:cNvPr>
          <p:cNvSpPr/>
          <p:nvPr/>
        </p:nvSpPr>
        <p:spPr>
          <a:xfrm rot="16200000">
            <a:off x="1339890" y="3499150"/>
            <a:ext cx="205382" cy="50595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5142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0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715864-3B2D-4055-85A8-C1995F7A62A2}"/>
              </a:ext>
            </a:extLst>
          </p:cNvPr>
          <p:cNvCxnSpPr/>
          <p:nvPr/>
        </p:nvCxnSpPr>
        <p:spPr>
          <a:xfrm flipH="1">
            <a:off x="3429000" y="3967004"/>
            <a:ext cx="7144" cy="37385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>
            <a:extLst>
              <a:ext uri="{FF2B5EF4-FFF2-40B4-BE49-F238E27FC236}">
                <a16:creationId xmlns:a16="http://schemas.microsoft.com/office/drawing/2014/main" id="{407CCB23-E4D3-4FA3-BC65-E6BFAC31E2F1}"/>
              </a:ext>
            </a:extLst>
          </p:cNvPr>
          <p:cNvSpPr/>
          <p:nvPr/>
        </p:nvSpPr>
        <p:spPr>
          <a:xfrm rot="5400000">
            <a:off x="3260302" y="2195200"/>
            <a:ext cx="348853" cy="317675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5142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0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1B7173F-D619-40A1-B8A6-259DCA2B6210}"/>
              </a:ext>
            </a:extLst>
          </p:cNvPr>
          <p:cNvCxnSpPr/>
          <p:nvPr/>
        </p:nvCxnSpPr>
        <p:spPr>
          <a:xfrm>
            <a:off x="1442581" y="3860370"/>
            <a:ext cx="0" cy="19526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893C2B02-9716-4BDA-B901-E019C21EA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815" y="3310003"/>
            <a:ext cx="4214813" cy="364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51435" tIns="25718" rIns="51435" bIns="25718" anchor="ctr"/>
          <a:lstStyle>
            <a:lvl1pPr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25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Bác</a:t>
            </a:r>
            <a:r>
              <a:rPr kumimoji="0" lang="en-US" altLang="en-US" sz="225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 </a:t>
            </a:r>
            <a:r>
              <a:rPr lang="en-US" altLang="en-US" sz="225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lang="en-US" altLang="en-US" sz="225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25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chăm</a:t>
            </a:r>
            <a:r>
              <a:rPr lang="en-US" altLang="en-US" sz="225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25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chỉ</a:t>
            </a:r>
            <a:r>
              <a:rPr lang="en-US" altLang="en-US" sz="225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25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altLang="en-US" sz="225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25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cẩn</a:t>
            </a:r>
            <a:r>
              <a:rPr lang="en-US" altLang="en-US" sz="225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25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thận</a:t>
            </a:r>
            <a:r>
              <a:rPr lang="en-US" altLang="en-US" sz="225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en-US" altLang="en-US" sz="22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0A7935-D1F1-4868-B0F7-05F9BA91012A}"/>
              </a:ext>
            </a:extLst>
          </p:cNvPr>
          <p:cNvSpPr txBox="1"/>
          <p:nvPr/>
        </p:nvSpPr>
        <p:spPr>
          <a:xfrm>
            <a:off x="682068" y="4040778"/>
            <a:ext cx="1571625" cy="300082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5131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Từ ngữ chỉ sự vật</a:t>
            </a:r>
            <a:endParaRPr kumimoji="0" lang="en-US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EDAE54-925F-4901-B9EF-7A0758F6A955}"/>
              </a:ext>
            </a:extLst>
          </p:cNvPr>
          <p:cNvSpPr txBox="1"/>
          <p:nvPr/>
        </p:nvSpPr>
        <p:spPr>
          <a:xfrm>
            <a:off x="2467403" y="4319097"/>
            <a:ext cx="3095625" cy="300082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5131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en-US" sz="1350" b="1" i="1" kern="1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</a:t>
            </a:r>
            <a:r>
              <a:rPr kumimoji="0" lang="en-US" altLang="en-US" sz="135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ất</a:t>
            </a:r>
            <a:r>
              <a:rPr kumimoji="0" lang="en-US" altLang="en-US" sz="135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, </a:t>
            </a:r>
            <a:r>
              <a:rPr kumimoji="0" lang="en-US" altLang="en-US" sz="135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quá</a:t>
            </a:r>
            <a:r>
              <a:rPr kumimoji="0" lang="en-US" altLang="en-US" sz="135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,</a:t>
            </a:r>
            <a:r>
              <a:rPr kumimoji="0" lang="en-US" altLang="en-US" sz="1350" b="1" i="1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 </a:t>
            </a:r>
            <a:r>
              <a:rPr kumimoji="0" lang="en-US" altLang="en-US" sz="1350" b="1" i="1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lắm</a:t>
            </a:r>
            <a:r>
              <a:rPr kumimoji="0" lang="en-US" altLang="en-US" sz="1350" b="1" i="1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 </a:t>
            </a:r>
            <a:r>
              <a:rPr kumimoji="0" lang="en-US" altLang="en-US" sz="135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+ </a:t>
            </a:r>
            <a:r>
              <a:rPr kumimoji="0" lang="en-US" altLang="en-US" sz="135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từ</a:t>
            </a:r>
            <a:r>
              <a:rPr kumimoji="0" lang="en-US" altLang="en-US" sz="135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 </a:t>
            </a:r>
            <a:r>
              <a:rPr kumimoji="0" lang="vi-VN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Arial"/>
              </a:rPr>
              <a:t>chỉ </a:t>
            </a:r>
            <a:r>
              <a:rPr lang="en-US" altLang="en-US" sz="1350" b="1" kern="1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đặc</a:t>
            </a:r>
            <a:r>
              <a:rPr lang="en-US" altLang="en-US" sz="1350" b="1" kern="1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1350" b="1" kern="1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điểm</a:t>
            </a:r>
            <a:endParaRPr kumimoji="0" lang="en-US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  <a:sym typeface="Arial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1DF36144-3D3E-4E6A-83D6-27A2DE569845}"/>
              </a:ext>
            </a:extLst>
          </p:cNvPr>
          <p:cNvSpPr/>
          <p:nvPr/>
        </p:nvSpPr>
        <p:spPr>
          <a:xfrm>
            <a:off x="394097" y="4307681"/>
            <a:ext cx="171450" cy="196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7" y="453453"/>
            <a:ext cx="5352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UTM Avo" panose="02040603050506020204" pitchFamily="18" charset="0"/>
              </a:rPr>
              <a:t>10.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chấm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chấm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hỏi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61975" y="1347920"/>
            <a:ext cx="6038849" cy="263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Hai </a:t>
            </a:r>
            <a:r>
              <a:rPr lang="en-US" sz="1600" dirty="0" err="1">
                <a:latin typeface="UTM Avo" panose="02040603050506020204" pitchFamily="18" charset="0"/>
              </a:rPr>
              <a:t>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vừa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vừa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chuyện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600" i="1" dirty="0" err="1">
                <a:latin typeface="UTM Avo" panose="02040603050506020204" pitchFamily="18" charset="0"/>
              </a:rPr>
              <a:t>Anh</a:t>
            </a:r>
            <a:r>
              <a:rPr lang="en-US" sz="1600" i="1" dirty="0">
                <a:latin typeface="UTM Avo" panose="02040603050506020204" pitchFamily="18" charset="0"/>
              </a:rPr>
              <a:t>: </a:t>
            </a: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Nếu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chiếc</a:t>
            </a:r>
            <a:r>
              <a:rPr lang="en-US" sz="1600" dirty="0">
                <a:latin typeface="UTM Avo" panose="02040603050506020204" pitchFamily="18" charset="0"/>
              </a:rPr>
              <a:t> ô </a:t>
            </a:r>
            <a:r>
              <a:rPr lang="en-US" sz="1600" dirty="0" err="1">
                <a:latin typeface="UTM Avo" panose="02040603050506020204" pitchFamily="18" charset="0"/>
              </a:rPr>
              <a:t>tô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sẽ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err="1">
                <a:latin typeface="UTM Avo" panose="02040603050506020204" pitchFamily="18" charset="0"/>
              </a:rPr>
              <a:t>nào</a:t>
            </a:r>
            <a:r>
              <a:rPr lang="en-US" sz="1600">
                <a:latin typeface="UTM Avo" panose="02040603050506020204" pitchFamily="18" charset="0"/>
              </a:rPr>
              <a:t> trước ?</a:t>
            </a:r>
            <a:endParaRPr lang="en-US" sz="1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i="1" dirty="0" err="1">
                <a:latin typeface="UTM Avo" panose="02040603050506020204" pitchFamily="18" charset="0"/>
              </a:rPr>
              <a:t>Em</a:t>
            </a:r>
            <a:r>
              <a:rPr lang="en-US" sz="1600" i="1" dirty="0">
                <a:latin typeface="UTM Avo" panose="02040603050506020204" pitchFamily="18" charset="0"/>
              </a:rPr>
              <a:t>:</a:t>
            </a:r>
            <a:r>
              <a:rPr lang="en-US" sz="1600" dirty="0">
                <a:latin typeface="UTM Avo" panose="02040603050506020204" pitchFamily="18" charset="0"/>
              </a:rPr>
              <a:t> -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sẽ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xe</a:t>
            </a:r>
            <a:r>
              <a:rPr lang="en-US" sz="1600" dirty="0">
                <a:latin typeface="UTM Avo" panose="02040603050506020204" pitchFamily="18" charset="0"/>
              </a:rPr>
              <a:t> ạ</a:t>
            </a:r>
          </a:p>
          <a:p>
            <a:pPr>
              <a:lnSpc>
                <a:spcPct val="150000"/>
              </a:lnSpc>
            </a:pPr>
            <a:r>
              <a:rPr lang="en-US" sz="1600" i="1" dirty="0" err="1">
                <a:latin typeface="UTM Avo" panose="02040603050506020204" pitchFamily="18" charset="0"/>
              </a:rPr>
              <a:t>Anh</a:t>
            </a:r>
            <a:r>
              <a:rPr lang="en-US" sz="1600" i="1" dirty="0">
                <a:latin typeface="UTM Avo" panose="02040603050506020204" pitchFamily="18" charset="0"/>
              </a:rPr>
              <a:t>: </a:t>
            </a:r>
            <a:r>
              <a:rPr lang="en-US" sz="1600" dirty="0">
                <a:latin typeface="UTM Avo" panose="02040603050506020204" pitchFamily="18" charset="0"/>
              </a:rPr>
              <a:t> - </a:t>
            </a:r>
            <a:r>
              <a:rPr lang="en-US" sz="1600" dirty="0" err="1">
                <a:latin typeface="UTM Avo" panose="02040603050506020204" pitchFamily="18" charset="0"/>
              </a:rPr>
              <a:t>Tại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vậy</a:t>
            </a:r>
            <a:endParaRPr lang="en-US" sz="1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i="1" dirty="0" err="1">
                <a:latin typeface="UTM Avo" panose="02040603050506020204" pitchFamily="18" charset="0"/>
              </a:rPr>
              <a:t>Em</a:t>
            </a:r>
            <a:r>
              <a:rPr lang="en-US" sz="1600" i="1" dirty="0">
                <a:latin typeface="UTM Avo" panose="02040603050506020204" pitchFamily="18" charset="0"/>
              </a:rPr>
              <a:t>: </a:t>
            </a: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phải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chạy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nữa</a:t>
            </a:r>
            <a:endParaRPr lang="en-US" sz="1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Nếu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bộ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phận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khác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chịu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yên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>
                <a:latin typeface="UTM Avo" panose="02040603050506020204" pitchFamily="18" charset="0"/>
              </a:rPr>
              <a:t>hay sao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01598" y="924903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Ăn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gì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trước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0" y="2157743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42003" y="2020609"/>
            <a:ext cx="263197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.</a:t>
            </a:r>
            <a:r>
              <a:rPr lang="en-US" sz="2000">
                <a:latin typeface="UTM Avo" panose="02040603050506020204" pitchFamily="18" charset="0"/>
              </a:rPr>
              <a:t> 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61296" y="2903359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61296" y="2571750"/>
            <a:ext cx="26319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25072" y="2522482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2159" y="3594270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16378" y="2392429"/>
            <a:ext cx="263197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34B6F5-AE36-40F5-8FF5-1E3FB962B1FC}"/>
              </a:ext>
            </a:extLst>
          </p:cNvPr>
          <p:cNvSpPr txBox="1"/>
          <p:nvPr/>
        </p:nvSpPr>
        <p:spPr>
          <a:xfrm>
            <a:off x="1522159" y="3466462"/>
            <a:ext cx="263197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4830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 animBg="1"/>
      <p:bldP spid="11" grpId="0"/>
      <p:bldP spid="13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270</Words>
  <Application>Microsoft Office PowerPoint</Application>
  <PresentationFormat>Custom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Kalam</vt:lpstr>
      <vt:lpstr>Calibri</vt:lpstr>
      <vt:lpstr>UTM Cookies</vt:lpstr>
      <vt:lpstr>Montserrat</vt:lpstr>
      <vt:lpstr>UTM Avo</vt:lpstr>
      <vt:lpstr>Arial</vt:lpstr>
      <vt:lpstr>Times New Roman</vt:lpstr>
      <vt:lpstr>Cambria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Trang Thu</cp:lastModifiedBy>
  <cp:revision>151</cp:revision>
  <dcterms:modified xsi:type="dcterms:W3CDTF">2021-11-03T03:39:15Z</dcterms:modified>
</cp:coreProperties>
</file>