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20"/>
  </p:notesMasterIdLst>
  <p:sldIdLst>
    <p:sldId id="322" r:id="rId3"/>
    <p:sldId id="320" r:id="rId4"/>
    <p:sldId id="380" r:id="rId5"/>
    <p:sldId id="340" r:id="rId6"/>
    <p:sldId id="364" r:id="rId7"/>
    <p:sldId id="386" r:id="rId8"/>
    <p:sldId id="387" r:id="rId9"/>
    <p:sldId id="388" r:id="rId10"/>
    <p:sldId id="389" r:id="rId11"/>
    <p:sldId id="390" r:id="rId12"/>
    <p:sldId id="378" r:id="rId13"/>
    <p:sldId id="392" r:id="rId14"/>
    <p:sldId id="379" r:id="rId15"/>
    <p:sldId id="327" r:id="rId16"/>
    <p:sldId id="328" r:id="rId17"/>
    <p:sldId id="393" r:id="rId18"/>
    <p:sldId id="330" r:id="rId19"/>
  </p:sldIdLst>
  <p:sldSz cx="6858000" cy="5143500"/>
  <p:notesSz cx="6858000" cy="9144000"/>
  <p:embeddedFontLst>
    <p:embeddedFont>
      <p:font typeface="HP001 4 hàng" panose="020B0603050302020204" pitchFamily="34" charset="0"/>
      <p:regular r:id="rId21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E6F7F9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91" d="100"/>
          <a:sy n="91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44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4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05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97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7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57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23.jpeg"/><Relationship Id="rId5" Type="http://schemas.openxmlformats.org/officeDocument/2006/relationships/image" Target="../media/image16.png"/><Relationship Id="rId10" Type="http://schemas.openxmlformats.org/officeDocument/2006/relationships/image" Target="../media/image22.jpe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-103484" y="1939072"/>
            <a:ext cx="2499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A78CA-A83D-4468-A928-128E6CB41E5E}"/>
              </a:ext>
            </a:extLst>
          </p:cNvPr>
          <p:cNvCxnSpPr>
            <a:cxnSpLocks/>
          </p:cNvCxnSpPr>
          <p:nvPr/>
        </p:nvCxnSpPr>
        <p:spPr>
          <a:xfrm flipH="1">
            <a:off x="2021045" y="111713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A1FC4-11CB-447C-944E-5090DAAAF289}"/>
              </a:ext>
            </a:extLst>
          </p:cNvPr>
          <p:cNvCxnSpPr>
            <a:cxnSpLocks/>
          </p:cNvCxnSpPr>
          <p:nvPr/>
        </p:nvCxnSpPr>
        <p:spPr>
          <a:xfrm flipH="1">
            <a:off x="2410180" y="150673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061F7D-C9F5-4142-B574-D622E5516838}"/>
              </a:ext>
            </a:extLst>
          </p:cNvPr>
          <p:cNvCxnSpPr>
            <a:cxnSpLocks/>
          </p:cNvCxnSpPr>
          <p:nvPr/>
        </p:nvCxnSpPr>
        <p:spPr>
          <a:xfrm flipH="1">
            <a:off x="2853810" y="1878658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BC8652-1B0A-44CE-A1CF-178ACC0C21BD}"/>
              </a:ext>
            </a:extLst>
          </p:cNvPr>
          <p:cNvCxnSpPr>
            <a:cxnSpLocks/>
          </p:cNvCxnSpPr>
          <p:nvPr/>
        </p:nvCxnSpPr>
        <p:spPr>
          <a:xfrm flipH="1">
            <a:off x="2527122" y="223512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D5506-A619-4596-8D00-F40C15839491}"/>
              </a:ext>
            </a:extLst>
          </p:cNvPr>
          <p:cNvCxnSpPr>
            <a:cxnSpLocks/>
          </p:cNvCxnSpPr>
          <p:nvPr/>
        </p:nvCxnSpPr>
        <p:spPr>
          <a:xfrm flipH="1">
            <a:off x="819239" y="109733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29A807-3981-4CC0-929F-1BB16F651191}"/>
              </a:ext>
            </a:extLst>
          </p:cNvPr>
          <p:cNvCxnSpPr>
            <a:cxnSpLocks/>
          </p:cNvCxnSpPr>
          <p:nvPr/>
        </p:nvCxnSpPr>
        <p:spPr>
          <a:xfrm flipH="1">
            <a:off x="1130928" y="149516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0BFAF-44C8-4478-9A99-A58FB4FC02B0}"/>
              </a:ext>
            </a:extLst>
          </p:cNvPr>
          <p:cNvCxnSpPr>
            <a:cxnSpLocks/>
          </p:cNvCxnSpPr>
          <p:nvPr/>
        </p:nvCxnSpPr>
        <p:spPr>
          <a:xfrm flipH="1">
            <a:off x="1892339" y="186174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85D65-92BF-4FEE-BC8C-F6A1F532FC83}"/>
              </a:ext>
            </a:extLst>
          </p:cNvPr>
          <p:cNvCxnSpPr>
            <a:cxnSpLocks/>
          </p:cNvCxnSpPr>
          <p:nvPr/>
        </p:nvCxnSpPr>
        <p:spPr>
          <a:xfrm flipH="1">
            <a:off x="1640182" y="222248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DEC26A-66D3-43F4-B851-7D2AAB2144CA}"/>
              </a:ext>
            </a:extLst>
          </p:cNvPr>
          <p:cNvCxnSpPr>
            <a:cxnSpLocks/>
          </p:cNvCxnSpPr>
          <p:nvPr/>
        </p:nvCxnSpPr>
        <p:spPr>
          <a:xfrm flipH="1">
            <a:off x="2465217" y="225219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797169-158C-4A9C-87FE-ECDB36E33C56}"/>
              </a:ext>
            </a:extLst>
          </p:cNvPr>
          <p:cNvCxnSpPr>
            <a:cxnSpLocks/>
          </p:cNvCxnSpPr>
          <p:nvPr/>
        </p:nvCxnSpPr>
        <p:spPr>
          <a:xfrm flipH="1">
            <a:off x="2508959" y="3146362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A5CB4-FC43-4FF3-AB8C-69D4876E88FA}"/>
              </a:ext>
            </a:extLst>
          </p:cNvPr>
          <p:cNvCxnSpPr>
            <a:cxnSpLocks/>
          </p:cNvCxnSpPr>
          <p:nvPr/>
        </p:nvCxnSpPr>
        <p:spPr>
          <a:xfrm flipH="1">
            <a:off x="2550782" y="35034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5BA366-F042-4ED3-BD0A-FB3A2F3D9C7D}"/>
              </a:ext>
            </a:extLst>
          </p:cNvPr>
          <p:cNvCxnSpPr>
            <a:cxnSpLocks/>
          </p:cNvCxnSpPr>
          <p:nvPr/>
        </p:nvCxnSpPr>
        <p:spPr>
          <a:xfrm flipH="1">
            <a:off x="2150864" y="3866345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1091B-AB60-4CD3-A5F1-F9D61DE62448}"/>
              </a:ext>
            </a:extLst>
          </p:cNvPr>
          <p:cNvCxnSpPr>
            <a:cxnSpLocks/>
          </p:cNvCxnSpPr>
          <p:nvPr/>
        </p:nvCxnSpPr>
        <p:spPr>
          <a:xfrm flipH="1">
            <a:off x="2565666" y="426636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1F27C-CABE-41A0-9BE4-1393E6DB3E55}"/>
              </a:ext>
            </a:extLst>
          </p:cNvPr>
          <p:cNvCxnSpPr>
            <a:cxnSpLocks/>
          </p:cNvCxnSpPr>
          <p:nvPr/>
        </p:nvCxnSpPr>
        <p:spPr>
          <a:xfrm flipH="1">
            <a:off x="2515778" y="427057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8FA2A-C01A-429E-B746-C18FAA624015}"/>
              </a:ext>
            </a:extLst>
          </p:cNvPr>
          <p:cNvCxnSpPr>
            <a:cxnSpLocks/>
          </p:cNvCxnSpPr>
          <p:nvPr/>
        </p:nvCxnSpPr>
        <p:spPr>
          <a:xfrm flipH="1">
            <a:off x="819239" y="314318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AC27A4-89C3-453E-92AC-1FCE0B93CF32}"/>
              </a:ext>
            </a:extLst>
          </p:cNvPr>
          <p:cNvCxnSpPr>
            <a:cxnSpLocks/>
          </p:cNvCxnSpPr>
          <p:nvPr/>
        </p:nvCxnSpPr>
        <p:spPr>
          <a:xfrm flipH="1">
            <a:off x="811427" y="345577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CECA8-718C-47B9-98BC-AFAF9CD3567A}"/>
              </a:ext>
            </a:extLst>
          </p:cNvPr>
          <p:cNvCxnSpPr>
            <a:cxnSpLocks/>
          </p:cNvCxnSpPr>
          <p:nvPr/>
        </p:nvCxnSpPr>
        <p:spPr>
          <a:xfrm flipH="1">
            <a:off x="811426" y="38182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7F5A18-7B88-4A1A-8D20-28083BDC5883}"/>
              </a:ext>
            </a:extLst>
          </p:cNvPr>
          <p:cNvCxnSpPr>
            <a:cxnSpLocks/>
          </p:cNvCxnSpPr>
          <p:nvPr/>
        </p:nvCxnSpPr>
        <p:spPr>
          <a:xfrm flipH="1">
            <a:off x="832022" y="4226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DEBE7-48FB-4277-BE82-18B0D86B3FDE}"/>
              </a:ext>
            </a:extLst>
          </p:cNvPr>
          <p:cNvCxnSpPr>
            <a:cxnSpLocks/>
          </p:cNvCxnSpPr>
          <p:nvPr/>
        </p:nvCxnSpPr>
        <p:spPr>
          <a:xfrm flipH="1">
            <a:off x="5004884" y="111713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0C5205-DD88-45B8-B369-9ADF473F22B9}"/>
              </a:ext>
            </a:extLst>
          </p:cNvPr>
          <p:cNvCxnSpPr>
            <a:cxnSpLocks/>
          </p:cNvCxnSpPr>
          <p:nvPr/>
        </p:nvCxnSpPr>
        <p:spPr>
          <a:xfrm flipH="1">
            <a:off x="4225709" y="145821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5108-D1D7-4E73-81C3-2DE719ABE5B2}"/>
              </a:ext>
            </a:extLst>
          </p:cNvPr>
          <p:cNvCxnSpPr>
            <a:cxnSpLocks/>
          </p:cNvCxnSpPr>
          <p:nvPr/>
        </p:nvCxnSpPr>
        <p:spPr>
          <a:xfrm flipH="1">
            <a:off x="4951125" y="182993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64C15C-CC22-444C-ACB1-B8426D9D2194}"/>
              </a:ext>
            </a:extLst>
          </p:cNvPr>
          <p:cNvCxnSpPr>
            <a:cxnSpLocks/>
          </p:cNvCxnSpPr>
          <p:nvPr/>
        </p:nvCxnSpPr>
        <p:spPr>
          <a:xfrm flipH="1">
            <a:off x="4473789" y="22327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C1C62A-4B31-41C3-A99C-254EA64CA656}"/>
              </a:ext>
            </a:extLst>
          </p:cNvPr>
          <p:cNvCxnSpPr>
            <a:cxnSpLocks/>
          </p:cNvCxnSpPr>
          <p:nvPr/>
        </p:nvCxnSpPr>
        <p:spPr>
          <a:xfrm flipH="1">
            <a:off x="5648676" y="11156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D82719-1A02-4170-886B-FC5EF11579D3}"/>
              </a:ext>
            </a:extLst>
          </p:cNvPr>
          <p:cNvCxnSpPr>
            <a:cxnSpLocks/>
          </p:cNvCxnSpPr>
          <p:nvPr/>
        </p:nvCxnSpPr>
        <p:spPr>
          <a:xfrm flipH="1">
            <a:off x="5562179" y="147045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1A79E6-CBD7-4C88-818E-34F1A38FB137}"/>
              </a:ext>
            </a:extLst>
          </p:cNvPr>
          <p:cNvCxnSpPr>
            <a:cxnSpLocks/>
          </p:cNvCxnSpPr>
          <p:nvPr/>
        </p:nvCxnSpPr>
        <p:spPr>
          <a:xfrm flipH="1">
            <a:off x="5568997" y="1835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F86524-1D5A-45E8-9647-68E24930D99F}"/>
              </a:ext>
            </a:extLst>
          </p:cNvPr>
          <p:cNvCxnSpPr>
            <a:cxnSpLocks/>
          </p:cNvCxnSpPr>
          <p:nvPr/>
        </p:nvCxnSpPr>
        <p:spPr>
          <a:xfrm flipH="1">
            <a:off x="5587675" y="221818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EC878C-EDB0-44DC-88EC-D113ACB73797}"/>
              </a:ext>
            </a:extLst>
          </p:cNvPr>
          <p:cNvCxnSpPr>
            <a:cxnSpLocks/>
          </p:cNvCxnSpPr>
          <p:nvPr/>
        </p:nvCxnSpPr>
        <p:spPr>
          <a:xfrm flipH="1">
            <a:off x="5534723" y="22224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C58D42-0DAB-492F-81C7-1905FACCF227}"/>
              </a:ext>
            </a:extLst>
          </p:cNvPr>
          <p:cNvCxnSpPr>
            <a:cxnSpLocks/>
          </p:cNvCxnSpPr>
          <p:nvPr/>
        </p:nvCxnSpPr>
        <p:spPr>
          <a:xfrm flipH="1">
            <a:off x="4262563" y="311710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D2EB-9BD9-427B-A191-B183DCA69889}"/>
              </a:ext>
            </a:extLst>
          </p:cNvPr>
          <p:cNvCxnSpPr>
            <a:cxnSpLocks/>
          </p:cNvCxnSpPr>
          <p:nvPr/>
        </p:nvCxnSpPr>
        <p:spPr>
          <a:xfrm flipH="1">
            <a:off x="5450965" y="315540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916B-4E39-4086-B91E-8ABB909084C8}"/>
              </a:ext>
            </a:extLst>
          </p:cNvPr>
          <p:cNvCxnSpPr>
            <a:cxnSpLocks/>
          </p:cNvCxnSpPr>
          <p:nvPr/>
        </p:nvCxnSpPr>
        <p:spPr>
          <a:xfrm flipH="1">
            <a:off x="5969594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4CFEE0-C91A-4E11-B137-F488D5FE0203}"/>
              </a:ext>
            </a:extLst>
          </p:cNvPr>
          <p:cNvCxnSpPr>
            <a:cxnSpLocks/>
          </p:cNvCxnSpPr>
          <p:nvPr/>
        </p:nvCxnSpPr>
        <p:spPr>
          <a:xfrm flipH="1">
            <a:off x="5740924" y="39072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6B0F3B-6F55-4503-9EE0-795D290C21F3}"/>
              </a:ext>
            </a:extLst>
          </p:cNvPr>
          <p:cNvCxnSpPr>
            <a:cxnSpLocks/>
          </p:cNvCxnSpPr>
          <p:nvPr/>
        </p:nvCxnSpPr>
        <p:spPr>
          <a:xfrm flipH="1">
            <a:off x="5980261" y="42336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59588-167B-4ACA-9210-6D007F65D174}"/>
              </a:ext>
            </a:extLst>
          </p:cNvPr>
          <p:cNvCxnSpPr>
            <a:cxnSpLocks/>
          </p:cNvCxnSpPr>
          <p:nvPr/>
        </p:nvCxnSpPr>
        <p:spPr>
          <a:xfrm flipH="1">
            <a:off x="5937013" y="42312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E571AF-C6C8-4B0E-9D83-2ABA7CBE8094}"/>
              </a:ext>
            </a:extLst>
          </p:cNvPr>
          <p:cNvCxnSpPr>
            <a:cxnSpLocks/>
          </p:cNvCxnSpPr>
          <p:nvPr/>
        </p:nvCxnSpPr>
        <p:spPr>
          <a:xfrm flipH="1">
            <a:off x="5163450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E18AED-0F08-4561-B8C6-04AF25F28594}"/>
              </a:ext>
            </a:extLst>
          </p:cNvPr>
          <p:cNvCxnSpPr>
            <a:cxnSpLocks/>
          </p:cNvCxnSpPr>
          <p:nvPr/>
        </p:nvCxnSpPr>
        <p:spPr>
          <a:xfrm flipH="1">
            <a:off x="4803567" y="39014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1BD4BD-236A-4075-8E9C-FA8CD2B35870}"/>
              </a:ext>
            </a:extLst>
          </p:cNvPr>
          <p:cNvCxnSpPr>
            <a:cxnSpLocks/>
          </p:cNvCxnSpPr>
          <p:nvPr/>
        </p:nvCxnSpPr>
        <p:spPr>
          <a:xfrm flipH="1">
            <a:off x="4146170" y="425582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6" y="388259"/>
            <a:ext cx="4467507" cy="25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imag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" y="479329"/>
            <a:ext cx="66367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4543766" cy="3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8538" y="258379"/>
            <a:ext cx="454376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  <a:sym typeface="Arial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8049" y="1808957"/>
            <a:ext cx="3184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7688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 ĐỌC NHÓM</a:t>
            </a:r>
            <a:endParaRPr kumimoji="0" lang="vi-V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7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A78CA-A83D-4468-A928-128E6CB41E5E}"/>
              </a:ext>
            </a:extLst>
          </p:cNvPr>
          <p:cNvCxnSpPr>
            <a:cxnSpLocks/>
          </p:cNvCxnSpPr>
          <p:nvPr/>
        </p:nvCxnSpPr>
        <p:spPr>
          <a:xfrm flipH="1">
            <a:off x="2021045" y="111713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A1FC4-11CB-447C-944E-5090DAAAF289}"/>
              </a:ext>
            </a:extLst>
          </p:cNvPr>
          <p:cNvCxnSpPr>
            <a:cxnSpLocks/>
          </p:cNvCxnSpPr>
          <p:nvPr/>
        </p:nvCxnSpPr>
        <p:spPr>
          <a:xfrm flipH="1">
            <a:off x="2410180" y="150673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061F7D-C9F5-4142-B574-D622E5516838}"/>
              </a:ext>
            </a:extLst>
          </p:cNvPr>
          <p:cNvCxnSpPr>
            <a:cxnSpLocks/>
          </p:cNvCxnSpPr>
          <p:nvPr/>
        </p:nvCxnSpPr>
        <p:spPr>
          <a:xfrm flipH="1">
            <a:off x="2853810" y="1878658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BC8652-1B0A-44CE-A1CF-178ACC0C21BD}"/>
              </a:ext>
            </a:extLst>
          </p:cNvPr>
          <p:cNvCxnSpPr>
            <a:cxnSpLocks/>
          </p:cNvCxnSpPr>
          <p:nvPr/>
        </p:nvCxnSpPr>
        <p:spPr>
          <a:xfrm flipH="1">
            <a:off x="2527122" y="223512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D5506-A619-4596-8D00-F40C15839491}"/>
              </a:ext>
            </a:extLst>
          </p:cNvPr>
          <p:cNvCxnSpPr>
            <a:cxnSpLocks/>
          </p:cNvCxnSpPr>
          <p:nvPr/>
        </p:nvCxnSpPr>
        <p:spPr>
          <a:xfrm flipH="1">
            <a:off x="819239" y="109733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29A807-3981-4CC0-929F-1BB16F651191}"/>
              </a:ext>
            </a:extLst>
          </p:cNvPr>
          <p:cNvCxnSpPr>
            <a:cxnSpLocks/>
          </p:cNvCxnSpPr>
          <p:nvPr/>
        </p:nvCxnSpPr>
        <p:spPr>
          <a:xfrm flipH="1">
            <a:off x="1130928" y="149516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0BFAF-44C8-4478-9A99-A58FB4FC02B0}"/>
              </a:ext>
            </a:extLst>
          </p:cNvPr>
          <p:cNvCxnSpPr>
            <a:cxnSpLocks/>
          </p:cNvCxnSpPr>
          <p:nvPr/>
        </p:nvCxnSpPr>
        <p:spPr>
          <a:xfrm flipH="1">
            <a:off x="1892339" y="186174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85D65-92BF-4FEE-BC8C-F6A1F532FC83}"/>
              </a:ext>
            </a:extLst>
          </p:cNvPr>
          <p:cNvCxnSpPr>
            <a:cxnSpLocks/>
          </p:cNvCxnSpPr>
          <p:nvPr/>
        </p:nvCxnSpPr>
        <p:spPr>
          <a:xfrm flipH="1">
            <a:off x="1640182" y="222248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DEC26A-66D3-43F4-B851-7D2AAB2144CA}"/>
              </a:ext>
            </a:extLst>
          </p:cNvPr>
          <p:cNvCxnSpPr>
            <a:cxnSpLocks/>
          </p:cNvCxnSpPr>
          <p:nvPr/>
        </p:nvCxnSpPr>
        <p:spPr>
          <a:xfrm flipH="1">
            <a:off x="2465217" y="225219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797169-158C-4A9C-87FE-ECDB36E33C56}"/>
              </a:ext>
            </a:extLst>
          </p:cNvPr>
          <p:cNvCxnSpPr>
            <a:cxnSpLocks/>
          </p:cNvCxnSpPr>
          <p:nvPr/>
        </p:nvCxnSpPr>
        <p:spPr>
          <a:xfrm flipH="1">
            <a:off x="2508959" y="3146362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A5CB4-FC43-4FF3-AB8C-69D4876E88FA}"/>
              </a:ext>
            </a:extLst>
          </p:cNvPr>
          <p:cNvCxnSpPr>
            <a:cxnSpLocks/>
          </p:cNvCxnSpPr>
          <p:nvPr/>
        </p:nvCxnSpPr>
        <p:spPr>
          <a:xfrm flipH="1">
            <a:off x="2550782" y="35034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5BA366-F042-4ED3-BD0A-FB3A2F3D9C7D}"/>
              </a:ext>
            </a:extLst>
          </p:cNvPr>
          <p:cNvCxnSpPr>
            <a:cxnSpLocks/>
          </p:cNvCxnSpPr>
          <p:nvPr/>
        </p:nvCxnSpPr>
        <p:spPr>
          <a:xfrm flipH="1">
            <a:off x="2150864" y="3866345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1091B-AB60-4CD3-A5F1-F9D61DE62448}"/>
              </a:ext>
            </a:extLst>
          </p:cNvPr>
          <p:cNvCxnSpPr>
            <a:cxnSpLocks/>
          </p:cNvCxnSpPr>
          <p:nvPr/>
        </p:nvCxnSpPr>
        <p:spPr>
          <a:xfrm flipH="1">
            <a:off x="2565666" y="426636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1F27C-CABE-41A0-9BE4-1393E6DB3E55}"/>
              </a:ext>
            </a:extLst>
          </p:cNvPr>
          <p:cNvCxnSpPr>
            <a:cxnSpLocks/>
          </p:cNvCxnSpPr>
          <p:nvPr/>
        </p:nvCxnSpPr>
        <p:spPr>
          <a:xfrm flipH="1">
            <a:off x="2515778" y="427057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8FA2A-C01A-429E-B746-C18FAA624015}"/>
              </a:ext>
            </a:extLst>
          </p:cNvPr>
          <p:cNvCxnSpPr>
            <a:cxnSpLocks/>
          </p:cNvCxnSpPr>
          <p:nvPr/>
        </p:nvCxnSpPr>
        <p:spPr>
          <a:xfrm flipH="1">
            <a:off x="819239" y="314318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AC27A4-89C3-453E-92AC-1FCE0B93CF32}"/>
              </a:ext>
            </a:extLst>
          </p:cNvPr>
          <p:cNvCxnSpPr>
            <a:cxnSpLocks/>
          </p:cNvCxnSpPr>
          <p:nvPr/>
        </p:nvCxnSpPr>
        <p:spPr>
          <a:xfrm flipH="1">
            <a:off x="811427" y="345577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CECA8-718C-47B9-98BC-AFAF9CD3567A}"/>
              </a:ext>
            </a:extLst>
          </p:cNvPr>
          <p:cNvCxnSpPr>
            <a:cxnSpLocks/>
          </p:cNvCxnSpPr>
          <p:nvPr/>
        </p:nvCxnSpPr>
        <p:spPr>
          <a:xfrm flipH="1">
            <a:off x="811426" y="38182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7F5A18-7B88-4A1A-8D20-28083BDC5883}"/>
              </a:ext>
            </a:extLst>
          </p:cNvPr>
          <p:cNvCxnSpPr>
            <a:cxnSpLocks/>
          </p:cNvCxnSpPr>
          <p:nvPr/>
        </p:nvCxnSpPr>
        <p:spPr>
          <a:xfrm flipH="1">
            <a:off x="832022" y="4226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DEBE7-48FB-4277-BE82-18B0D86B3FDE}"/>
              </a:ext>
            </a:extLst>
          </p:cNvPr>
          <p:cNvCxnSpPr>
            <a:cxnSpLocks/>
          </p:cNvCxnSpPr>
          <p:nvPr/>
        </p:nvCxnSpPr>
        <p:spPr>
          <a:xfrm flipH="1">
            <a:off x="5004884" y="111713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0C5205-DD88-45B8-B369-9ADF473F22B9}"/>
              </a:ext>
            </a:extLst>
          </p:cNvPr>
          <p:cNvCxnSpPr>
            <a:cxnSpLocks/>
          </p:cNvCxnSpPr>
          <p:nvPr/>
        </p:nvCxnSpPr>
        <p:spPr>
          <a:xfrm flipH="1">
            <a:off x="4225709" y="145821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5108-D1D7-4E73-81C3-2DE719ABE5B2}"/>
              </a:ext>
            </a:extLst>
          </p:cNvPr>
          <p:cNvCxnSpPr>
            <a:cxnSpLocks/>
          </p:cNvCxnSpPr>
          <p:nvPr/>
        </p:nvCxnSpPr>
        <p:spPr>
          <a:xfrm flipH="1">
            <a:off x="4951125" y="182993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64C15C-CC22-444C-ACB1-B8426D9D2194}"/>
              </a:ext>
            </a:extLst>
          </p:cNvPr>
          <p:cNvCxnSpPr>
            <a:cxnSpLocks/>
          </p:cNvCxnSpPr>
          <p:nvPr/>
        </p:nvCxnSpPr>
        <p:spPr>
          <a:xfrm flipH="1">
            <a:off x="4473789" y="22327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C1C62A-4B31-41C3-A99C-254EA64CA656}"/>
              </a:ext>
            </a:extLst>
          </p:cNvPr>
          <p:cNvCxnSpPr>
            <a:cxnSpLocks/>
          </p:cNvCxnSpPr>
          <p:nvPr/>
        </p:nvCxnSpPr>
        <p:spPr>
          <a:xfrm flipH="1">
            <a:off x="5648676" y="11156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D82719-1A02-4170-886B-FC5EF11579D3}"/>
              </a:ext>
            </a:extLst>
          </p:cNvPr>
          <p:cNvCxnSpPr>
            <a:cxnSpLocks/>
          </p:cNvCxnSpPr>
          <p:nvPr/>
        </p:nvCxnSpPr>
        <p:spPr>
          <a:xfrm flipH="1">
            <a:off x="5562179" y="147045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1A79E6-CBD7-4C88-818E-34F1A38FB137}"/>
              </a:ext>
            </a:extLst>
          </p:cNvPr>
          <p:cNvCxnSpPr>
            <a:cxnSpLocks/>
          </p:cNvCxnSpPr>
          <p:nvPr/>
        </p:nvCxnSpPr>
        <p:spPr>
          <a:xfrm flipH="1">
            <a:off x="5568997" y="1835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F86524-1D5A-45E8-9647-68E24930D99F}"/>
              </a:ext>
            </a:extLst>
          </p:cNvPr>
          <p:cNvCxnSpPr>
            <a:cxnSpLocks/>
          </p:cNvCxnSpPr>
          <p:nvPr/>
        </p:nvCxnSpPr>
        <p:spPr>
          <a:xfrm flipH="1">
            <a:off x="5587675" y="221818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EC878C-EDB0-44DC-88EC-D113ACB73797}"/>
              </a:ext>
            </a:extLst>
          </p:cNvPr>
          <p:cNvCxnSpPr>
            <a:cxnSpLocks/>
          </p:cNvCxnSpPr>
          <p:nvPr/>
        </p:nvCxnSpPr>
        <p:spPr>
          <a:xfrm flipH="1">
            <a:off x="5534723" y="22224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C58D42-0DAB-492F-81C7-1905FACCF227}"/>
              </a:ext>
            </a:extLst>
          </p:cNvPr>
          <p:cNvCxnSpPr>
            <a:cxnSpLocks/>
          </p:cNvCxnSpPr>
          <p:nvPr/>
        </p:nvCxnSpPr>
        <p:spPr>
          <a:xfrm flipH="1">
            <a:off x="4262563" y="311710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D2EB-9BD9-427B-A191-B183DCA69889}"/>
              </a:ext>
            </a:extLst>
          </p:cNvPr>
          <p:cNvCxnSpPr>
            <a:cxnSpLocks/>
          </p:cNvCxnSpPr>
          <p:nvPr/>
        </p:nvCxnSpPr>
        <p:spPr>
          <a:xfrm flipH="1">
            <a:off x="5450965" y="315540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916B-4E39-4086-B91E-8ABB909084C8}"/>
              </a:ext>
            </a:extLst>
          </p:cNvPr>
          <p:cNvCxnSpPr>
            <a:cxnSpLocks/>
          </p:cNvCxnSpPr>
          <p:nvPr/>
        </p:nvCxnSpPr>
        <p:spPr>
          <a:xfrm flipH="1">
            <a:off x="5969594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4CFEE0-C91A-4E11-B137-F488D5FE0203}"/>
              </a:ext>
            </a:extLst>
          </p:cNvPr>
          <p:cNvCxnSpPr>
            <a:cxnSpLocks/>
          </p:cNvCxnSpPr>
          <p:nvPr/>
        </p:nvCxnSpPr>
        <p:spPr>
          <a:xfrm flipH="1">
            <a:off x="5740924" y="39072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6B0F3B-6F55-4503-9EE0-795D290C21F3}"/>
              </a:ext>
            </a:extLst>
          </p:cNvPr>
          <p:cNvCxnSpPr>
            <a:cxnSpLocks/>
          </p:cNvCxnSpPr>
          <p:nvPr/>
        </p:nvCxnSpPr>
        <p:spPr>
          <a:xfrm flipH="1">
            <a:off x="5980261" y="42336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59588-167B-4ACA-9210-6D007F65D174}"/>
              </a:ext>
            </a:extLst>
          </p:cNvPr>
          <p:cNvCxnSpPr>
            <a:cxnSpLocks/>
          </p:cNvCxnSpPr>
          <p:nvPr/>
        </p:nvCxnSpPr>
        <p:spPr>
          <a:xfrm flipH="1">
            <a:off x="5937013" y="42312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E571AF-C6C8-4B0E-9D83-2ABA7CBE8094}"/>
              </a:ext>
            </a:extLst>
          </p:cNvPr>
          <p:cNvCxnSpPr>
            <a:cxnSpLocks/>
          </p:cNvCxnSpPr>
          <p:nvPr/>
        </p:nvCxnSpPr>
        <p:spPr>
          <a:xfrm flipH="1">
            <a:off x="5163450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E18AED-0F08-4561-B8C6-04AF25F28594}"/>
              </a:ext>
            </a:extLst>
          </p:cNvPr>
          <p:cNvCxnSpPr>
            <a:cxnSpLocks/>
          </p:cNvCxnSpPr>
          <p:nvPr/>
        </p:nvCxnSpPr>
        <p:spPr>
          <a:xfrm flipH="1">
            <a:off x="4803567" y="39014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1BD4BD-236A-4075-8E9C-FA8CD2B35870}"/>
              </a:ext>
            </a:extLst>
          </p:cNvPr>
          <p:cNvCxnSpPr>
            <a:cxnSpLocks/>
          </p:cNvCxnSpPr>
          <p:nvPr/>
        </p:nvCxnSpPr>
        <p:spPr>
          <a:xfrm flipH="1">
            <a:off x="4146170" y="425582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5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1" y="426411"/>
            <a:ext cx="5693745" cy="575779"/>
          </a:xfrm>
          <a:prstGeom prst="rect">
            <a:avLst/>
          </a:prstGeom>
          <a:noFill/>
        </p:spPr>
        <p:txBody>
          <a:bodyPr wrap="square" lIns="81643" tIns="40821" rIns="81643" bIns="40821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TRÒ</a:t>
            </a:r>
            <a:r>
              <a:rPr kumimoji="0" lang="en-US" sz="3206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 CHƠI CỦA BỐ</a:t>
            </a:r>
            <a:endParaRPr kumimoji="0" lang="en-US" sz="320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287" y="1970194"/>
            <a:ext cx="630742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54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altLang="zh-CN" sz="5400" b="1" i="0" u="none" strike="noStrike" kern="1200" cap="none" spc="4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altLang="zh-CN" sz="5400" b="1" i="0" u="none" strike="noStrike" kern="1200" cap="none" spc="4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5400" b="1" i="0" u="none" strike="noStrike" kern="1200" cap="none" spc="4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3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64869" y="1601303"/>
            <a:ext cx="635795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Hạt thóc được sinh ra từ đâu?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64869" y="2062797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được sinh ra trên cánh đồng.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285155" y="2610765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Những câu thơ nào cho thấy hạt thóc trải qua nhiều khó khăn?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264869" y="3112788"/>
            <a:ext cx="6291047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 sống qua bão lũ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Tôi chịu nhiều thiên tai.</a:t>
            </a:r>
          </a:p>
        </p:txBody>
      </p:sp>
      <p:pic>
        <p:nvPicPr>
          <p:cNvPr id="1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881AB39D-E97A-614C-AB72-B8B1E42E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548690" y="1389862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Hạt thóc quý giá như thế nào với con người?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548689" y="1840691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là thực phẩm nuôi sống con người.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548689" y="2529274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nhất câu thơ nào? Vì sao?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548689" y="3100936"/>
            <a:ext cx="5930170" cy="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Em thích nhất </a:t>
            </a:r>
            <a:r>
              <a:rPr lang="vi-VN" sz="1800">
                <a:solidFill>
                  <a:srgbClr val="FF0000"/>
                </a:solidFill>
                <a:latin typeface="UTM Avo" panose="02040603050506020204" pitchFamily="18" charset="0"/>
              </a:rPr>
              <a:t>câu th</a:t>
            </a:r>
            <a:r>
              <a:rPr lang="en-US" sz="1800">
                <a:solidFill>
                  <a:srgbClr val="FF0000"/>
                </a:solidFill>
                <a:latin typeface="UTM Avo" panose="02040603050506020204" pitchFamily="18" charset="0"/>
              </a:rPr>
              <a:t>ơ … </a:t>
            </a:r>
            <a:r>
              <a:rPr lang="vi-VN" sz="1800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……</a:t>
            </a:r>
          </a:p>
        </p:txBody>
      </p:sp>
      <p:pic>
        <p:nvPicPr>
          <p:cNvPr id="2050" name="Picture 2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E9A8E86C-207F-B54F-8087-FD797FCA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 bwMode="auto">
          <a:xfrm>
            <a:off x="5560811" y="-602812"/>
            <a:ext cx="1360449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52AD9DBB-433B-8648-9A3D-3D9A45959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97716" l="1628" r="28256">
                        <a14:foregroundMark x1="3140" y1="41624" x2="3140" y2="41624"/>
                        <a14:foregroundMark x1="2907" y1="41624" x2="6395" y2="22843"/>
                        <a14:foregroundMark x1="1744" y1="46954" x2="2093" y2="84518"/>
                        <a14:foregroundMark x1="2093" y1="84518" x2="1744" y2="97716"/>
                        <a14:foregroundMark x1="28256" y1="68020" x2="28256" y2="68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3"/>
          <a:stretch/>
        </p:blipFill>
        <p:spPr bwMode="auto">
          <a:xfrm>
            <a:off x="-54652" y="3253307"/>
            <a:ext cx="1294794" cy="19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A78CA-A83D-4468-A928-128E6CB41E5E}"/>
              </a:ext>
            </a:extLst>
          </p:cNvPr>
          <p:cNvCxnSpPr>
            <a:cxnSpLocks/>
          </p:cNvCxnSpPr>
          <p:nvPr/>
        </p:nvCxnSpPr>
        <p:spPr>
          <a:xfrm flipH="1">
            <a:off x="2021045" y="111713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A1FC4-11CB-447C-944E-5090DAAAF289}"/>
              </a:ext>
            </a:extLst>
          </p:cNvPr>
          <p:cNvCxnSpPr>
            <a:cxnSpLocks/>
          </p:cNvCxnSpPr>
          <p:nvPr/>
        </p:nvCxnSpPr>
        <p:spPr>
          <a:xfrm flipH="1">
            <a:off x="2410180" y="150673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061F7D-C9F5-4142-B574-D622E5516838}"/>
              </a:ext>
            </a:extLst>
          </p:cNvPr>
          <p:cNvCxnSpPr>
            <a:cxnSpLocks/>
          </p:cNvCxnSpPr>
          <p:nvPr/>
        </p:nvCxnSpPr>
        <p:spPr>
          <a:xfrm flipH="1">
            <a:off x="2853810" y="1878658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BC8652-1B0A-44CE-A1CF-178ACC0C21BD}"/>
              </a:ext>
            </a:extLst>
          </p:cNvPr>
          <p:cNvCxnSpPr>
            <a:cxnSpLocks/>
          </p:cNvCxnSpPr>
          <p:nvPr/>
        </p:nvCxnSpPr>
        <p:spPr>
          <a:xfrm flipH="1">
            <a:off x="2527122" y="224563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D5506-A619-4596-8D00-F40C15839491}"/>
              </a:ext>
            </a:extLst>
          </p:cNvPr>
          <p:cNvCxnSpPr>
            <a:cxnSpLocks/>
          </p:cNvCxnSpPr>
          <p:nvPr/>
        </p:nvCxnSpPr>
        <p:spPr>
          <a:xfrm flipH="1">
            <a:off x="819239" y="109733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29A807-3981-4CC0-929F-1BB16F651191}"/>
              </a:ext>
            </a:extLst>
          </p:cNvPr>
          <p:cNvCxnSpPr>
            <a:cxnSpLocks/>
          </p:cNvCxnSpPr>
          <p:nvPr/>
        </p:nvCxnSpPr>
        <p:spPr>
          <a:xfrm flipH="1">
            <a:off x="1130928" y="149516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0BFAF-44C8-4478-9A99-A58FB4FC02B0}"/>
              </a:ext>
            </a:extLst>
          </p:cNvPr>
          <p:cNvCxnSpPr>
            <a:cxnSpLocks/>
          </p:cNvCxnSpPr>
          <p:nvPr/>
        </p:nvCxnSpPr>
        <p:spPr>
          <a:xfrm flipH="1">
            <a:off x="1892339" y="186174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85D65-92BF-4FEE-BC8C-F6A1F532FC83}"/>
              </a:ext>
            </a:extLst>
          </p:cNvPr>
          <p:cNvCxnSpPr>
            <a:cxnSpLocks/>
          </p:cNvCxnSpPr>
          <p:nvPr/>
        </p:nvCxnSpPr>
        <p:spPr>
          <a:xfrm flipH="1">
            <a:off x="1640182" y="222248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DEC26A-66D3-43F4-B851-7D2AAB2144CA}"/>
              </a:ext>
            </a:extLst>
          </p:cNvPr>
          <p:cNvCxnSpPr>
            <a:cxnSpLocks/>
          </p:cNvCxnSpPr>
          <p:nvPr/>
        </p:nvCxnSpPr>
        <p:spPr>
          <a:xfrm flipH="1">
            <a:off x="2465217" y="225219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797169-158C-4A9C-87FE-ECDB36E33C56}"/>
              </a:ext>
            </a:extLst>
          </p:cNvPr>
          <p:cNvCxnSpPr>
            <a:cxnSpLocks/>
          </p:cNvCxnSpPr>
          <p:nvPr/>
        </p:nvCxnSpPr>
        <p:spPr>
          <a:xfrm flipH="1">
            <a:off x="2508959" y="3146362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A5CB4-FC43-4FF3-AB8C-69D4876E88FA}"/>
              </a:ext>
            </a:extLst>
          </p:cNvPr>
          <p:cNvCxnSpPr>
            <a:cxnSpLocks/>
          </p:cNvCxnSpPr>
          <p:nvPr/>
        </p:nvCxnSpPr>
        <p:spPr>
          <a:xfrm flipH="1">
            <a:off x="2550782" y="35034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5BA366-F042-4ED3-BD0A-FB3A2F3D9C7D}"/>
              </a:ext>
            </a:extLst>
          </p:cNvPr>
          <p:cNvCxnSpPr>
            <a:cxnSpLocks/>
          </p:cNvCxnSpPr>
          <p:nvPr/>
        </p:nvCxnSpPr>
        <p:spPr>
          <a:xfrm flipH="1">
            <a:off x="2150864" y="3866345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1091B-AB60-4CD3-A5F1-F9D61DE62448}"/>
              </a:ext>
            </a:extLst>
          </p:cNvPr>
          <p:cNvCxnSpPr>
            <a:cxnSpLocks/>
          </p:cNvCxnSpPr>
          <p:nvPr/>
        </p:nvCxnSpPr>
        <p:spPr>
          <a:xfrm flipH="1">
            <a:off x="2565666" y="426636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1F27C-CABE-41A0-9BE4-1393E6DB3E55}"/>
              </a:ext>
            </a:extLst>
          </p:cNvPr>
          <p:cNvCxnSpPr>
            <a:cxnSpLocks/>
          </p:cNvCxnSpPr>
          <p:nvPr/>
        </p:nvCxnSpPr>
        <p:spPr>
          <a:xfrm flipH="1">
            <a:off x="2515778" y="427057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8FA2A-C01A-429E-B746-C18FAA624015}"/>
              </a:ext>
            </a:extLst>
          </p:cNvPr>
          <p:cNvCxnSpPr>
            <a:cxnSpLocks/>
          </p:cNvCxnSpPr>
          <p:nvPr/>
        </p:nvCxnSpPr>
        <p:spPr>
          <a:xfrm flipH="1">
            <a:off x="819239" y="314318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AC27A4-89C3-453E-92AC-1FCE0B93CF32}"/>
              </a:ext>
            </a:extLst>
          </p:cNvPr>
          <p:cNvCxnSpPr>
            <a:cxnSpLocks/>
          </p:cNvCxnSpPr>
          <p:nvPr/>
        </p:nvCxnSpPr>
        <p:spPr>
          <a:xfrm flipH="1">
            <a:off x="811427" y="345577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CECA8-718C-47B9-98BC-AFAF9CD3567A}"/>
              </a:ext>
            </a:extLst>
          </p:cNvPr>
          <p:cNvCxnSpPr>
            <a:cxnSpLocks/>
          </p:cNvCxnSpPr>
          <p:nvPr/>
        </p:nvCxnSpPr>
        <p:spPr>
          <a:xfrm flipH="1">
            <a:off x="811426" y="38182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7F5A18-7B88-4A1A-8D20-28083BDC5883}"/>
              </a:ext>
            </a:extLst>
          </p:cNvPr>
          <p:cNvCxnSpPr>
            <a:cxnSpLocks/>
          </p:cNvCxnSpPr>
          <p:nvPr/>
        </p:nvCxnSpPr>
        <p:spPr>
          <a:xfrm flipH="1">
            <a:off x="832022" y="4226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DEBE7-48FB-4277-BE82-18B0D86B3FDE}"/>
              </a:ext>
            </a:extLst>
          </p:cNvPr>
          <p:cNvCxnSpPr>
            <a:cxnSpLocks/>
          </p:cNvCxnSpPr>
          <p:nvPr/>
        </p:nvCxnSpPr>
        <p:spPr>
          <a:xfrm flipH="1">
            <a:off x="5004884" y="111713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0C5205-DD88-45B8-B369-9ADF473F22B9}"/>
              </a:ext>
            </a:extLst>
          </p:cNvPr>
          <p:cNvCxnSpPr>
            <a:cxnSpLocks/>
          </p:cNvCxnSpPr>
          <p:nvPr/>
        </p:nvCxnSpPr>
        <p:spPr>
          <a:xfrm flipH="1">
            <a:off x="4225709" y="145821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5108-D1D7-4E73-81C3-2DE719ABE5B2}"/>
              </a:ext>
            </a:extLst>
          </p:cNvPr>
          <p:cNvCxnSpPr>
            <a:cxnSpLocks/>
          </p:cNvCxnSpPr>
          <p:nvPr/>
        </p:nvCxnSpPr>
        <p:spPr>
          <a:xfrm flipH="1">
            <a:off x="4951125" y="182993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64C15C-CC22-444C-ACB1-B8426D9D2194}"/>
              </a:ext>
            </a:extLst>
          </p:cNvPr>
          <p:cNvCxnSpPr>
            <a:cxnSpLocks/>
          </p:cNvCxnSpPr>
          <p:nvPr/>
        </p:nvCxnSpPr>
        <p:spPr>
          <a:xfrm flipH="1">
            <a:off x="4473789" y="22327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C1C62A-4B31-41C3-A99C-254EA64CA656}"/>
              </a:ext>
            </a:extLst>
          </p:cNvPr>
          <p:cNvCxnSpPr>
            <a:cxnSpLocks/>
          </p:cNvCxnSpPr>
          <p:nvPr/>
        </p:nvCxnSpPr>
        <p:spPr>
          <a:xfrm flipH="1">
            <a:off x="5648676" y="11156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D82719-1A02-4170-886B-FC5EF11579D3}"/>
              </a:ext>
            </a:extLst>
          </p:cNvPr>
          <p:cNvCxnSpPr>
            <a:cxnSpLocks/>
          </p:cNvCxnSpPr>
          <p:nvPr/>
        </p:nvCxnSpPr>
        <p:spPr>
          <a:xfrm flipH="1">
            <a:off x="5562179" y="147045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1A79E6-CBD7-4C88-818E-34F1A38FB137}"/>
              </a:ext>
            </a:extLst>
          </p:cNvPr>
          <p:cNvCxnSpPr>
            <a:cxnSpLocks/>
          </p:cNvCxnSpPr>
          <p:nvPr/>
        </p:nvCxnSpPr>
        <p:spPr>
          <a:xfrm flipH="1">
            <a:off x="5568997" y="1835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F86524-1D5A-45E8-9647-68E24930D99F}"/>
              </a:ext>
            </a:extLst>
          </p:cNvPr>
          <p:cNvCxnSpPr>
            <a:cxnSpLocks/>
          </p:cNvCxnSpPr>
          <p:nvPr/>
        </p:nvCxnSpPr>
        <p:spPr>
          <a:xfrm flipH="1">
            <a:off x="5587675" y="221818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EC878C-EDB0-44DC-88EC-D113ACB73797}"/>
              </a:ext>
            </a:extLst>
          </p:cNvPr>
          <p:cNvCxnSpPr>
            <a:cxnSpLocks/>
          </p:cNvCxnSpPr>
          <p:nvPr/>
        </p:nvCxnSpPr>
        <p:spPr>
          <a:xfrm flipH="1">
            <a:off x="5534723" y="22224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C58D42-0DAB-492F-81C7-1905FACCF227}"/>
              </a:ext>
            </a:extLst>
          </p:cNvPr>
          <p:cNvCxnSpPr>
            <a:cxnSpLocks/>
          </p:cNvCxnSpPr>
          <p:nvPr/>
        </p:nvCxnSpPr>
        <p:spPr>
          <a:xfrm flipH="1">
            <a:off x="4262563" y="311710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D2EB-9BD9-427B-A191-B183DCA69889}"/>
              </a:ext>
            </a:extLst>
          </p:cNvPr>
          <p:cNvCxnSpPr>
            <a:cxnSpLocks/>
          </p:cNvCxnSpPr>
          <p:nvPr/>
        </p:nvCxnSpPr>
        <p:spPr>
          <a:xfrm flipH="1">
            <a:off x="5450965" y="315540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916B-4E39-4086-B91E-8ABB909084C8}"/>
              </a:ext>
            </a:extLst>
          </p:cNvPr>
          <p:cNvCxnSpPr>
            <a:cxnSpLocks/>
          </p:cNvCxnSpPr>
          <p:nvPr/>
        </p:nvCxnSpPr>
        <p:spPr>
          <a:xfrm flipH="1">
            <a:off x="5969594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4CFEE0-C91A-4E11-B137-F488D5FE0203}"/>
              </a:ext>
            </a:extLst>
          </p:cNvPr>
          <p:cNvCxnSpPr>
            <a:cxnSpLocks/>
          </p:cNvCxnSpPr>
          <p:nvPr/>
        </p:nvCxnSpPr>
        <p:spPr>
          <a:xfrm flipH="1">
            <a:off x="5740924" y="39072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6B0F3B-6F55-4503-9EE0-795D290C21F3}"/>
              </a:ext>
            </a:extLst>
          </p:cNvPr>
          <p:cNvCxnSpPr>
            <a:cxnSpLocks/>
          </p:cNvCxnSpPr>
          <p:nvPr/>
        </p:nvCxnSpPr>
        <p:spPr>
          <a:xfrm flipH="1">
            <a:off x="5980261" y="42336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59588-167B-4ACA-9210-6D007F65D174}"/>
              </a:ext>
            </a:extLst>
          </p:cNvPr>
          <p:cNvCxnSpPr>
            <a:cxnSpLocks/>
          </p:cNvCxnSpPr>
          <p:nvPr/>
        </p:nvCxnSpPr>
        <p:spPr>
          <a:xfrm flipH="1">
            <a:off x="5937013" y="42312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E571AF-C6C8-4B0E-9D83-2ABA7CBE8094}"/>
              </a:ext>
            </a:extLst>
          </p:cNvPr>
          <p:cNvCxnSpPr>
            <a:cxnSpLocks/>
          </p:cNvCxnSpPr>
          <p:nvPr/>
        </p:nvCxnSpPr>
        <p:spPr>
          <a:xfrm flipH="1">
            <a:off x="5163450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E18AED-0F08-4561-B8C6-04AF25F28594}"/>
              </a:ext>
            </a:extLst>
          </p:cNvPr>
          <p:cNvCxnSpPr>
            <a:cxnSpLocks/>
          </p:cNvCxnSpPr>
          <p:nvPr/>
        </p:nvCxnSpPr>
        <p:spPr>
          <a:xfrm flipH="1">
            <a:off x="4803567" y="39014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1BD4BD-236A-4075-8E9C-FA8CD2B35870}"/>
              </a:ext>
            </a:extLst>
          </p:cNvPr>
          <p:cNvCxnSpPr>
            <a:cxnSpLocks/>
          </p:cNvCxnSpPr>
          <p:nvPr/>
        </p:nvCxnSpPr>
        <p:spPr>
          <a:xfrm flipH="1">
            <a:off x="4146170" y="425582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1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18293" y="1057693"/>
            <a:ext cx="6038263" cy="87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Từ ngữ nào trong bài thơ cho thấy hạt thóc tự kể chuyện về mình?</a:t>
            </a: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893118" y="462312"/>
            <a:ext cx="26812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vi-VN" sz="1800" b="1">
                <a:solidFill>
                  <a:srgbClr val="17479D"/>
                </a:solidFill>
                <a:latin typeface="UTM Avo" panose="02040603050506020204" pitchFamily="18" charset="0"/>
              </a:rPr>
              <a:t>LUYỆN TẬP</a:t>
            </a:r>
            <a:r>
              <a:rPr lang="en-US" sz="1800" b="1">
                <a:solidFill>
                  <a:srgbClr val="17479D"/>
                </a:solidFill>
                <a:latin typeface="UTM Avo" panose="02040603050506020204" pitchFamily="18" charset="0"/>
              </a:rPr>
              <a:t> VĂN BẢN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6E49F9-EAE3-794C-8128-1DE14F6EC774}"/>
              </a:ext>
            </a:extLst>
          </p:cNvPr>
          <p:cNvSpPr txBox="1"/>
          <p:nvPr/>
        </p:nvSpPr>
        <p:spPr>
          <a:xfrm>
            <a:off x="463915" y="1843950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Hạt thóc tự xưng “tôi”.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0F0C83-681E-6945-AF0D-41FE2F63B564}"/>
              </a:ext>
            </a:extLst>
          </p:cNvPr>
          <p:cNvSpPr txBox="1"/>
          <p:nvPr/>
        </p:nvSpPr>
        <p:spPr>
          <a:xfrm>
            <a:off x="463915" y="2560158"/>
            <a:ext cx="6038263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Đóng vai hạt thóc, tự giới thiệu về mình.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G: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2" grpId="0"/>
      <p:bldP spid="4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07" y="1152215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713208" y="2161033"/>
            <a:ext cx="3519220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Hạt gì nho nhỏ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Trong trắng, ngoài vàng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Xay, giã, giần, sàng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Nấ</a:t>
            </a:r>
            <a:r>
              <a:rPr lang="en-US" sz="1800" dirty="0">
                <a:latin typeface="UTM Avo" panose="02040603050506020204" pitchFamily="18" charset="0"/>
                <a:ea typeface="Calibri" panose="020F0502020204030204" pitchFamily="34" charset="0"/>
              </a:rPr>
              <a:t>u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 thành cơm dẻo?</a:t>
            </a:r>
          </a:p>
          <a:p>
            <a:pPr algn="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4876386" y="3897974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5" y="2047028"/>
            <a:ext cx="1774535" cy="19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9" y="733925"/>
            <a:ext cx="42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14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81317" y="1103257"/>
            <a:ext cx="110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Đọc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541062" y="1455377"/>
            <a:ext cx="20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Hạt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thóc</a:t>
            </a:r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 (Tr.31)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8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7D2987-B0C9-2A4B-BE75-BA076446B20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1DA52-009B-6949-8133-5D3AC2863330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77C11B-D935-184C-9130-55F7481215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34587F-BD4A-2D4A-893F-FE98B9E7009F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974676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96" y="1061392"/>
            <a:ext cx="30477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2288196" y="975264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0E8651-65CB-4EBE-A767-816391FD9554}"/>
              </a:ext>
            </a:extLst>
          </p:cNvPr>
          <p:cNvCxnSpPr>
            <a:cxnSpLocks/>
          </p:cNvCxnSpPr>
          <p:nvPr/>
        </p:nvCxnSpPr>
        <p:spPr>
          <a:xfrm flipH="1">
            <a:off x="3842041" y="1100389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A13DB7-CA26-4D5C-91C3-5EF37A116068}"/>
              </a:ext>
            </a:extLst>
          </p:cNvPr>
          <p:cNvCxnSpPr>
            <a:cxnSpLocks/>
          </p:cNvCxnSpPr>
          <p:nvPr/>
        </p:nvCxnSpPr>
        <p:spPr>
          <a:xfrm flipH="1">
            <a:off x="4254095" y="15002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41829-EE5D-4584-A96E-1CB263DBEE0E}"/>
              </a:ext>
            </a:extLst>
          </p:cNvPr>
          <p:cNvCxnSpPr>
            <a:cxnSpLocks/>
          </p:cNvCxnSpPr>
          <p:nvPr/>
        </p:nvCxnSpPr>
        <p:spPr>
          <a:xfrm flipH="1">
            <a:off x="4704068" y="184062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4CBFBC-D97D-4263-A6D2-04326B42E8E1}"/>
              </a:ext>
            </a:extLst>
          </p:cNvPr>
          <p:cNvCxnSpPr>
            <a:cxnSpLocks/>
          </p:cNvCxnSpPr>
          <p:nvPr/>
        </p:nvCxnSpPr>
        <p:spPr>
          <a:xfrm flipH="1">
            <a:off x="4399371" y="2215699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1FABD9-E505-4FD0-88E3-77C3D22796A7}"/>
              </a:ext>
            </a:extLst>
          </p:cNvPr>
          <p:cNvCxnSpPr>
            <a:cxnSpLocks/>
          </p:cNvCxnSpPr>
          <p:nvPr/>
        </p:nvCxnSpPr>
        <p:spPr>
          <a:xfrm flipH="1">
            <a:off x="4351224" y="221308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66BCD1-61CD-45F9-ABEC-0C59B6161326}"/>
              </a:ext>
            </a:extLst>
          </p:cNvPr>
          <p:cNvCxnSpPr>
            <a:cxnSpLocks/>
          </p:cNvCxnSpPr>
          <p:nvPr/>
        </p:nvCxnSpPr>
        <p:spPr>
          <a:xfrm flipH="1">
            <a:off x="2693773" y="1037968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0F66DC-4C06-445B-A17B-6B5EB48FB978}"/>
              </a:ext>
            </a:extLst>
          </p:cNvPr>
          <p:cNvCxnSpPr>
            <a:cxnSpLocks/>
          </p:cNvCxnSpPr>
          <p:nvPr/>
        </p:nvCxnSpPr>
        <p:spPr>
          <a:xfrm flipH="1">
            <a:off x="2954141" y="148048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FB51F3-55EB-4DFB-A00D-F30C197EDA9D}"/>
              </a:ext>
            </a:extLst>
          </p:cNvPr>
          <p:cNvCxnSpPr>
            <a:cxnSpLocks/>
          </p:cNvCxnSpPr>
          <p:nvPr/>
        </p:nvCxnSpPr>
        <p:spPr>
          <a:xfrm flipH="1">
            <a:off x="2775289" y="1840627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9161D8-DC4C-443F-924A-C38DDD5F6A54}"/>
              </a:ext>
            </a:extLst>
          </p:cNvPr>
          <p:cNvCxnSpPr>
            <a:cxnSpLocks/>
          </p:cNvCxnSpPr>
          <p:nvPr/>
        </p:nvCxnSpPr>
        <p:spPr>
          <a:xfrm flipH="1">
            <a:off x="3498286" y="2216308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89671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8" y="342491"/>
            <a:ext cx="288000" cy="28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1979274" y="227365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A89979-928F-4796-9133-D0A137B4BE6E}"/>
              </a:ext>
            </a:extLst>
          </p:cNvPr>
          <p:cNvCxnSpPr>
            <a:cxnSpLocks/>
          </p:cNvCxnSpPr>
          <p:nvPr/>
        </p:nvCxnSpPr>
        <p:spPr>
          <a:xfrm flipH="1">
            <a:off x="4070612" y="33393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FFF369-28AC-4638-A302-8391BF14E9E6}"/>
              </a:ext>
            </a:extLst>
          </p:cNvPr>
          <p:cNvCxnSpPr>
            <a:cxnSpLocks/>
          </p:cNvCxnSpPr>
          <p:nvPr/>
        </p:nvCxnSpPr>
        <p:spPr>
          <a:xfrm flipH="1">
            <a:off x="4087726" y="7160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0DCA97-5434-4F15-9D62-B0818E6B94A3}"/>
              </a:ext>
            </a:extLst>
          </p:cNvPr>
          <p:cNvCxnSpPr>
            <a:cxnSpLocks/>
          </p:cNvCxnSpPr>
          <p:nvPr/>
        </p:nvCxnSpPr>
        <p:spPr>
          <a:xfrm flipH="1">
            <a:off x="3719717" y="106268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51C12-1936-4C3A-81D3-28089EA92140}"/>
              </a:ext>
            </a:extLst>
          </p:cNvPr>
          <p:cNvCxnSpPr>
            <a:cxnSpLocks/>
          </p:cNvCxnSpPr>
          <p:nvPr/>
        </p:nvCxnSpPr>
        <p:spPr>
          <a:xfrm flipH="1">
            <a:off x="4077216" y="143455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DBE0A-7335-41C6-A01E-89E8142E9B82}"/>
              </a:ext>
            </a:extLst>
          </p:cNvPr>
          <p:cNvCxnSpPr>
            <a:cxnSpLocks/>
          </p:cNvCxnSpPr>
          <p:nvPr/>
        </p:nvCxnSpPr>
        <p:spPr>
          <a:xfrm flipH="1">
            <a:off x="4024017" y="143189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C68408-4ECC-4203-B167-48B5986773F5}"/>
              </a:ext>
            </a:extLst>
          </p:cNvPr>
          <p:cNvCxnSpPr>
            <a:cxnSpLocks/>
          </p:cNvCxnSpPr>
          <p:nvPr/>
        </p:nvCxnSpPr>
        <p:spPr>
          <a:xfrm flipH="1">
            <a:off x="2376617" y="27596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592F43-F7AD-473B-AF82-C550B7101D0A}"/>
              </a:ext>
            </a:extLst>
          </p:cNvPr>
          <p:cNvCxnSpPr>
            <a:cxnSpLocks/>
          </p:cNvCxnSpPr>
          <p:nvPr/>
        </p:nvCxnSpPr>
        <p:spPr>
          <a:xfrm flipH="1">
            <a:off x="2368379" y="68416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314B9-D9E9-4CBC-BEE5-0E9025903EA4}"/>
              </a:ext>
            </a:extLst>
          </p:cNvPr>
          <p:cNvCxnSpPr>
            <a:cxnSpLocks/>
          </p:cNvCxnSpPr>
          <p:nvPr/>
        </p:nvCxnSpPr>
        <p:spPr>
          <a:xfrm flipH="1">
            <a:off x="2376192" y="104108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EF1901-53D9-4F20-A837-B3C462E72D90}"/>
              </a:ext>
            </a:extLst>
          </p:cNvPr>
          <p:cNvCxnSpPr>
            <a:cxnSpLocks/>
          </p:cNvCxnSpPr>
          <p:nvPr/>
        </p:nvCxnSpPr>
        <p:spPr>
          <a:xfrm flipH="1">
            <a:off x="2367954" y="142329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20AD1C4-2379-45D9-92D0-A265E1EA632A}"/>
              </a:ext>
            </a:extLst>
          </p:cNvPr>
          <p:cNvSpPr/>
          <p:nvPr/>
        </p:nvSpPr>
        <p:spPr>
          <a:xfrm>
            <a:off x="524142" y="1726505"/>
            <a:ext cx="559546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thiên tai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8DE058-267B-43B7-8FE6-199432D7284F}"/>
              </a:ext>
            </a:extLst>
          </p:cNvPr>
          <p:cNvSpPr/>
          <p:nvPr/>
        </p:nvSpPr>
        <p:spPr>
          <a:xfrm>
            <a:off x="342977" y="190225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57648F-9133-4DCB-ABE6-5A21F5BC6114}"/>
              </a:ext>
            </a:extLst>
          </p:cNvPr>
          <p:cNvSpPr txBox="1"/>
          <p:nvPr/>
        </p:nvSpPr>
        <p:spPr>
          <a:xfrm>
            <a:off x="1562928" y="1716972"/>
            <a:ext cx="499504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những hiện tượng thiên nhiên gây tác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4EED86-3237-4DDA-AFBE-5E4FABB2308C}"/>
              </a:ext>
            </a:extLst>
          </p:cNvPr>
          <p:cNvSpPr/>
          <p:nvPr/>
        </p:nvSpPr>
        <p:spPr>
          <a:xfrm>
            <a:off x="576893" y="2218080"/>
            <a:ext cx="5989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xấu như bão, lũ lụt, hạn hán, động đất,… </a:t>
            </a:r>
            <a:endParaRPr lang="en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3EFE7842-5452-42BC-A203-CC9CB4F1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218"/>
            <a:ext cx="1680518" cy="13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0A0244A-EBE9-4999-8C2F-E4201B0977F2}"/>
              </a:ext>
            </a:extLst>
          </p:cNvPr>
          <p:cNvSpPr txBox="1"/>
          <p:nvPr/>
        </p:nvSpPr>
        <p:spPr>
          <a:xfrm>
            <a:off x="464144" y="4621034"/>
            <a:ext cx="1006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TM Avo" panose="02040603050506020204" pitchFamily="18" charset="0"/>
              </a:rPr>
              <a:t>h</a:t>
            </a:r>
            <a:r>
              <a:rPr lang="en-VN" sz="1200" dirty="0">
                <a:latin typeface="UTM Avo" panose="02040603050506020204" pitchFamily="18" charset="0"/>
              </a:rPr>
              <a:t>ạn hán</a:t>
            </a:r>
          </a:p>
        </p:txBody>
      </p:sp>
      <p:pic>
        <p:nvPicPr>
          <p:cNvPr id="37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id="{6156412A-A3BE-47B2-9E43-5681A8B3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87" y="3262184"/>
            <a:ext cx="167419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F0E3FF1-4DC3-43D9-BE0A-89EB976AA45C}"/>
              </a:ext>
            </a:extLst>
          </p:cNvPr>
          <p:cNvSpPr txBox="1"/>
          <p:nvPr/>
        </p:nvSpPr>
        <p:spPr>
          <a:xfrm>
            <a:off x="2325720" y="4607577"/>
            <a:ext cx="862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l</a:t>
            </a:r>
            <a:r>
              <a:rPr lang="vi-VN" dirty="0">
                <a:latin typeface="UTM Avo" panose="02040603050506020204" pitchFamily="18" charset="0"/>
              </a:rPr>
              <a:t>ũ lụt</a:t>
            </a:r>
            <a:endParaRPr lang="en-VN" dirty="0">
              <a:latin typeface="UTM Avo" panose="02040603050506020204" pitchFamily="18" charset="0"/>
            </a:endParaRPr>
          </a:p>
        </p:txBody>
      </p:sp>
      <p:pic>
        <p:nvPicPr>
          <p:cNvPr id="39" name="Picture 2" descr="Làm gì khi động đất?">
            <a:extLst>
              <a:ext uri="{FF2B5EF4-FFF2-40B4-BE49-F238E27FC236}">
                <a16:creationId xmlns:a16="http://schemas.microsoft.com/office/drawing/2014/main" id="{554BE830-537C-4F1F-B955-DCD918B3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31" y="3262184"/>
            <a:ext cx="1754533" cy="13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4696F0-179A-451E-86D1-ADE2432B3A5B}"/>
              </a:ext>
            </a:extLst>
          </p:cNvPr>
          <p:cNvSpPr txBox="1"/>
          <p:nvPr/>
        </p:nvSpPr>
        <p:spPr>
          <a:xfrm>
            <a:off x="3851639" y="458967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đ</a:t>
            </a:r>
            <a:r>
              <a:rPr lang="vi-VN" dirty="0">
                <a:latin typeface="UTM Avo" panose="02040603050506020204" pitchFamily="18" charset="0"/>
              </a:rPr>
              <a:t>ộng đất</a:t>
            </a:r>
            <a:endParaRPr lang="en-VN" dirty="0">
              <a:latin typeface="UTM Avo" panose="02040603050506020204" pitchFamily="18" charset="0"/>
            </a:endParaRPr>
          </a:p>
        </p:txBody>
      </p:sp>
      <p:pic>
        <p:nvPicPr>
          <p:cNvPr id="41" name="Picture 2" descr="Sóng thần và những dấu hiệu nhận biết">
            <a:extLst>
              <a:ext uri="{FF2B5EF4-FFF2-40B4-BE49-F238E27FC236}">
                <a16:creationId xmlns:a16="http://schemas.microsoft.com/office/drawing/2014/main" id="{94D9E882-896C-4922-8563-B5CEBCD2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80" y="3262184"/>
            <a:ext cx="1648947" cy="13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1199E9-C051-4AA4-A719-48C35268B71C}"/>
              </a:ext>
            </a:extLst>
          </p:cNvPr>
          <p:cNvSpPr txBox="1"/>
          <p:nvPr/>
        </p:nvSpPr>
        <p:spPr>
          <a:xfrm>
            <a:off x="5689236" y="4581441"/>
            <a:ext cx="1050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sóng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thần</a:t>
            </a:r>
            <a:endParaRPr lang="en-VN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  <p:bldP spid="36" grpId="0"/>
      <p:bldP spid="38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89671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7" y="815546"/>
            <a:ext cx="288000" cy="2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2259832" y="74048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71C707-9702-4FF1-B612-9C77DACE7B83}"/>
              </a:ext>
            </a:extLst>
          </p:cNvPr>
          <p:cNvCxnSpPr>
            <a:cxnSpLocks/>
          </p:cNvCxnSpPr>
          <p:nvPr/>
        </p:nvCxnSpPr>
        <p:spPr>
          <a:xfrm flipH="1">
            <a:off x="4041516" y="82605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3602C9-97A6-4AE4-B59E-2BBF3FF572D2}"/>
              </a:ext>
            </a:extLst>
          </p:cNvPr>
          <p:cNvCxnSpPr>
            <a:cxnSpLocks/>
          </p:cNvCxnSpPr>
          <p:nvPr/>
        </p:nvCxnSpPr>
        <p:spPr>
          <a:xfrm flipH="1">
            <a:off x="3954309" y="12480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2CB32C-C443-4997-A86E-29A098B23D15}"/>
              </a:ext>
            </a:extLst>
          </p:cNvPr>
          <p:cNvCxnSpPr>
            <a:cxnSpLocks/>
          </p:cNvCxnSpPr>
          <p:nvPr/>
        </p:nvCxnSpPr>
        <p:spPr>
          <a:xfrm flipH="1">
            <a:off x="3961695" y="159660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7667A-F266-4E22-A94B-CB511C071800}"/>
              </a:ext>
            </a:extLst>
          </p:cNvPr>
          <p:cNvCxnSpPr>
            <a:cxnSpLocks/>
          </p:cNvCxnSpPr>
          <p:nvPr/>
        </p:nvCxnSpPr>
        <p:spPr>
          <a:xfrm flipH="1">
            <a:off x="3961837" y="195358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FCE77-41C7-4355-A8F7-A40662B7267A}"/>
              </a:ext>
            </a:extLst>
          </p:cNvPr>
          <p:cNvCxnSpPr>
            <a:cxnSpLocks/>
          </p:cNvCxnSpPr>
          <p:nvPr/>
        </p:nvCxnSpPr>
        <p:spPr>
          <a:xfrm flipH="1">
            <a:off x="3909140" y="194307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3474D1-E1B3-47F9-8DC7-DD6C26C64CF2}"/>
              </a:ext>
            </a:extLst>
          </p:cNvPr>
          <p:cNvCxnSpPr>
            <a:cxnSpLocks/>
          </p:cNvCxnSpPr>
          <p:nvPr/>
        </p:nvCxnSpPr>
        <p:spPr>
          <a:xfrm flipH="1">
            <a:off x="3410016" y="82605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F7A802-966B-474B-B6EA-9B90D59D5EB6}"/>
              </a:ext>
            </a:extLst>
          </p:cNvPr>
          <p:cNvCxnSpPr>
            <a:cxnSpLocks/>
          </p:cNvCxnSpPr>
          <p:nvPr/>
        </p:nvCxnSpPr>
        <p:spPr>
          <a:xfrm flipH="1">
            <a:off x="2619397" y="120259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0FCEF1-7559-48CB-9914-EADE97A20724}"/>
              </a:ext>
            </a:extLst>
          </p:cNvPr>
          <p:cNvCxnSpPr>
            <a:cxnSpLocks/>
          </p:cNvCxnSpPr>
          <p:nvPr/>
        </p:nvCxnSpPr>
        <p:spPr>
          <a:xfrm flipH="1">
            <a:off x="3340586" y="160225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62C7E2-4DF0-4CF2-8702-61E905E61AEE}"/>
              </a:ext>
            </a:extLst>
          </p:cNvPr>
          <p:cNvCxnSpPr>
            <a:cxnSpLocks/>
          </p:cNvCxnSpPr>
          <p:nvPr/>
        </p:nvCxnSpPr>
        <p:spPr>
          <a:xfrm flipH="1">
            <a:off x="2631092" y="194307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2034325" y="705732"/>
            <a:ext cx="342793" cy="377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2346329" y="63954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9E9757-028C-4001-B7C6-FBC63F46BCCB}"/>
              </a:ext>
            </a:extLst>
          </p:cNvPr>
          <p:cNvCxnSpPr>
            <a:cxnSpLocks/>
          </p:cNvCxnSpPr>
          <p:nvPr/>
        </p:nvCxnSpPr>
        <p:spPr>
          <a:xfrm flipH="1">
            <a:off x="3925671" y="7459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173D6-DB14-4503-A6A3-4871654A72E2}"/>
              </a:ext>
            </a:extLst>
          </p:cNvPr>
          <p:cNvCxnSpPr>
            <a:cxnSpLocks/>
          </p:cNvCxnSpPr>
          <p:nvPr/>
        </p:nvCxnSpPr>
        <p:spPr>
          <a:xfrm flipH="1">
            <a:off x="4463255" y="113270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7E6352-B6CF-4783-875F-7BCB6DCA411D}"/>
              </a:ext>
            </a:extLst>
          </p:cNvPr>
          <p:cNvCxnSpPr>
            <a:cxnSpLocks/>
          </p:cNvCxnSpPr>
          <p:nvPr/>
        </p:nvCxnSpPr>
        <p:spPr>
          <a:xfrm flipH="1">
            <a:off x="4236940" y="14859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16D2CA-79BA-4DCB-A1F1-93B8BF21A7D6}"/>
              </a:ext>
            </a:extLst>
          </p:cNvPr>
          <p:cNvCxnSpPr>
            <a:cxnSpLocks/>
          </p:cNvCxnSpPr>
          <p:nvPr/>
        </p:nvCxnSpPr>
        <p:spPr>
          <a:xfrm flipH="1">
            <a:off x="4420006" y="186032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1C9E7F-24D4-43B7-909E-0CECF6AF308F}"/>
              </a:ext>
            </a:extLst>
          </p:cNvPr>
          <p:cNvCxnSpPr>
            <a:cxnSpLocks/>
          </p:cNvCxnSpPr>
          <p:nvPr/>
        </p:nvCxnSpPr>
        <p:spPr>
          <a:xfrm flipH="1">
            <a:off x="4368188" y="186032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D1DDED-D5A6-43F0-A288-8E7C6FD09399}"/>
              </a:ext>
            </a:extLst>
          </p:cNvPr>
          <p:cNvCxnSpPr>
            <a:cxnSpLocks/>
          </p:cNvCxnSpPr>
          <p:nvPr/>
        </p:nvCxnSpPr>
        <p:spPr>
          <a:xfrm flipH="1">
            <a:off x="2747320" y="72947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07EC3B-87EC-463A-8AAA-3AA4D190B453}"/>
              </a:ext>
            </a:extLst>
          </p:cNvPr>
          <p:cNvCxnSpPr>
            <a:cxnSpLocks/>
          </p:cNvCxnSpPr>
          <p:nvPr/>
        </p:nvCxnSpPr>
        <p:spPr>
          <a:xfrm flipH="1">
            <a:off x="3653858" y="113270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00A78E-7BF9-4FAD-8729-507EFA99B585}"/>
              </a:ext>
            </a:extLst>
          </p:cNvPr>
          <p:cNvCxnSpPr>
            <a:cxnSpLocks/>
          </p:cNvCxnSpPr>
          <p:nvPr/>
        </p:nvCxnSpPr>
        <p:spPr>
          <a:xfrm flipH="1">
            <a:off x="3014975" y="149644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6F4501-C83F-4FAD-8916-FE0A6A1D9548}"/>
              </a:ext>
            </a:extLst>
          </p:cNvPr>
          <p:cNvCxnSpPr>
            <a:cxnSpLocks/>
          </p:cNvCxnSpPr>
          <p:nvPr/>
        </p:nvCxnSpPr>
        <p:spPr>
          <a:xfrm flipH="1">
            <a:off x="2644346" y="182880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744</Words>
  <Application>Microsoft Office PowerPoint</Application>
  <PresentationFormat>Custom</PresentationFormat>
  <Paragraphs>150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HP001 4 hàng</vt:lpstr>
      <vt:lpstr>Times New Roman</vt:lpstr>
      <vt:lpstr>Kalam</vt:lpstr>
      <vt:lpstr>UTM Cookies</vt:lpstr>
      <vt:lpstr>Montserrat</vt:lpstr>
      <vt:lpstr>UTM Avo</vt:lpstr>
      <vt:lpstr>Arial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235</cp:revision>
  <dcterms:modified xsi:type="dcterms:W3CDTF">2022-02-14T02:31:51Z</dcterms:modified>
</cp:coreProperties>
</file>