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8" r:id="rId2"/>
  </p:sldMasterIdLst>
  <p:notesMasterIdLst>
    <p:notesMasterId r:id="rId20"/>
  </p:notesMasterIdLst>
  <p:sldIdLst>
    <p:sldId id="354" r:id="rId3"/>
    <p:sldId id="395" r:id="rId4"/>
    <p:sldId id="316" r:id="rId5"/>
    <p:sldId id="318" r:id="rId6"/>
    <p:sldId id="319" r:id="rId7"/>
    <p:sldId id="398" r:id="rId8"/>
    <p:sldId id="399" r:id="rId9"/>
    <p:sldId id="397" r:id="rId10"/>
    <p:sldId id="396" r:id="rId11"/>
    <p:sldId id="368" r:id="rId12"/>
    <p:sldId id="400" r:id="rId13"/>
    <p:sldId id="265" r:id="rId14"/>
    <p:sldId id="323" r:id="rId15"/>
    <p:sldId id="358" r:id="rId16"/>
    <p:sldId id="402" r:id="rId17"/>
    <p:sldId id="269" r:id="rId18"/>
    <p:sldId id="324" r:id="rId19"/>
  </p:sldIdLst>
  <p:sldSz cx="6858000" cy="51435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FFFFFF"/>
    <a:srgbClr val="000000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135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3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2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157946" y="841663"/>
            <a:ext cx="6547892" cy="41099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212090" y="191866"/>
            <a:ext cx="1473288" cy="1556708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71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77750" y="0"/>
            <a:ext cx="6944862" cy="130629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61" tIns="19281" rIns="38561" bIns="19281" rtlCol="0" anchor="ctr"/>
          <a:lstStyle/>
          <a:p>
            <a:pPr algn="ctr" defTabSz="385763">
              <a:buClrTx/>
              <a:defRPr/>
            </a:pPr>
            <a:endParaRPr lang="en-US" sz="759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1249990" y="1668423"/>
            <a:ext cx="5538233" cy="1337363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385763">
                <a:buClrTx/>
                <a:defRPr/>
              </a:pPr>
              <a:endParaRPr lang="en-US" sz="759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385763">
                <a:buClrTx/>
                <a:defRPr/>
              </a:pPr>
              <a:endParaRPr lang="en-US" sz="759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385763">
                <a:buClrTx/>
                <a:defRPr/>
              </a:pPr>
              <a:endParaRPr lang="en-US" sz="759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68245" y="1621012"/>
            <a:ext cx="869560" cy="132126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85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75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235436" y="1668423"/>
            <a:ext cx="784359" cy="1186014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>
              <a:buClrTx/>
              <a:defRPr/>
            </a:pPr>
            <a:endParaRPr lang="en-US" sz="759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464240" y="1565881"/>
            <a:ext cx="1047195" cy="1443370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857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75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857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75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5215469" y="4855064"/>
            <a:ext cx="19503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675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675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675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675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898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157946" y="841663"/>
            <a:ext cx="6576450" cy="414234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212090" y="191866"/>
            <a:ext cx="1479714" cy="153554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664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8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57946" y="841663"/>
            <a:ext cx="6580039" cy="41994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212090" y="191866"/>
            <a:ext cx="1480521" cy="1556708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460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157946" y="841664"/>
            <a:ext cx="6592898" cy="417324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12091" y="191866"/>
            <a:ext cx="1483414" cy="1546997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793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2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419652" y="3676353"/>
            <a:ext cx="4454169" cy="1467148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0121" y="3001084"/>
            <a:ext cx="1923699" cy="2040023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676353"/>
            <a:ext cx="4454169" cy="14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1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5203507" y="35429"/>
            <a:ext cx="19503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675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675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675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675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8658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5.jpeg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2030188" y="2030886"/>
            <a:ext cx="283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ĐỌC 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+mn-ea"/>
              <a:cs typeface="Verdana" panose="020B060403050404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60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7513D-EC03-427B-8447-C3C00365E3E6}"/>
              </a:ext>
            </a:extLst>
          </p:cNvPr>
          <p:cNvSpPr txBox="1"/>
          <p:nvPr/>
        </p:nvSpPr>
        <p:spPr>
          <a:xfrm>
            <a:off x="690562" y="552332"/>
            <a:ext cx="2639740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chưng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to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hòm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FEF22-437E-4FD6-989E-1EE6C3C08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9" y="657255"/>
            <a:ext cx="304770" cy="28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B416AA-DC5F-470A-928A-B7CC0A024873}"/>
              </a:ext>
            </a:extLst>
          </p:cNvPr>
          <p:cNvCxnSpPr/>
          <p:nvPr/>
        </p:nvCxnSpPr>
        <p:spPr>
          <a:xfrm flipH="1">
            <a:off x="1491741" y="65022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C5B3B8-ADDF-41FD-8DCE-1673974E4879}"/>
              </a:ext>
            </a:extLst>
          </p:cNvPr>
          <p:cNvCxnSpPr/>
          <p:nvPr/>
        </p:nvCxnSpPr>
        <p:spPr>
          <a:xfrm flipH="1">
            <a:off x="2606393" y="634477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E214EE-AF8C-42F6-8503-CB187369585D}"/>
              </a:ext>
            </a:extLst>
          </p:cNvPr>
          <p:cNvCxnSpPr/>
          <p:nvPr/>
        </p:nvCxnSpPr>
        <p:spPr>
          <a:xfrm flipH="1">
            <a:off x="1978926" y="100028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3009EC-6DB0-4FEF-820F-A8E8AD30BD09}"/>
              </a:ext>
            </a:extLst>
          </p:cNvPr>
          <p:cNvCxnSpPr/>
          <p:nvPr/>
        </p:nvCxnSpPr>
        <p:spPr>
          <a:xfrm flipH="1">
            <a:off x="3055956" y="101948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2C451-0E09-43B4-9A30-19F116EC6DDE}"/>
              </a:ext>
            </a:extLst>
          </p:cNvPr>
          <p:cNvCxnSpPr/>
          <p:nvPr/>
        </p:nvCxnSpPr>
        <p:spPr>
          <a:xfrm flipH="1">
            <a:off x="3086146" y="101948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568411-BB81-423B-9BA3-879FD97CC9DC}"/>
              </a:ext>
            </a:extLst>
          </p:cNvPr>
          <p:cNvCxnSpPr/>
          <p:nvPr/>
        </p:nvCxnSpPr>
        <p:spPr>
          <a:xfrm flipH="1">
            <a:off x="1046421" y="136662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18B504-079C-410F-BB7B-DB997538425C}"/>
              </a:ext>
            </a:extLst>
          </p:cNvPr>
          <p:cNvCxnSpPr/>
          <p:nvPr/>
        </p:nvCxnSpPr>
        <p:spPr>
          <a:xfrm flipH="1">
            <a:off x="2838631" y="138773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FE6182-3698-4773-BF1A-C46B598DE359}"/>
              </a:ext>
            </a:extLst>
          </p:cNvPr>
          <p:cNvCxnSpPr/>
          <p:nvPr/>
        </p:nvCxnSpPr>
        <p:spPr>
          <a:xfrm flipH="1">
            <a:off x="2384503" y="173292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2E3223-B5A2-41F8-8DC4-8C8A4F21258D}"/>
              </a:ext>
            </a:extLst>
          </p:cNvPr>
          <p:cNvCxnSpPr/>
          <p:nvPr/>
        </p:nvCxnSpPr>
        <p:spPr>
          <a:xfrm flipH="1">
            <a:off x="3194967" y="171885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9BDF70-A95E-478D-BC9C-A4A4B104F4E9}"/>
              </a:ext>
            </a:extLst>
          </p:cNvPr>
          <p:cNvCxnSpPr/>
          <p:nvPr/>
        </p:nvCxnSpPr>
        <p:spPr>
          <a:xfrm flipH="1">
            <a:off x="1429708" y="2067427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2A81A5-2411-4B75-AD13-8677A164872E}"/>
              </a:ext>
            </a:extLst>
          </p:cNvPr>
          <p:cNvCxnSpPr/>
          <p:nvPr/>
        </p:nvCxnSpPr>
        <p:spPr>
          <a:xfrm flipH="1">
            <a:off x="3030364" y="210708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545B4-0E8A-4D68-B80F-7DBBDF3DE37B}"/>
              </a:ext>
            </a:extLst>
          </p:cNvPr>
          <p:cNvCxnSpPr/>
          <p:nvPr/>
        </p:nvCxnSpPr>
        <p:spPr>
          <a:xfrm flipH="1">
            <a:off x="1969373" y="247132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07FDF-73A9-40FA-8670-73BC70E78C67}"/>
              </a:ext>
            </a:extLst>
          </p:cNvPr>
          <p:cNvCxnSpPr/>
          <p:nvPr/>
        </p:nvCxnSpPr>
        <p:spPr>
          <a:xfrm flipH="1">
            <a:off x="2875028" y="248539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79F921-662B-4593-A686-DCB909871471}"/>
              </a:ext>
            </a:extLst>
          </p:cNvPr>
          <p:cNvCxnSpPr/>
          <p:nvPr/>
        </p:nvCxnSpPr>
        <p:spPr>
          <a:xfrm flipH="1">
            <a:off x="2912475" y="248539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E5B645-850E-449F-9849-819B03C5B85B}"/>
              </a:ext>
            </a:extLst>
          </p:cNvPr>
          <p:cNvSpPr txBox="1"/>
          <p:nvPr/>
        </p:nvSpPr>
        <p:spPr>
          <a:xfrm>
            <a:off x="702347" y="2733511"/>
            <a:ext cx="2639740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héo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xôi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lòng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5CC423-34FC-4C13-89E5-4798FA498B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4" y="3170670"/>
            <a:ext cx="288000" cy="28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7CF65F-FCC4-4F99-A347-5B835F0E25D7}"/>
              </a:ext>
            </a:extLst>
          </p:cNvPr>
          <p:cNvCxnSpPr/>
          <p:nvPr/>
        </p:nvCxnSpPr>
        <p:spPr>
          <a:xfrm flipH="1">
            <a:off x="1570849" y="318466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268C74-5F8F-4CED-A423-41B578F68056}"/>
              </a:ext>
            </a:extLst>
          </p:cNvPr>
          <p:cNvCxnSpPr/>
          <p:nvPr/>
        </p:nvCxnSpPr>
        <p:spPr>
          <a:xfrm flipH="1">
            <a:off x="2569052" y="3150877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962A44-C566-428C-9609-AD79A64095F9}"/>
              </a:ext>
            </a:extLst>
          </p:cNvPr>
          <p:cNvCxnSpPr/>
          <p:nvPr/>
        </p:nvCxnSpPr>
        <p:spPr>
          <a:xfrm flipH="1">
            <a:off x="2173324" y="351165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6BF92B-2B7B-4544-8500-7D51BECDCCF2}"/>
              </a:ext>
            </a:extLst>
          </p:cNvPr>
          <p:cNvCxnSpPr/>
          <p:nvPr/>
        </p:nvCxnSpPr>
        <p:spPr>
          <a:xfrm flipH="1">
            <a:off x="2812401" y="353275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370551-4B17-449F-9165-4548F06101B0}"/>
              </a:ext>
            </a:extLst>
          </p:cNvPr>
          <p:cNvCxnSpPr/>
          <p:nvPr/>
        </p:nvCxnSpPr>
        <p:spPr>
          <a:xfrm flipH="1">
            <a:off x="1994581" y="390748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AF227B-5507-428C-83F1-4E5DEA44C408}"/>
              </a:ext>
            </a:extLst>
          </p:cNvPr>
          <p:cNvCxnSpPr/>
          <p:nvPr/>
        </p:nvCxnSpPr>
        <p:spPr>
          <a:xfrm flipH="1">
            <a:off x="2749097" y="390045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43CF37-1BE5-4954-AD78-630BA34BD558}"/>
              </a:ext>
            </a:extLst>
          </p:cNvPr>
          <p:cNvCxnSpPr/>
          <p:nvPr/>
        </p:nvCxnSpPr>
        <p:spPr>
          <a:xfrm flipH="1">
            <a:off x="1513042" y="425968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824DF3-8009-450B-9073-8AA9C7F56582}"/>
              </a:ext>
            </a:extLst>
          </p:cNvPr>
          <p:cNvCxnSpPr/>
          <p:nvPr/>
        </p:nvCxnSpPr>
        <p:spPr>
          <a:xfrm flipH="1">
            <a:off x="3076174" y="427926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E80927-99D4-4BC7-B2C0-E8219DABDD1E}"/>
              </a:ext>
            </a:extLst>
          </p:cNvPr>
          <p:cNvCxnSpPr/>
          <p:nvPr/>
        </p:nvCxnSpPr>
        <p:spPr>
          <a:xfrm flipH="1">
            <a:off x="3118998" y="427695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BABC167-ABD9-483C-9817-C4DC1B0A5153}"/>
              </a:ext>
            </a:extLst>
          </p:cNvPr>
          <p:cNvSpPr txBox="1"/>
          <p:nvPr/>
        </p:nvSpPr>
        <p:spPr>
          <a:xfrm>
            <a:off x="3812863" y="1274505"/>
            <a:ext cx="3164712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sóng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45055DC-DE16-4698-93F8-E21FAD1E7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48" y="1389788"/>
            <a:ext cx="345275" cy="2880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4989BF-C119-4788-A323-C833F451A45F}"/>
              </a:ext>
            </a:extLst>
          </p:cNvPr>
          <p:cNvCxnSpPr/>
          <p:nvPr/>
        </p:nvCxnSpPr>
        <p:spPr>
          <a:xfrm flipH="1">
            <a:off x="4795407" y="134443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477156-CB99-4810-BC6D-054C868A789A}"/>
              </a:ext>
            </a:extLst>
          </p:cNvPr>
          <p:cNvCxnSpPr/>
          <p:nvPr/>
        </p:nvCxnSpPr>
        <p:spPr>
          <a:xfrm flipH="1">
            <a:off x="6365005" y="134443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73460B-F714-4598-A152-FC6AAFD058B9}"/>
              </a:ext>
            </a:extLst>
          </p:cNvPr>
          <p:cNvCxnSpPr/>
          <p:nvPr/>
        </p:nvCxnSpPr>
        <p:spPr>
          <a:xfrm flipH="1">
            <a:off x="4322522" y="172308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72D23A4-208D-4CEE-A0D9-847B408AFAD7}"/>
              </a:ext>
            </a:extLst>
          </p:cNvPr>
          <p:cNvCxnSpPr/>
          <p:nvPr/>
        </p:nvCxnSpPr>
        <p:spPr>
          <a:xfrm flipH="1">
            <a:off x="6489595" y="213104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E55CD5-8CAA-49CE-89ED-1AB0B8E6D1BA}"/>
              </a:ext>
            </a:extLst>
          </p:cNvPr>
          <p:cNvCxnSpPr/>
          <p:nvPr/>
        </p:nvCxnSpPr>
        <p:spPr>
          <a:xfrm flipH="1">
            <a:off x="5977093" y="171852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931958-F986-4C68-9A88-2B78FE961311}"/>
              </a:ext>
            </a:extLst>
          </p:cNvPr>
          <p:cNvCxnSpPr/>
          <p:nvPr/>
        </p:nvCxnSpPr>
        <p:spPr>
          <a:xfrm flipH="1">
            <a:off x="6012749" y="171241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75BB4A-A7B9-4275-824A-1564DAFD8FD1}"/>
              </a:ext>
            </a:extLst>
          </p:cNvPr>
          <p:cNvCxnSpPr/>
          <p:nvPr/>
        </p:nvCxnSpPr>
        <p:spPr>
          <a:xfrm flipH="1">
            <a:off x="4830780" y="207655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106B61-8DE2-4B55-8C88-AC1CD52C6A39}"/>
              </a:ext>
            </a:extLst>
          </p:cNvPr>
          <p:cNvCxnSpPr/>
          <p:nvPr/>
        </p:nvCxnSpPr>
        <p:spPr>
          <a:xfrm flipH="1">
            <a:off x="6146321" y="245813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3ECB556-AEB0-43D8-80CB-16816E6A6E0C}"/>
              </a:ext>
            </a:extLst>
          </p:cNvPr>
          <p:cNvCxnSpPr/>
          <p:nvPr/>
        </p:nvCxnSpPr>
        <p:spPr>
          <a:xfrm flipH="1">
            <a:off x="6180571" y="245638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043ACC-68FD-4C22-BED5-128A6257C8A6}"/>
              </a:ext>
            </a:extLst>
          </p:cNvPr>
          <p:cNvSpPr txBox="1"/>
          <p:nvPr/>
        </p:nvSpPr>
        <p:spPr>
          <a:xfrm>
            <a:off x="3829002" y="2776758"/>
            <a:ext cx="2639740" cy="22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: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Giữ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Xuân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Quỳnh</a:t>
            </a:r>
            <a:r>
              <a:rPr lang="en-US" sz="1600" dirty="0">
                <a:latin typeface="UTM Avo" panose="02040603050506020204" pitchFamily="18" charset="0"/>
              </a:rPr>
              <a:t>)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D725EF-2065-49E2-9BCF-2EF75BAF2D87}"/>
              </a:ext>
            </a:extLst>
          </p:cNvPr>
          <p:cNvGrpSpPr/>
          <p:nvPr/>
        </p:nvGrpSpPr>
        <p:grpSpPr>
          <a:xfrm>
            <a:off x="3464131" y="3085037"/>
            <a:ext cx="427898" cy="523220"/>
            <a:chOff x="3368881" y="2929566"/>
            <a:chExt cx="355692" cy="55210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6163C0-D424-4001-B8CD-DE6262238972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44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EBEFDE7-EF17-4B13-B76D-67BA527FB007}"/>
                </a:ext>
              </a:extLst>
            </p:cNvPr>
            <p:cNvSpPr/>
            <p:nvPr/>
          </p:nvSpPr>
          <p:spPr>
            <a:xfrm rot="21163024">
              <a:off x="3368881" y="2929566"/>
              <a:ext cx="341710" cy="55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592458E-D5AE-4FE2-AE24-AB4FCFCDD88E}"/>
              </a:ext>
            </a:extLst>
          </p:cNvPr>
          <p:cNvCxnSpPr/>
          <p:nvPr/>
        </p:nvCxnSpPr>
        <p:spPr>
          <a:xfrm flipH="1">
            <a:off x="4942049" y="244024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8C2E0F-BF45-4286-97D6-6F9628A4C710}"/>
              </a:ext>
            </a:extLst>
          </p:cNvPr>
          <p:cNvCxnSpPr/>
          <p:nvPr/>
        </p:nvCxnSpPr>
        <p:spPr>
          <a:xfrm flipH="1">
            <a:off x="6160683" y="323862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78E583D-769B-45F3-85C0-E733720E1903}"/>
              </a:ext>
            </a:extLst>
          </p:cNvPr>
          <p:cNvCxnSpPr/>
          <p:nvPr/>
        </p:nvCxnSpPr>
        <p:spPr>
          <a:xfrm flipH="1">
            <a:off x="4652772" y="327355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6C7D3E-3285-4E5A-B476-CF1BD205231D}"/>
              </a:ext>
            </a:extLst>
          </p:cNvPr>
          <p:cNvCxnSpPr/>
          <p:nvPr/>
        </p:nvCxnSpPr>
        <p:spPr>
          <a:xfrm flipH="1">
            <a:off x="5617128" y="358304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CC90C2-87D1-4A89-9908-16F730D7F982}"/>
              </a:ext>
            </a:extLst>
          </p:cNvPr>
          <p:cNvCxnSpPr/>
          <p:nvPr/>
        </p:nvCxnSpPr>
        <p:spPr>
          <a:xfrm flipH="1">
            <a:off x="4946832" y="359209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01C26C-C019-4881-BF71-1FA08BD8AEA3}"/>
              </a:ext>
            </a:extLst>
          </p:cNvPr>
          <p:cNvCxnSpPr/>
          <p:nvPr/>
        </p:nvCxnSpPr>
        <p:spPr>
          <a:xfrm flipH="1">
            <a:off x="5581373" y="356396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FCA670-BB90-4DB2-8BFD-AC4CD4C8D354}"/>
              </a:ext>
            </a:extLst>
          </p:cNvPr>
          <p:cNvCxnSpPr/>
          <p:nvPr/>
        </p:nvCxnSpPr>
        <p:spPr>
          <a:xfrm flipH="1">
            <a:off x="5353166" y="3966751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606C32-64B6-406C-8296-6D9CC64CC989}"/>
              </a:ext>
            </a:extLst>
          </p:cNvPr>
          <p:cNvCxnSpPr/>
          <p:nvPr/>
        </p:nvCxnSpPr>
        <p:spPr>
          <a:xfrm flipH="1">
            <a:off x="5809066" y="431141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275B1C-D306-4AFA-9D18-6C8CE6C67A93}"/>
              </a:ext>
            </a:extLst>
          </p:cNvPr>
          <p:cNvCxnSpPr/>
          <p:nvPr/>
        </p:nvCxnSpPr>
        <p:spPr>
          <a:xfrm flipH="1">
            <a:off x="5847242" y="431141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805AA7-DFCA-4D66-8981-6842CEAE060A}"/>
              </a:ext>
            </a:extLst>
          </p:cNvPr>
          <p:cNvSpPr txBox="1"/>
          <p:nvPr/>
        </p:nvSpPr>
        <p:spPr>
          <a:xfrm>
            <a:off x="1017494" y="177090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THƯ GỬI BỐ NGOÀI ĐẢO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2D6C37-0D18-4343-993E-92DCECC06C69}"/>
              </a:ext>
            </a:extLst>
          </p:cNvPr>
          <p:cNvCxnSpPr/>
          <p:nvPr/>
        </p:nvCxnSpPr>
        <p:spPr>
          <a:xfrm flipH="1">
            <a:off x="3220757" y="172354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5C1B42-FF0F-40DF-BA31-7D9C5C741BE5}"/>
              </a:ext>
            </a:extLst>
          </p:cNvPr>
          <p:cNvCxnSpPr/>
          <p:nvPr/>
        </p:nvCxnSpPr>
        <p:spPr>
          <a:xfrm flipH="1">
            <a:off x="2845225" y="354447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A77E30E-EBE6-40EA-A62B-3F85ED610812}"/>
              </a:ext>
            </a:extLst>
          </p:cNvPr>
          <p:cNvCxnSpPr/>
          <p:nvPr/>
        </p:nvCxnSpPr>
        <p:spPr>
          <a:xfrm flipH="1">
            <a:off x="4740505" y="4300171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A3F391F-FC87-4CE8-AAA1-5CE3DC5E4EC1}"/>
              </a:ext>
            </a:extLst>
          </p:cNvPr>
          <p:cNvCxnSpPr/>
          <p:nvPr/>
        </p:nvCxnSpPr>
        <p:spPr>
          <a:xfrm flipH="1">
            <a:off x="4622292" y="3257141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36BC0F-9FA9-4623-97BA-3C6B67F221DE}"/>
              </a:ext>
            </a:extLst>
          </p:cNvPr>
          <p:cNvCxnSpPr/>
          <p:nvPr/>
        </p:nvCxnSpPr>
        <p:spPr>
          <a:xfrm flipH="1">
            <a:off x="6117510" y="394330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9" grpId="0"/>
      <p:bldP spid="40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1905141" y="1866763"/>
            <a:ext cx="283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+mn-ea"/>
              <a:cs typeface="Verdana" panose="020B060403050404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608357" y="1115047"/>
            <a:ext cx="611982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dịp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77717" y="1551662"/>
            <a:ext cx="6119826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dịp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Tết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613120" y="2234921"/>
            <a:ext cx="611982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vi-VN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434446" y="2669420"/>
            <a:ext cx="6541375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57DE2-A05C-479D-997E-238682A6B6B2}"/>
              </a:ext>
            </a:extLst>
          </p:cNvPr>
          <p:cNvSpPr txBox="1"/>
          <p:nvPr/>
        </p:nvSpPr>
        <p:spPr>
          <a:xfrm>
            <a:off x="608357" y="3295618"/>
            <a:ext cx="6119826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gửi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bánh </a:t>
            </a:r>
            <a:r>
              <a:rPr lang="en-US" sz="1800" dirty="0" err="1">
                <a:latin typeface="UTM Avo" panose="02040603050506020204" pitchFamily="18" charset="0"/>
              </a:rPr>
              <a:t>chưng</a:t>
            </a:r>
            <a:r>
              <a:rPr lang="en-US" sz="1800" dirty="0">
                <a:latin typeface="UTM Avo" panose="02040603050506020204" pitchFamily="18" charset="0"/>
              </a:rPr>
              <a:t>		b.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		c.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A4AFA9-3FFF-4230-9198-2B4D25DB2D5B}"/>
              </a:ext>
            </a:extLst>
          </p:cNvPr>
          <p:cNvSpPr/>
          <p:nvPr/>
        </p:nvSpPr>
        <p:spPr>
          <a:xfrm>
            <a:off x="5170019" y="3830541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160" y="3297738"/>
            <a:ext cx="3837680" cy="15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69087" y="414059"/>
            <a:ext cx="6119826" cy="276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>
                <a:latin typeface="UTM Avo" panose="02040603050506020204" pitchFamily="18" charset="0"/>
              </a:rPr>
              <a:t>Theo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cuối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quê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hương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rào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BDE8B2-3902-47FA-9C90-6AA484AA307E}"/>
              </a:ext>
            </a:extLst>
          </p:cNvPr>
          <p:cNvSpPr/>
          <p:nvPr/>
        </p:nvSpPr>
        <p:spPr>
          <a:xfrm>
            <a:off x="369087" y="1192445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7513D-EC03-427B-8447-C3C00365E3E6}"/>
              </a:ext>
            </a:extLst>
          </p:cNvPr>
          <p:cNvSpPr txBox="1"/>
          <p:nvPr/>
        </p:nvSpPr>
        <p:spPr>
          <a:xfrm>
            <a:off x="690562" y="552332"/>
            <a:ext cx="2639740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Bây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giờ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sắp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rồi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gửi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bố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(…)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muốn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gửi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bố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bánh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chưng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vui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bánh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to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quá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hòm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thôi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FEF22-437E-4FD6-989E-1EE6C3C08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9" y="657255"/>
            <a:ext cx="304770" cy="28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B416AA-DC5F-470A-928A-B7CC0A024873}"/>
              </a:ext>
            </a:extLst>
          </p:cNvPr>
          <p:cNvCxnSpPr/>
          <p:nvPr/>
        </p:nvCxnSpPr>
        <p:spPr>
          <a:xfrm flipH="1">
            <a:off x="1491741" y="65022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C5B3B8-ADDF-41FD-8DCE-1673974E4879}"/>
              </a:ext>
            </a:extLst>
          </p:cNvPr>
          <p:cNvCxnSpPr/>
          <p:nvPr/>
        </p:nvCxnSpPr>
        <p:spPr>
          <a:xfrm flipH="1">
            <a:off x="2606393" y="634477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E214EE-AF8C-42F6-8503-CB187369585D}"/>
              </a:ext>
            </a:extLst>
          </p:cNvPr>
          <p:cNvCxnSpPr/>
          <p:nvPr/>
        </p:nvCxnSpPr>
        <p:spPr>
          <a:xfrm flipH="1">
            <a:off x="1978926" y="100028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3009EC-6DB0-4FEF-820F-A8E8AD30BD09}"/>
              </a:ext>
            </a:extLst>
          </p:cNvPr>
          <p:cNvCxnSpPr/>
          <p:nvPr/>
        </p:nvCxnSpPr>
        <p:spPr>
          <a:xfrm flipH="1">
            <a:off x="3055956" y="101948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2C451-0E09-43B4-9A30-19F116EC6DDE}"/>
              </a:ext>
            </a:extLst>
          </p:cNvPr>
          <p:cNvCxnSpPr/>
          <p:nvPr/>
        </p:nvCxnSpPr>
        <p:spPr>
          <a:xfrm flipH="1">
            <a:off x="3086146" y="101948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568411-BB81-423B-9BA3-879FD97CC9DC}"/>
              </a:ext>
            </a:extLst>
          </p:cNvPr>
          <p:cNvCxnSpPr/>
          <p:nvPr/>
        </p:nvCxnSpPr>
        <p:spPr>
          <a:xfrm flipH="1">
            <a:off x="1046421" y="136662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18B504-079C-410F-BB7B-DB997538425C}"/>
              </a:ext>
            </a:extLst>
          </p:cNvPr>
          <p:cNvCxnSpPr/>
          <p:nvPr/>
        </p:nvCxnSpPr>
        <p:spPr>
          <a:xfrm flipH="1">
            <a:off x="2838631" y="138773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FE6182-3698-4773-BF1A-C46B598DE359}"/>
              </a:ext>
            </a:extLst>
          </p:cNvPr>
          <p:cNvCxnSpPr/>
          <p:nvPr/>
        </p:nvCxnSpPr>
        <p:spPr>
          <a:xfrm flipH="1">
            <a:off x="2384503" y="173292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2E3223-B5A2-41F8-8DC4-8C8A4F21258D}"/>
              </a:ext>
            </a:extLst>
          </p:cNvPr>
          <p:cNvCxnSpPr/>
          <p:nvPr/>
        </p:nvCxnSpPr>
        <p:spPr>
          <a:xfrm flipH="1">
            <a:off x="3194967" y="171885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9BDF70-A95E-478D-BC9C-A4A4B104F4E9}"/>
              </a:ext>
            </a:extLst>
          </p:cNvPr>
          <p:cNvCxnSpPr/>
          <p:nvPr/>
        </p:nvCxnSpPr>
        <p:spPr>
          <a:xfrm flipH="1">
            <a:off x="1429708" y="2067427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2A81A5-2411-4B75-AD13-8677A164872E}"/>
              </a:ext>
            </a:extLst>
          </p:cNvPr>
          <p:cNvCxnSpPr/>
          <p:nvPr/>
        </p:nvCxnSpPr>
        <p:spPr>
          <a:xfrm flipH="1">
            <a:off x="3030364" y="210708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2545B4-0E8A-4D68-B80F-7DBBDF3DE37B}"/>
              </a:ext>
            </a:extLst>
          </p:cNvPr>
          <p:cNvCxnSpPr/>
          <p:nvPr/>
        </p:nvCxnSpPr>
        <p:spPr>
          <a:xfrm flipH="1">
            <a:off x="1969373" y="247132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07FDF-73A9-40FA-8670-73BC70E78C67}"/>
              </a:ext>
            </a:extLst>
          </p:cNvPr>
          <p:cNvCxnSpPr/>
          <p:nvPr/>
        </p:nvCxnSpPr>
        <p:spPr>
          <a:xfrm flipH="1">
            <a:off x="2875028" y="248539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79F921-662B-4593-A686-DCB909871471}"/>
              </a:ext>
            </a:extLst>
          </p:cNvPr>
          <p:cNvCxnSpPr/>
          <p:nvPr/>
        </p:nvCxnSpPr>
        <p:spPr>
          <a:xfrm flipH="1">
            <a:off x="2912475" y="248539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E5B645-850E-449F-9849-819B03C5B85B}"/>
              </a:ext>
            </a:extLst>
          </p:cNvPr>
          <p:cNvSpPr txBox="1"/>
          <p:nvPr/>
        </p:nvSpPr>
        <p:spPr>
          <a:xfrm>
            <a:off x="702347" y="2733511"/>
            <a:ext cx="2639740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Gửi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sợ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héo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ra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xôi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gửi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Hẳn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bố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lòng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thôi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5CC423-34FC-4C13-89E5-4798FA498B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4" y="3170670"/>
            <a:ext cx="288000" cy="28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7CF65F-FCC4-4F99-A347-5B835F0E25D7}"/>
              </a:ext>
            </a:extLst>
          </p:cNvPr>
          <p:cNvCxnSpPr/>
          <p:nvPr/>
        </p:nvCxnSpPr>
        <p:spPr>
          <a:xfrm flipH="1">
            <a:off x="1570849" y="318466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268C74-5F8F-4CED-A423-41B578F68056}"/>
              </a:ext>
            </a:extLst>
          </p:cNvPr>
          <p:cNvCxnSpPr/>
          <p:nvPr/>
        </p:nvCxnSpPr>
        <p:spPr>
          <a:xfrm flipH="1">
            <a:off x="2569052" y="3150877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962A44-C566-428C-9609-AD79A64095F9}"/>
              </a:ext>
            </a:extLst>
          </p:cNvPr>
          <p:cNvCxnSpPr/>
          <p:nvPr/>
        </p:nvCxnSpPr>
        <p:spPr>
          <a:xfrm flipH="1">
            <a:off x="2173324" y="351165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6BF92B-2B7B-4544-8500-7D51BECDCCF2}"/>
              </a:ext>
            </a:extLst>
          </p:cNvPr>
          <p:cNvCxnSpPr/>
          <p:nvPr/>
        </p:nvCxnSpPr>
        <p:spPr>
          <a:xfrm flipH="1">
            <a:off x="2812401" y="353275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370551-4B17-449F-9165-4548F06101B0}"/>
              </a:ext>
            </a:extLst>
          </p:cNvPr>
          <p:cNvCxnSpPr/>
          <p:nvPr/>
        </p:nvCxnSpPr>
        <p:spPr>
          <a:xfrm flipH="1">
            <a:off x="1994581" y="390748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AF227B-5507-428C-83F1-4E5DEA44C408}"/>
              </a:ext>
            </a:extLst>
          </p:cNvPr>
          <p:cNvCxnSpPr/>
          <p:nvPr/>
        </p:nvCxnSpPr>
        <p:spPr>
          <a:xfrm flipH="1">
            <a:off x="2749097" y="390045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43CF37-1BE5-4954-AD78-630BA34BD558}"/>
              </a:ext>
            </a:extLst>
          </p:cNvPr>
          <p:cNvCxnSpPr/>
          <p:nvPr/>
        </p:nvCxnSpPr>
        <p:spPr>
          <a:xfrm flipH="1">
            <a:off x="1513042" y="425968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824DF3-8009-450B-9073-8AA9C7F56582}"/>
              </a:ext>
            </a:extLst>
          </p:cNvPr>
          <p:cNvCxnSpPr/>
          <p:nvPr/>
        </p:nvCxnSpPr>
        <p:spPr>
          <a:xfrm flipH="1">
            <a:off x="3076174" y="427926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E80927-99D4-4BC7-B2C0-E8219DABDD1E}"/>
              </a:ext>
            </a:extLst>
          </p:cNvPr>
          <p:cNvCxnSpPr/>
          <p:nvPr/>
        </p:nvCxnSpPr>
        <p:spPr>
          <a:xfrm flipH="1">
            <a:off x="3118998" y="427695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BABC167-ABD9-483C-9817-C4DC1B0A5153}"/>
              </a:ext>
            </a:extLst>
          </p:cNvPr>
          <p:cNvSpPr txBox="1"/>
          <p:nvPr/>
        </p:nvSpPr>
        <p:spPr>
          <a:xfrm>
            <a:off x="3812863" y="1274505"/>
            <a:ext cx="3164712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chắc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gió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chắc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nhiều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sóng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Bố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lúc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cũng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45055DC-DE16-4698-93F8-E21FAD1E7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48" y="1389788"/>
            <a:ext cx="345275" cy="2880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4989BF-C119-4788-A323-C833F451A45F}"/>
              </a:ext>
            </a:extLst>
          </p:cNvPr>
          <p:cNvCxnSpPr/>
          <p:nvPr/>
        </p:nvCxnSpPr>
        <p:spPr>
          <a:xfrm flipH="1">
            <a:off x="4795407" y="134443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477156-CB99-4810-BC6D-054C868A789A}"/>
              </a:ext>
            </a:extLst>
          </p:cNvPr>
          <p:cNvCxnSpPr/>
          <p:nvPr/>
        </p:nvCxnSpPr>
        <p:spPr>
          <a:xfrm flipH="1">
            <a:off x="6365005" y="134443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73460B-F714-4598-A152-FC6AAFD058B9}"/>
              </a:ext>
            </a:extLst>
          </p:cNvPr>
          <p:cNvCxnSpPr/>
          <p:nvPr/>
        </p:nvCxnSpPr>
        <p:spPr>
          <a:xfrm flipH="1">
            <a:off x="4322522" y="172308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72D23A4-208D-4CEE-A0D9-847B408AFAD7}"/>
              </a:ext>
            </a:extLst>
          </p:cNvPr>
          <p:cNvCxnSpPr/>
          <p:nvPr/>
        </p:nvCxnSpPr>
        <p:spPr>
          <a:xfrm flipH="1">
            <a:off x="6489595" y="213104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E55CD5-8CAA-49CE-89ED-1AB0B8E6D1BA}"/>
              </a:ext>
            </a:extLst>
          </p:cNvPr>
          <p:cNvCxnSpPr/>
          <p:nvPr/>
        </p:nvCxnSpPr>
        <p:spPr>
          <a:xfrm flipH="1">
            <a:off x="5977093" y="171852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931958-F986-4C68-9A88-2B78FE961311}"/>
              </a:ext>
            </a:extLst>
          </p:cNvPr>
          <p:cNvCxnSpPr/>
          <p:nvPr/>
        </p:nvCxnSpPr>
        <p:spPr>
          <a:xfrm flipH="1">
            <a:off x="6012749" y="171241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75BB4A-A7B9-4275-824A-1564DAFD8FD1}"/>
              </a:ext>
            </a:extLst>
          </p:cNvPr>
          <p:cNvCxnSpPr/>
          <p:nvPr/>
        </p:nvCxnSpPr>
        <p:spPr>
          <a:xfrm flipH="1">
            <a:off x="4830780" y="207655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106B61-8DE2-4B55-8C88-AC1CD52C6A39}"/>
              </a:ext>
            </a:extLst>
          </p:cNvPr>
          <p:cNvCxnSpPr/>
          <p:nvPr/>
        </p:nvCxnSpPr>
        <p:spPr>
          <a:xfrm flipH="1">
            <a:off x="6146321" y="245813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3ECB556-AEB0-43D8-80CB-16816E6A6E0C}"/>
              </a:ext>
            </a:extLst>
          </p:cNvPr>
          <p:cNvCxnSpPr/>
          <p:nvPr/>
        </p:nvCxnSpPr>
        <p:spPr>
          <a:xfrm flipH="1">
            <a:off x="6180571" y="245638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043ACC-68FD-4C22-BED5-128A6257C8A6}"/>
              </a:ext>
            </a:extLst>
          </p:cNvPr>
          <p:cNvSpPr txBox="1"/>
          <p:nvPr/>
        </p:nvSpPr>
        <p:spPr>
          <a:xfrm>
            <a:off x="3829002" y="2776758"/>
            <a:ext cx="2639740" cy="22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hàng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rào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biển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bố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đấy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bố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ơi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bố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Giữ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giữ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Xuân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Quỳnh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D725EF-2065-49E2-9BCF-2EF75BAF2D87}"/>
              </a:ext>
            </a:extLst>
          </p:cNvPr>
          <p:cNvGrpSpPr/>
          <p:nvPr/>
        </p:nvGrpSpPr>
        <p:grpSpPr>
          <a:xfrm>
            <a:off x="3464131" y="3085037"/>
            <a:ext cx="427898" cy="523220"/>
            <a:chOff x="3368881" y="2929566"/>
            <a:chExt cx="355692" cy="55210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6163C0-D424-4001-B8CD-DE6262238972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EBEFDE7-EF17-4B13-B76D-67BA527FB007}"/>
                </a:ext>
              </a:extLst>
            </p:cNvPr>
            <p:cNvSpPr/>
            <p:nvPr/>
          </p:nvSpPr>
          <p:spPr>
            <a:xfrm rot="21163024">
              <a:off x="3368881" y="2929566"/>
              <a:ext cx="341710" cy="55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cs typeface="Arial"/>
                  <a:sym typeface="Arial"/>
                </a:rPr>
                <a:t>4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592458E-D5AE-4FE2-AE24-AB4FCFCDD88E}"/>
              </a:ext>
            </a:extLst>
          </p:cNvPr>
          <p:cNvCxnSpPr/>
          <p:nvPr/>
        </p:nvCxnSpPr>
        <p:spPr>
          <a:xfrm flipH="1">
            <a:off x="4942049" y="244024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8C2E0F-BF45-4286-97D6-6F9628A4C710}"/>
              </a:ext>
            </a:extLst>
          </p:cNvPr>
          <p:cNvCxnSpPr/>
          <p:nvPr/>
        </p:nvCxnSpPr>
        <p:spPr>
          <a:xfrm flipH="1">
            <a:off x="6160683" y="323862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78E583D-769B-45F3-85C0-E733720E1903}"/>
              </a:ext>
            </a:extLst>
          </p:cNvPr>
          <p:cNvCxnSpPr/>
          <p:nvPr/>
        </p:nvCxnSpPr>
        <p:spPr>
          <a:xfrm flipH="1">
            <a:off x="4652772" y="327355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6C7D3E-3285-4E5A-B476-CF1BD205231D}"/>
              </a:ext>
            </a:extLst>
          </p:cNvPr>
          <p:cNvCxnSpPr/>
          <p:nvPr/>
        </p:nvCxnSpPr>
        <p:spPr>
          <a:xfrm flipH="1">
            <a:off x="5617128" y="358304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CC90C2-87D1-4A89-9908-16F730D7F982}"/>
              </a:ext>
            </a:extLst>
          </p:cNvPr>
          <p:cNvCxnSpPr/>
          <p:nvPr/>
        </p:nvCxnSpPr>
        <p:spPr>
          <a:xfrm flipH="1">
            <a:off x="4946832" y="359209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301C26C-C019-4881-BF71-1FA08BD8AEA3}"/>
              </a:ext>
            </a:extLst>
          </p:cNvPr>
          <p:cNvCxnSpPr/>
          <p:nvPr/>
        </p:nvCxnSpPr>
        <p:spPr>
          <a:xfrm flipH="1">
            <a:off x="5581373" y="356396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FCA670-BB90-4DB2-8BFD-AC4CD4C8D354}"/>
              </a:ext>
            </a:extLst>
          </p:cNvPr>
          <p:cNvCxnSpPr/>
          <p:nvPr/>
        </p:nvCxnSpPr>
        <p:spPr>
          <a:xfrm flipH="1">
            <a:off x="5353166" y="3966751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4606C32-64B6-406C-8296-6D9CC64CC989}"/>
              </a:ext>
            </a:extLst>
          </p:cNvPr>
          <p:cNvCxnSpPr/>
          <p:nvPr/>
        </p:nvCxnSpPr>
        <p:spPr>
          <a:xfrm flipH="1">
            <a:off x="5809066" y="431141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275B1C-D306-4AFA-9D18-6C8CE6C67A93}"/>
              </a:ext>
            </a:extLst>
          </p:cNvPr>
          <p:cNvCxnSpPr/>
          <p:nvPr/>
        </p:nvCxnSpPr>
        <p:spPr>
          <a:xfrm flipH="1">
            <a:off x="5847242" y="431141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805AA7-DFCA-4D66-8981-6842CEAE060A}"/>
              </a:ext>
            </a:extLst>
          </p:cNvPr>
          <p:cNvSpPr txBox="1"/>
          <p:nvPr/>
        </p:nvSpPr>
        <p:spPr>
          <a:xfrm>
            <a:off x="1017494" y="177090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THƯ GỬI BỐ NGOÀI ĐẢO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B2D6C37-0D18-4343-993E-92DCECC06C69}"/>
              </a:ext>
            </a:extLst>
          </p:cNvPr>
          <p:cNvCxnSpPr/>
          <p:nvPr/>
        </p:nvCxnSpPr>
        <p:spPr>
          <a:xfrm flipH="1">
            <a:off x="3220757" y="172354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5C1B42-FF0F-40DF-BA31-7D9C5C741BE5}"/>
              </a:ext>
            </a:extLst>
          </p:cNvPr>
          <p:cNvCxnSpPr/>
          <p:nvPr/>
        </p:nvCxnSpPr>
        <p:spPr>
          <a:xfrm flipH="1">
            <a:off x="2845225" y="354447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A77E30E-EBE6-40EA-A62B-3F85ED610812}"/>
              </a:ext>
            </a:extLst>
          </p:cNvPr>
          <p:cNvCxnSpPr/>
          <p:nvPr/>
        </p:nvCxnSpPr>
        <p:spPr>
          <a:xfrm flipH="1">
            <a:off x="4740505" y="4300171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A3F391F-FC87-4CE8-AAA1-5CE3DC5E4EC1}"/>
              </a:ext>
            </a:extLst>
          </p:cNvPr>
          <p:cNvCxnSpPr/>
          <p:nvPr/>
        </p:nvCxnSpPr>
        <p:spPr>
          <a:xfrm flipH="1">
            <a:off x="4622292" y="3257141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E36BC0F-9FA9-4623-97BA-3C6B67F221DE}"/>
              </a:ext>
            </a:extLst>
          </p:cNvPr>
          <p:cNvCxnSpPr/>
          <p:nvPr/>
        </p:nvCxnSpPr>
        <p:spPr>
          <a:xfrm flipH="1">
            <a:off x="6117510" y="394330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9" grpId="0"/>
      <p:bldP spid="40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2077080" y="1765163"/>
            <a:ext cx="2834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+mn-ea"/>
              <a:cs typeface="Verdana" panose="020B060403050404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61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0688" y="1087179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con?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473615" y="3708352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1449073" y="2202203"/>
            <a:ext cx="4125706" cy="1255657"/>
            <a:chOff x="1282843" y="2048222"/>
            <a:chExt cx="4125706" cy="12556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561906" y="2405768"/>
                <a:ext cx="4924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bố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495382" y="2405768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UTM Avo" panose="02040603050506020204" pitchFamily="18" charset="0"/>
                  </a:rPr>
                  <a:t>con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649745" y="2087781"/>
                <a:ext cx="1058303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đảo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672187" y="2087781"/>
                <a:ext cx="1013419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thư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02644" y="2087781"/>
                <a:ext cx="95250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thư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10660" y="2087781"/>
                <a:ext cx="93647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1800" dirty="0">
                    <a:latin typeface="UTM Avo" panose="02040603050506020204" pitchFamily="18" charset="0"/>
                  </a:rPr>
                  <a:t> </a:t>
                </a:r>
                <a:r>
                  <a:rPr lang="en-US" sz="1800" dirty="0" err="1">
                    <a:latin typeface="UTM Avo" panose="02040603050506020204" pitchFamily="18" charset="0"/>
                  </a:rPr>
                  <a:t>trời</a:t>
                </a:r>
                <a:endParaRPr lang="en-US" sz="1800" dirty="0">
                  <a:latin typeface="UTM Avo" panose="02040603050506020204" pitchFamily="18" charset="0"/>
                </a:endParaRPr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ECEA62-4995-4B89-B86A-44B65B4BCD86}"/>
              </a:ext>
            </a:extLst>
          </p:cNvPr>
          <p:cNvCxnSpPr>
            <a:stCxn id="30" idx="2"/>
            <a:endCxn id="36" idx="3"/>
          </p:cNvCxnSpPr>
          <p:nvPr/>
        </p:nvCxnSpPr>
        <p:spPr>
          <a:xfrm flipH="1">
            <a:off x="2567904" y="2413306"/>
            <a:ext cx="561299" cy="35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11F87F-FF29-49D5-8AA9-E493E6C4D377}"/>
              </a:ext>
            </a:extLst>
          </p:cNvPr>
          <p:cNvCxnSpPr>
            <a:cxnSpLocks/>
            <a:stCxn id="30" idx="6"/>
            <a:endCxn id="56" idx="1"/>
          </p:cNvCxnSpPr>
          <p:nvPr/>
        </p:nvCxnSpPr>
        <p:spPr>
          <a:xfrm>
            <a:off x="3899999" y="2413306"/>
            <a:ext cx="555947" cy="8282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2562552" y="3257679"/>
            <a:ext cx="561299" cy="3527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890DD03-2E4B-4F32-B626-7A538A421A12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 flipV="1">
            <a:off x="3899999" y="2440855"/>
            <a:ext cx="555949" cy="78953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791"/>
            <a:ext cx="6539948" cy="4777409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1566949" y="733925"/>
            <a:ext cx="423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tư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800" b="1">
                <a:solidFill>
                  <a:prstClr val="white"/>
                </a:solidFill>
                <a:latin typeface="HP001 4 hàng" panose="020B0603050302020204" pitchFamily="34" charset="0"/>
              </a:rPr>
              <a:t> 20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4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883168" y="1084520"/>
            <a:ext cx="19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Đọc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2169268" y="1449050"/>
            <a:ext cx="458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53"/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Thư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gửi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bố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(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Tr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95)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98713" y="606594"/>
            <a:ext cx="2307" cy="3932276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8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28190" y="584663"/>
            <a:ext cx="614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31445" y="1669518"/>
            <a:ext cx="5905949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những</a:t>
            </a:r>
            <a:r>
              <a:rPr lang="en-US" sz="1700" dirty="0">
                <a:latin typeface="UTM Avo" panose="02040603050506020204" pitchFamily="18" charset="0"/>
              </a:rPr>
              <a:t> ai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2 </a:t>
            </a:r>
            <a:r>
              <a:rPr lang="en-US" sz="1700" dirty="0" err="1">
                <a:latin typeface="UTM Avo" panose="02040603050506020204" pitchFamily="18" charset="0"/>
              </a:rPr>
              <a:t>bức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tranh</a:t>
            </a:r>
            <a:r>
              <a:rPr lang="en-US" sz="1700" dirty="0">
                <a:latin typeface="UTM Avo" panose="02040603050506020204" pitchFamily="18" charset="0"/>
              </a:rPr>
              <a:t>? </a:t>
            </a:r>
            <a:r>
              <a:rPr lang="en-US" sz="1700" dirty="0" err="1">
                <a:latin typeface="UTM Avo" panose="02040603050506020204" pitchFamily="18" charset="0"/>
              </a:rPr>
              <a:t>Họ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gì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62" y="1612303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445" y="1970961"/>
            <a:ext cx="5315035" cy="2743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BB8EED-E260-4663-B96F-1985F8D721D5}"/>
              </a:ext>
            </a:extLst>
          </p:cNvPr>
          <p:cNvGrpSpPr/>
          <p:nvPr/>
        </p:nvGrpSpPr>
        <p:grpSpPr>
          <a:xfrm>
            <a:off x="289469" y="625723"/>
            <a:ext cx="1971949" cy="586777"/>
            <a:chOff x="328799" y="615891"/>
            <a:chExt cx="1971949" cy="58677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6955E0-62C2-49A8-A5A9-BDBD69A41537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22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486BC-78CB-4B8F-8EDD-6F839594ECF4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082BAA3-B085-4A1A-98B9-81451EF02D0B}"/>
              </a:ext>
            </a:extLst>
          </p:cNvPr>
          <p:cNvSpPr txBox="1"/>
          <p:nvPr/>
        </p:nvSpPr>
        <p:spPr>
          <a:xfrm>
            <a:off x="1144267" y="540906"/>
            <a:ext cx="6271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717943" y="1256486"/>
            <a:ext cx="2639740" cy="350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che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sóng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cũng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bảo</a:t>
            </a:r>
            <a:r>
              <a:rPr lang="en-US" sz="1500" dirty="0">
                <a:latin typeface="UTM Avo" panose="02040603050506020204" pitchFamily="18" charset="0"/>
              </a:rPr>
              <a:t>: </a:t>
            </a:r>
            <a:r>
              <a:rPr lang="en-US" sz="1500" dirty="0" err="1">
                <a:latin typeface="UTM Avo" panose="02040603050506020204" pitchFamily="18" charset="0"/>
              </a:rPr>
              <a:t>hàng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biển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đấy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(</a:t>
            </a:r>
            <a:r>
              <a:rPr lang="en-US" sz="1500" dirty="0" err="1">
                <a:latin typeface="UTM Avo" panose="02040603050506020204" pitchFamily="18" charset="0"/>
              </a:rPr>
              <a:t>Xuân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Quỳnh</a:t>
            </a:r>
            <a:r>
              <a:rPr lang="en-US" sz="1500" dirty="0">
                <a:latin typeface="UTM Avo" panose="02040603050506020204" pitchFamily="18" charset="0"/>
              </a:rPr>
              <a:t>)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25818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59558" y="629299"/>
            <a:ext cx="2639740" cy="4198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Bây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Tết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chưng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bánh </a:t>
            </a:r>
            <a:r>
              <a:rPr lang="en-US" sz="1500" dirty="0" err="1">
                <a:latin typeface="UTM Avo" panose="02040603050506020204" pitchFamily="18" charset="0"/>
              </a:rPr>
              <a:t>thì</a:t>
            </a:r>
            <a:r>
              <a:rPr lang="en-US" sz="1500" dirty="0">
                <a:latin typeface="UTM Avo" panose="02040603050506020204" pitchFamily="18" charset="0"/>
              </a:rPr>
              <a:t> to </a:t>
            </a:r>
            <a:r>
              <a:rPr lang="en-US" sz="1500" dirty="0" err="1">
                <a:latin typeface="UTM Avo" panose="02040603050506020204" pitchFamily="18" charset="0"/>
              </a:rPr>
              <a:t>quá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hòm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héo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Đường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đảo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xôi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Con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gửi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vậy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thôi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6" y="730665"/>
            <a:ext cx="304770" cy="28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" y="3463938"/>
            <a:ext cx="288000" cy="28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67" y="1358096"/>
            <a:ext cx="288000" cy="28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3320003" y="3009402"/>
            <a:ext cx="411078" cy="326977"/>
            <a:chOff x="3392270" y="3034703"/>
            <a:chExt cx="341710" cy="3450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392270" y="3034703"/>
              <a:ext cx="341710" cy="312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0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03105" y="385905"/>
            <a:ext cx="813585" cy="37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65456" y="384791"/>
            <a:ext cx="439045" cy="395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617784" y="317955"/>
            <a:ext cx="3840595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  <a:latin typeface="UTM Avo" panose="020406030505060202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3641" y="813387"/>
            <a:ext cx="2639740" cy="3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giờ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Tết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muốn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gửi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chưng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bánh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to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hòm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71" y="904242"/>
            <a:ext cx="304770" cy="28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F618DE-90D9-4135-9741-0A54E9394C08}"/>
              </a:ext>
            </a:extLst>
          </p:cNvPr>
          <p:cNvSpPr/>
          <p:nvPr/>
        </p:nvSpPr>
        <p:spPr>
          <a:xfrm>
            <a:off x="266338" y="3503476"/>
            <a:ext cx="246902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hòm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0F93D-77D3-4397-97B6-6975DBF92C3A}"/>
              </a:ext>
            </a:extLst>
          </p:cNvPr>
          <p:cNvSpPr txBox="1"/>
          <p:nvPr/>
        </p:nvSpPr>
        <p:spPr>
          <a:xfrm>
            <a:off x="1659065" y="3503687"/>
            <a:ext cx="3590448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thùng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5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E3C88C08-86A7-47F3-B5C7-08BED27CA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03" y="4002258"/>
            <a:ext cx="1493638" cy="1025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ửi thư tại Nhật Bản – GAKUMON NO SUSUME">
            <a:extLst>
              <a:ext uri="{FF2B5EF4-FFF2-40B4-BE49-F238E27FC236}">
                <a16:creationId xmlns:a16="http://schemas.microsoft.com/office/drawing/2014/main" id="{417A0455-4EA6-4B6B-A5B7-430D63F8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83" y="4065563"/>
            <a:ext cx="1546516" cy="914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5113AA-EA05-4E90-84FE-DFED1620FBA2}"/>
              </a:ext>
            </a:extLst>
          </p:cNvPr>
          <p:cNvCxnSpPr/>
          <p:nvPr/>
        </p:nvCxnSpPr>
        <p:spPr>
          <a:xfrm flipH="1">
            <a:off x="1829410" y="89595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6096C6-61A9-40C6-940B-B327CE78B87B}"/>
              </a:ext>
            </a:extLst>
          </p:cNvPr>
          <p:cNvCxnSpPr/>
          <p:nvPr/>
        </p:nvCxnSpPr>
        <p:spPr>
          <a:xfrm flipH="1">
            <a:off x="2764524" y="90996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5D81FC-1AAD-438D-BEE5-E1BFE61AAAE1}"/>
              </a:ext>
            </a:extLst>
          </p:cNvPr>
          <p:cNvCxnSpPr/>
          <p:nvPr/>
        </p:nvCxnSpPr>
        <p:spPr>
          <a:xfrm flipH="1">
            <a:off x="2238778" y="1280647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01C4470-AB78-4F98-80FF-63BE1AA572D2}"/>
              </a:ext>
            </a:extLst>
          </p:cNvPr>
          <p:cNvCxnSpPr/>
          <p:nvPr/>
        </p:nvCxnSpPr>
        <p:spPr>
          <a:xfrm flipH="1">
            <a:off x="3240772" y="126015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19DA2B-A4E0-4831-ACD8-185D49313228}"/>
              </a:ext>
            </a:extLst>
          </p:cNvPr>
          <p:cNvCxnSpPr/>
          <p:nvPr/>
        </p:nvCxnSpPr>
        <p:spPr>
          <a:xfrm flipH="1">
            <a:off x="3163377" y="126660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A5A0D7-B5D7-4794-AAF7-BF574C174333}"/>
              </a:ext>
            </a:extLst>
          </p:cNvPr>
          <p:cNvCxnSpPr/>
          <p:nvPr/>
        </p:nvCxnSpPr>
        <p:spPr>
          <a:xfrm flipH="1">
            <a:off x="1516960" y="204130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205FC4-8A17-4F28-9B3A-2856595D006B}"/>
              </a:ext>
            </a:extLst>
          </p:cNvPr>
          <p:cNvCxnSpPr/>
          <p:nvPr/>
        </p:nvCxnSpPr>
        <p:spPr>
          <a:xfrm flipH="1">
            <a:off x="3011063" y="201691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7EA6CF-6813-43D3-AE41-2FB0A8ADF1C0}"/>
              </a:ext>
            </a:extLst>
          </p:cNvPr>
          <p:cNvCxnSpPr/>
          <p:nvPr/>
        </p:nvCxnSpPr>
        <p:spPr>
          <a:xfrm flipH="1">
            <a:off x="2496640" y="2381712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9180548-85E5-4068-8B65-3271FF1A70AE}"/>
              </a:ext>
            </a:extLst>
          </p:cNvPr>
          <p:cNvCxnSpPr/>
          <p:nvPr/>
        </p:nvCxnSpPr>
        <p:spPr>
          <a:xfrm flipH="1">
            <a:off x="3206636" y="238205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9DC68F-9FE5-4E2F-BA56-AB4850FA5783}"/>
              </a:ext>
            </a:extLst>
          </p:cNvPr>
          <p:cNvCxnSpPr/>
          <p:nvPr/>
        </p:nvCxnSpPr>
        <p:spPr>
          <a:xfrm flipH="1">
            <a:off x="2238777" y="274659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E81841-452E-4CD5-BE87-CE8166954373}"/>
              </a:ext>
            </a:extLst>
          </p:cNvPr>
          <p:cNvCxnSpPr/>
          <p:nvPr/>
        </p:nvCxnSpPr>
        <p:spPr>
          <a:xfrm flipH="1">
            <a:off x="3109362" y="2760303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D977CF-CFDC-434D-9678-89F1797E54EE}"/>
              </a:ext>
            </a:extLst>
          </p:cNvPr>
          <p:cNvCxnSpPr/>
          <p:nvPr/>
        </p:nvCxnSpPr>
        <p:spPr>
          <a:xfrm flipH="1">
            <a:off x="2279653" y="311801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73CA05-69DC-47F9-A57A-B5C3B8A05AEA}"/>
              </a:ext>
            </a:extLst>
          </p:cNvPr>
          <p:cNvCxnSpPr/>
          <p:nvPr/>
        </p:nvCxnSpPr>
        <p:spPr>
          <a:xfrm flipH="1">
            <a:off x="3109781" y="310108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B12202-17A0-491D-BC74-E6B276B01DF9}"/>
              </a:ext>
            </a:extLst>
          </p:cNvPr>
          <p:cNvCxnSpPr/>
          <p:nvPr/>
        </p:nvCxnSpPr>
        <p:spPr>
          <a:xfrm flipH="1">
            <a:off x="3036490" y="311099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0D64CEF-60D6-4DAE-86FF-21DB58973626}"/>
              </a:ext>
            </a:extLst>
          </p:cNvPr>
          <p:cNvSpPr/>
          <p:nvPr/>
        </p:nvSpPr>
        <p:spPr>
          <a:xfrm>
            <a:off x="380620" y="371237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D07D99-1E07-4894-A678-CF6CA19DABD3}"/>
              </a:ext>
            </a:extLst>
          </p:cNvPr>
          <p:cNvCxnSpPr/>
          <p:nvPr/>
        </p:nvCxnSpPr>
        <p:spPr>
          <a:xfrm flipH="1">
            <a:off x="3146179" y="237869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614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258182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00410" y="541205"/>
            <a:ext cx="338761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Gửi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héo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Đường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xôi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Con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gửi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vậy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Hẳn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83" y="1056352"/>
            <a:ext cx="288000" cy="28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C307D0-A545-4A55-8060-1FFB9C084446}"/>
              </a:ext>
            </a:extLst>
          </p:cNvPr>
          <p:cNvCxnSpPr/>
          <p:nvPr/>
        </p:nvCxnSpPr>
        <p:spPr>
          <a:xfrm flipH="1">
            <a:off x="2639907" y="110786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90748B-A81D-4ADD-A713-27845A077CA6}"/>
              </a:ext>
            </a:extLst>
          </p:cNvPr>
          <p:cNvCxnSpPr/>
          <p:nvPr/>
        </p:nvCxnSpPr>
        <p:spPr>
          <a:xfrm flipH="1">
            <a:off x="3573986" y="110786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D2442B-C9B1-4DA7-98FD-A22E906BCEDD}"/>
              </a:ext>
            </a:extLst>
          </p:cNvPr>
          <p:cNvCxnSpPr/>
          <p:nvPr/>
        </p:nvCxnSpPr>
        <p:spPr>
          <a:xfrm flipH="1">
            <a:off x="3175524" y="147934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3CC3AC-DE0C-4377-B468-C88F99503E05}"/>
              </a:ext>
            </a:extLst>
          </p:cNvPr>
          <p:cNvCxnSpPr/>
          <p:nvPr/>
        </p:nvCxnSpPr>
        <p:spPr>
          <a:xfrm flipH="1">
            <a:off x="3856803" y="147934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D71169-3452-4211-A8CE-B642D18E5A95}"/>
              </a:ext>
            </a:extLst>
          </p:cNvPr>
          <p:cNvCxnSpPr/>
          <p:nvPr/>
        </p:nvCxnSpPr>
        <p:spPr>
          <a:xfrm flipH="1">
            <a:off x="3047805" y="188460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967923-57A9-42C9-B19E-388680D36D0D}"/>
              </a:ext>
            </a:extLst>
          </p:cNvPr>
          <p:cNvCxnSpPr/>
          <p:nvPr/>
        </p:nvCxnSpPr>
        <p:spPr>
          <a:xfrm flipH="1">
            <a:off x="3787266" y="188460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BB0FC0-DC18-4EA8-BD2A-1FEDBCB741F5}"/>
              </a:ext>
            </a:extLst>
          </p:cNvPr>
          <p:cNvCxnSpPr/>
          <p:nvPr/>
        </p:nvCxnSpPr>
        <p:spPr>
          <a:xfrm flipH="1">
            <a:off x="2247971" y="230309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D6023A-D65F-4821-B054-FD1377CD5BC7}"/>
              </a:ext>
            </a:extLst>
          </p:cNvPr>
          <p:cNvCxnSpPr/>
          <p:nvPr/>
        </p:nvCxnSpPr>
        <p:spPr>
          <a:xfrm flipH="1">
            <a:off x="4096140" y="228452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3B1A2C-3906-4743-A71F-AE192478ECE8}"/>
              </a:ext>
            </a:extLst>
          </p:cNvPr>
          <p:cNvCxnSpPr/>
          <p:nvPr/>
        </p:nvCxnSpPr>
        <p:spPr>
          <a:xfrm flipH="1">
            <a:off x="4046604" y="228452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CA096A-C133-4220-8A9D-8AC951BB6F8D}"/>
              </a:ext>
            </a:extLst>
          </p:cNvPr>
          <p:cNvCxnSpPr/>
          <p:nvPr/>
        </p:nvCxnSpPr>
        <p:spPr>
          <a:xfrm flipH="1">
            <a:off x="3772378" y="149691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7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1660668" y="835506"/>
            <a:ext cx="4085984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gió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Đảo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che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Ngoài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ấy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chắc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sóng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cũng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nghe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258182"/>
            <a:ext cx="582308" cy="525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13" y="916095"/>
            <a:ext cx="445787" cy="2880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545322-FF1F-452F-8597-DC51A921779A}"/>
              </a:ext>
            </a:extLst>
          </p:cNvPr>
          <p:cNvCxnSpPr/>
          <p:nvPr/>
        </p:nvCxnSpPr>
        <p:spPr>
          <a:xfrm flipH="1">
            <a:off x="2618250" y="98983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D6758E-8330-40F2-B0E8-312B7A5C7173}"/>
              </a:ext>
            </a:extLst>
          </p:cNvPr>
          <p:cNvCxnSpPr/>
          <p:nvPr/>
        </p:nvCxnSpPr>
        <p:spPr>
          <a:xfrm flipH="1">
            <a:off x="4199147" y="98983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CF770EB-99D6-4BB5-911C-A71A5826815D}"/>
              </a:ext>
            </a:extLst>
          </p:cNvPr>
          <p:cNvCxnSpPr/>
          <p:nvPr/>
        </p:nvCxnSpPr>
        <p:spPr>
          <a:xfrm flipH="1">
            <a:off x="2156402" y="147421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8EBB4A-C1C2-4216-8591-4F97A37004AC}"/>
              </a:ext>
            </a:extLst>
          </p:cNvPr>
          <p:cNvCxnSpPr/>
          <p:nvPr/>
        </p:nvCxnSpPr>
        <p:spPr>
          <a:xfrm flipH="1">
            <a:off x="3943484" y="147421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5FC66B-24CB-4B33-970D-F74624AAEE21}"/>
              </a:ext>
            </a:extLst>
          </p:cNvPr>
          <p:cNvCxnSpPr/>
          <p:nvPr/>
        </p:nvCxnSpPr>
        <p:spPr>
          <a:xfrm flipH="1">
            <a:off x="2618249" y="1942417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56FF33-2FCF-4E99-8FFB-DB504BD16467}"/>
              </a:ext>
            </a:extLst>
          </p:cNvPr>
          <p:cNvCxnSpPr/>
          <p:nvPr/>
        </p:nvCxnSpPr>
        <p:spPr>
          <a:xfrm flipH="1">
            <a:off x="4303645" y="196794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1DEC59-E09F-4360-82C8-0C84D8CB24FC}"/>
              </a:ext>
            </a:extLst>
          </p:cNvPr>
          <p:cNvCxnSpPr/>
          <p:nvPr/>
        </p:nvCxnSpPr>
        <p:spPr>
          <a:xfrm flipH="1">
            <a:off x="2028213" y="238408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C25118D-CD48-425D-A762-4C610014BFDB}"/>
              </a:ext>
            </a:extLst>
          </p:cNvPr>
          <p:cNvCxnSpPr/>
          <p:nvPr/>
        </p:nvCxnSpPr>
        <p:spPr>
          <a:xfrm flipH="1">
            <a:off x="4062514" y="238408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1FD26A-C98A-4F06-8BC5-87AC2ECC0561}"/>
              </a:ext>
            </a:extLst>
          </p:cNvPr>
          <p:cNvCxnSpPr/>
          <p:nvPr/>
        </p:nvCxnSpPr>
        <p:spPr>
          <a:xfrm flipH="1">
            <a:off x="4010367" y="238408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90BA5A-EB16-481A-A62E-3B93E0677F2B}"/>
              </a:ext>
            </a:extLst>
          </p:cNvPr>
          <p:cNvCxnSpPr/>
          <p:nvPr/>
        </p:nvCxnSpPr>
        <p:spPr>
          <a:xfrm flipH="1">
            <a:off x="3856934" y="147421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99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1503162" y="534992"/>
            <a:ext cx="4869502" cy="211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Bà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biển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ơi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Cùng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Giữ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258182"/>
            <a:ext cx="582308" cy="52517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1117196" y="906575"/>
            <a:ext cx="411078" cy="523220"/>
            <a:chOff x="3392270" y="2914721"/>
            <a:chExt cx="341710" cy="55210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44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392270" y="2914721"/>
              <a:ext cx="341710" cy="55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0F0CB0-E7BB-4025-A9FE-7A8A6613F0A3}"/>
              </a:ext>
            </a:extLst>
          </p:cNvPr>
          <p:cNvCxnSpPr/>
          <p:nvPr/>
        </p:nvCxnSpPr>
        <p:spPr>
          <a:xfrm flipH="1">
            <a:off x="2419262" y="1063638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F46721-4F12-426F-9A2E-51768BAD60E5}"/>
              </a:ext>
            </a:extLst>
          </p:cNvPr>
          <p:cNvCxnSpPr/>
          <p:nvPr/>
        </p:nvCxnSpPr>
        <p:spPr>
          <a:xfrm flipH="1">
            <a:off x="4109163" y="109533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AAEC2C-CE72-49A3-8588-CDFFB1B736DC}"/>
              </a:ext>
            </a:extLst>
          </p:cNvPr>
          <p:cNvCxnSpPr/>
          <p:nvPr/>
        </p:nvCxnSpPr>
        <p:spPr>
          <a:xfrm flipH="1">
            <a:off x="3382009" y="1517121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F6B7A2-4A33-4124-B0AE-8AD41A90510D}"/>
              </a:ext>
            </a:extLst>
          </p:cNvPr>
          <p:cNvCxnSpPr/>
          <p:nvPr/>
        </p:nvCxnSpPr>
        <p:spPr>
          <a:xfrm flipH="1">
            <a:off x="3199848" y="188991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169607-61D7-4E02-A47F-B6F4C610706B}"/>
              </a:ext>
            </a:extLst>
          </p:cNvPr>
          <p:cNvCxnSpPr/>
          <p:nvPr/>
        </p:nvCxnSpPr>
        <p:spPr>
          <a:xfrm flipH="1">
            <a:off x="4062930" y="1962276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27406F-B35D-44C9-96FA-04DB2AA27AEA}"/>
              </a:ext>
            </a:extLst>
          </p:cNvPr>
          <p:cNvCxnSpPr/>
          <p:nvPr/>
        </p:nvCxnSpPr>
        <p:spPr>
          <a:xfrm flipH="1">
            <a:off x="2735028" y="1476941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E6EBAE-13EA-4F75-B66C-97A10803013D}"/>
              </a:ext>
            </a:extLst>
          </p:cNvPr>
          <p:cNvCxnSpPr/>
          <p:nvPr/>
        </p:nvCxnSpPr>
        <p:spPr>
          <a:xfrm flipH="1">
            <a:off x="2492754" y="2301760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7127D0-CC2B-4A35-872C-3DE3E135CB9C}"/>
              </a:ext>
            </a:extLst>
          </p:cNvPr>
          <p:cNvCxnSpPr/>
          <p:nvPr/>
        </p:nvCxnSpPr>
        <p:spPr>
          <a:xfrm flipH="1">
            <a:off x="3680174" y="232989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F6821F-DA5E-4F01-9CFB-346AB2180E99}"/>
              </a:ext>
            </a:extLst>
          </p:cNvPr>
          <p:cNvCxnSpPr/>
          <p:nvPr/>
        </p:nvCxnSpPr>
        <p:spPr>
          <a:xfrm flipH="1">
            <a:off x="3711316" y="2329895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C2FC15-A4CF-4AB7-984E-E4C03B928461}"/>
              </a:ext>
            </a:extLst>
          </p:cNvPr>
          <p:cNvCxnSpPr/>
          <p:nvPr/>
        </p:nvCxnSpPr>
        <p:spPr>
          <a:xfrm flipH="1">
            <a:off x="3421868" y="1528844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6AAAF4-AB42-4233-BB93-693577756732}"/>
              </a:ext>
            </a:extLst>
          </p:cNvPr>
          <p:cNvCxnSpPr/>
          <p:nvPr/>
        </p:nvCxnSpPr>
        <p:spPr>
          <a:xfrm flipH="1">
            <a:off x="2451197" y="1078679"/>
            <a:ext cx="94593" cy="28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64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0.Thoikhoabieu[2021061717395699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678</Words>
  <Application>Microsoft Office PowerPoint</Application>
  <PresentationFormat>Custom</PresentationFormat>
  <Paragraphs>135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UTM Charlotte</vt:lpstr>
      <vt:lpstr>UTM Avo</vt:lpstr>
      <vt:lpstr>Kalam</vt:lpstr>
      <vt:lpstr>Arial</vt:lpstr>
      <vt:lpstr>Montserrat</vt:lpstr>
      <vt:lpstr>Arial-Rounded</vt:lpstr>
      <vt:lpstr>UTM Cookies</vt:lpstr>
      <vt:lpstr>HP001 4 hàng</vt:lpstr>
      <vt:lpstr>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144</cp:revision>
  <dcterms:modified xsi:type="dcterms:W3CDTF">2022-04-17T15:15:04Z</dcterms:modified>
</cp:coreProperties>
</file>