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6"/>
  </p:notesMasterIdLst>
  <p:sldIdLst>
    <p:sldId id="390" r:id="rId2"/>
    <p:sldId id="415" r:id="rId3"/>
    <p:sldId id="406" r:id="rId4"/>
    <p:sldId id="407" r:id="rId5"/>
    <p:sldId id="408" r:id="rId6"/>
    <p:sldId id="391" r:id="rId7"/>
    <p:sldId id="409" r:id="rId8"/>
    <p:sldId id="394" r:id="rId9"/>
    <p:sldId id="400" r:id="rId10"/>
    <p:sldId id="405" r:id="rId11"/>
    <p:sldId id="413" r:id="rId12"/>
    <p:sldId id="412" r:id="rId13"/>
    <p:sldId id="404" r:id="rId14"/>
    <p:sldId id="378" r:id="rId15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95" d="100"/>
          <a:sy n="95" d="100"/>
        </p:scale>
        <p:origin x="64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pPr/>
              <a:t>09/10/2022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14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7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577850"/>
            <a:ext cx="8086725" cy="2514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3155157"/>
            <a:ext cx="6921151" cy="12344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521494"/>
            <a:ext cx="1971675" cy="360045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535782"/>
            <a:ext cx="5800725" cy="4050506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575564"/>
            <a:ext cx="8085582" cy="251688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3153157"/>
            <a:ext cx="6919722" cy="12344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30350"/>
            <a:ext cx="3497580" cy="542550"/>
          </a:xfrm>
        </p:spPr>
        <p:txBody>
          <a:bodyPr anchor="ctr">
            <a:normAutofit/>
          </a:bodyPr>
          <a:lstStyle>
            <a:lvl1pPr marL="0" indent="0">
              <a:buNone/>
              <a:defRPr sz="17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06481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1528826"/>
            <a:ext cx="3497580" cy="541782"/>
          </a:xfrm>
        </p:spPr>
        <p:txBody>
          <a:bodyPr anchor="ctr">
            <a:normAutofit/>
          </a:bodyPr>
          <a:lstStyle>
            <a:lvl1pPr marL="0" indent="0">
              <a:buNone/>
              <a:defRPr sz="17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06324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71500"/>
            <a:ext cx="4572000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34524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4064001"/>
            <a:ext cx="8085582" cy="459962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399821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4432301"/>
            <a:ext cx="6922008" cy="40005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0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374650"/>
            <a:ext cx="8079581" cy="124364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08760"/>
            <a:ext cx="8065294" cy="28246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4407310"/>
            <a:ext cx="2194560" cy="1047779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r">
              <a:defRPr sz="77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10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5D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1580857" y="242668"/>
            <a:ext cx="598228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vi-VN" sz="2100" b="1" dirty="0">
                <a:solidFill>
                  <a:schemeClr val="bg1"/>
                </a:solidFill>
              </a:rPr>
              <a:t>PHÒNG GIÁO DỤC &amp; ĐÀO TẠO LONG BIÊN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1695157" y="1897381"/>
            <a:ext cx="5982287" cy="15234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23</a:t>
            </a:r>
            <a:r>
              <a:rPr lang="vi-VN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33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33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33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en-US" sz="33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3300" b="1" dirty="0" err="1">
                <a:solidFill>
                  <a:schemeClr val="bg1"/>
                </a:solidFill>
                <a:latin typeface=".VnAvant" pitchFamily="34" charset="0"/>
                <a:cs typeface="Arial-SGK-TV" pitchFamily="2" charset="0"/>
              </a:rPr>
              <a:t>ia</a:t>
            </a:r>
            <a:r>
              <a:rPr lang="en-US" sz="33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vi-VN" sz="3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4"/>
          <a:stretch/>
        </p:blipFill>
        <p:spPr bwMode="auto">
          <a:xfrm>
            <a:off x="141890" y="1040524"/>
            <a:ext cx="8871283" cy="290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4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6" y="342901"/>
            <a:ext cx="5749925" cy="1079897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Arial" pitchFamily="34" charset="0"/>
              </a:rPr>
              <a:t>LuyÖn</a:t>
            </a:r>
            <a:r>
              <a:rPr lang="en-US" sz="27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Arial" pitchFamily="34" charset="0"/>
              </a:rPr>
              <a:t> </a:t>
            </a:r>
            <a:r>
              <a:rPr lang="en-US" sz="27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Arial" pitchFamily="34" charset="0"/>
              </a:rPr>
              <a:t>viÕt</a:t>
            </a:r>
            <a:r>
              <a:rPr lang="en-US" sz="27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Arial" pitchFamily="34" charset="0"/>
              </a:rPr>
              <a:t> </a:t>
            </a:r>
            <a:r>
              <a:rPr lang="en-US" sz="27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Arial" pitchFamily="34" charset="0"/>
              </a:rPr>
              <a:t>vë</a:t>
            </a:r>
            <a:endParaRPr lang="en-US" sz="27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Arial" pitchFamily="34" charset="0"/>
            </a:endParaRP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" y="-199"/>
            <a:ext cx="2049066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403"/>
            <a:ext cx="2732088" cy="15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4" y="1"/>
            <a:ext cx="2732087" cy="15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94737" y="3094237"/>
            <a:ext cx="204906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630488" y="1627586"/>
            <a:ext cx="4227512" cy="32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431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507212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0319"/>
          <a:stretch/>
        </p:blipFill>
        <p:spPr bwMode="auto">
          <a:xfrm>
            <a:off x="1046750" y="144379"/>
            <a:ext cx="7109341" cy="397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213" y="4157663"/>
            <a:ext cx="8058150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thìa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, chia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dĩa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Thìa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dĩa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bố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Thìa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dĩa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8640" y="4157663"/>
            <a:ext cx="76589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thia</a:t>
            </a:r>
            <a:endParaRPr lang="en-US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8894" y="4157663"/>
            <a:ext cx="76589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ia</a:t>
            </a:r>
            <a:endParaRPr lang="en-US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2939" y="4157663"/>
            <a:ext cx="150711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Thia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</a:t>
            </a:r>
            <a:endParaRPr lang="en-US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7313" y="4569711"/>
            <a:ext cx="150711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Thia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</a:t>
            </a:r>
            <a:endParaRPr lang="en-US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0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4"/>
          <a:stretch/>
        </p:blipFill>
        <p:spPr bwMode="auto">
          <a:xfrm>
            <a:off x="1025843" y="53827"/>
            <a:ext cx="6675120" cy="5012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1828800"/>
            <a:ext cx="7315200" cy="10287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120220" y="1189760"/>
            <a:ext cx="4293959" cy="9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8626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053" y="116086"/>
            <a:ext cx="8839422" cy="491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33408" y="2010103"/>
            <a:ext cx="5545520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344630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9693"/>
            <a:ext cx="8943975" cy="282463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3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sz="3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3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3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3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3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to, </a:t>
            </a:r>
            <a:r>
              <a:rPr lang="en-US" sz="33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mè</a:t>
            </a:r>
            <a:r>
              <a:rPr lang="en-US" sz="3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</a:t>
            </a:r>
            <a:r>
              <a:rPr lang="en-US" sz="3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3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777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4" r="861" b="13766"/>
          <a:stretch/>
        </p:blipFill>
        <p:spPr bwMode="auto">
          <a:xfrm>
            <a:off x="475902" y="1265183"/>
            <a:ext cx="8399098" cy="306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" r="861"/>
          <a:stretch/>
        </p:blipFill>
        <p:spPr bwMode="auto">
          <a:xfrm>
            <a:off x="487727" y="123755"/>
            <a:ext cx="8399098" cy="489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8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2" y="-48578"/>
            <a:ext cx="5840357" cy="1033463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1693685360"/>
              </p:ext>
            </p:extLst>
          </p:nvPr>
        </p:nvGraphicFramePr>
        <p:xfrm>
          <a:off x="1023606" y="831148"/>
          <a:ext cx="2578987" cy="164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87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873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1419701" y="710219"/>
            <a:ext cx="949166" cy="10334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4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2780348" y="668741"/>
            <a:ext cx="1600439" cy="10334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1322835" y="1538287"/>
            <a:ext cx="1714500" cy="10334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4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570442" y="3003977"/>
            <a:ext cx="8003115" cy="10334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thọ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thìa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/>
          <p:cNvGraphicFramePr/>
          <p:nvPr>
            <p:extLst>
              <p:ext uri="{D42A27DB-BD31-4B8C-83A1-F6EECF244321}">
                <p14:modId xmlns:p14="http://schemas.microsoft.com/office/powerpoint/2010/main" val="1715392832"/>
              </p:ext>
            </p:extLst>
          </p:nvPr>
        </p:nvGraphicFramePr>
        <p:xfrm>
          <a:off x="4724070" y="859723"/>
          <a:ext cx="2622304" cy="164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87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873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itle 1"/>
          <p:cNvSpPr>
            <a:spLocks noGrp="1"/>
          </p:cNvSpPr>
          <p:nvPr/>
        </p:nvSpPr>
        <p:spPr>
          <a:xfrm>
            <a:off x="5096290" y="748241"/>
            <a:ext cx="949166" cy="10334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/>
        </p:nvSpPr>
        <p:spPr>
          <a:xfrm>
            <a:off x="6330242" y="759463"/>
            <a:ext cx="1600439" cy="10334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US" sz="4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>
            <a:spLocks noGrp="1"/>
          </p:cNvSpPr>
          <p:nvPr/>
        </p:nvSpPr>
        <p:spPr>
          <a:xfrm>
            <a:off x="4986790" y="1567504"/>
            <a:ext cx="1943100" cy="10334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  ch</a:t>
            </a:r>
            <a:r>
              <a:rPr lang="en-US" sz="4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570442" y="3003977"/>
            <a:ext cx="910819" cy="10334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787021" y="3003976"/>
            <a:ext cx="910819" cy="10334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3289397" y="3003976"/>
            <a:ext cx="910819" cy="10334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5007572" y="3003146"/>
            <a:ext cx="910819" cy="10334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6474480" y="3003145"/>
            <a:ext cx="910819" cy="10334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7815618" y="3003144"/>
            <a:ext cx="910819" cy="10334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 bwMode="auto">
          <a:xfrm>
            <a:off x="0" y="200025"/>
            <a:ext cx="91440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313" y="3555125"/>
            <a:ext cx="9029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thủ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đô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thư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thìa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dĩa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tô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3" y="3555125"/>
            <a:ext cx="92868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9294" y="3555125"/>
            <a:ext cx="92868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4413" y="3555125"/>
            <a:ext cx="139974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thia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7804" y="3555125"/>
            <a:ext cx="92868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ia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00517" y="3555125"/>
            <a:ext cx="92868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ia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7"/>
          <a:stretch/>
        </p:blipFill>
        <p:spPr bwMode="auto">
          <a:xfrm>
            <a:off x="5549" y="72736"/>
            <a:ext cx="9137550" cy="495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20955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757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4005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378</TotalTime>
  <Words>140</Words>
  <Application>Microsoft Office PowerPoint</Application>
  <PresentationFormat>On-screen Show (16:9)</PresentationFormat>
  <Paragraphs>38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.VnArial</vt:lpstr>
      <vt:lpstr>.VnAvant</vt:lpstr>
      <vt:lpstr>Arial</vt:lpstr>
      <vt:lpstr>Arial-SGK-TV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                    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ngô thi</cp:lastModifiedBy>
  <cp:revision>53</cp:revision>
  <dcterms:created xsi:type="dcterms:W3CDTF">2020-08-10T13:50:00Z</dcterms:created>
  <dcterms:modified xsi:type="dcterms:W3CDTF">2022-10-09T12:37:36Z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