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8"/>
  </p:notesMasterIdLst>
  <p:sldIdLst>
    <p:sldId id="256" r:id="rId2"/>
    <p:sldId id="258" r:id="rId3"/>
    <p:sldId id="315" r:id="rId4"/>
    <p:sldId id="262" r:id="rId5"/>
    <p:sldId id="264" r:id="rId6"/>
    <p:sldId id="266" r:id="rId7"/>
    <p:sldId id="267" r:id="rId8"/>
    <p:sldId id="330" r:id="rId9"/>
    <p:sldId id="268" r:id="rId10"/>
    <p:sldId id="312" r:id="rId11"/>
    <p:sldId id="327" r:id="rId12"/>
    <p:sldId id="314" r:id="rId13"/>
    <p:sldId id="323" r:id="rId14"/>
    <p:sldId id="322" r:id="rId15"/>
    <p:sldId id="326" r:id="rId16"/>
    <p:sldId id="324" r:id="rId17"/>
  </p:sldIdLst>
  <p:sldSz cx="9144000" cy="5143500" type="screen16x9"/>
  <p:notesSz cx="6858000" cy="9144000"/>
  <p:embeddedFontLst>
    <p:embeddedFont>
      <p:font typeface="Bebas Neue" panose="020B0604020202020204" charset="0"/>
      <p:regular r:id="rId19"/>
    </p:embeddedFont>
    <p:embeddedFont>
      <p:font typeface="Circle3D" panose="020B0703020102020204" pitchFamily="34" charset="0"/>
      <p:regular r:id="rId20"/>
    </p:embeddedFont>
    <p:embeddedFont>
      <p:font typeface="Modak" panose="020B0604020202020204" charset="0"/>
      <p:regular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F45"/>
    <a:srgbClr val="DAD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FE75EE-F9B1-4AD4-B77A-CE5C07E7A299}">
  <a:tblStyle styleId="{67FE75EE-F9B1-4AD4-B77A-CE5C07E7A2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1" autoAdjust="0"/>
  </p:normalViewPr>
  <p:slideViewPr>
    <p:cSldViewPr snapToGrid="0" showGuides="1">
      <p:cViewPr varScale="1">
        <p:scale>
          <a:sx n="106" d="100"/>
          <a:sy n="106" d="100"/>
        </p:scale>
        <p:origin x="36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3975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8" name="Google Shape;4388;g104ba4b7951_2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9" name="Google Shape;4389;g104ba4b7951_2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07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9" name="Google Shape;4449;g103ae729e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0" name="Google Shape;4450;g103ae729e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0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g104ba4b795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8" name="Google Shape;4588;g104ba4b795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16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605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3" name="Google Shape;4683;g104ba4b795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4" name="Google Shape;4684;g104ba4b795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13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5" name="Google Shape;4725;g104ed981b4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6" name="Google Shape;4726;g104ed981b4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536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4" name="Google Shape;4734;g104ba4b795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5" name="Google Shape;4735;g104ba4b795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62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" name="Google Shape;4587;g104ba4b795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8" name="Google Shape;4588;g104ba4b795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40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104ba4b7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7" name="Google Shape;4577;g104ba4b79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18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2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2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2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2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2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2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2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2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2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2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2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2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2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2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2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2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2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5" name="Google Shape;95;p2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2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2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2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2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2"/>
          <p:cNvGrpSpPr/>
          <p:nvPr/>
        </p:nvGrpSpPr>
        <p:grpSpPr>
          <a:xfrm>
            <a:off x="223250" y="172221"/>
            <a:ext cx="8748100" cy="4772025"/>
            <a:chOff x="223250" y="172221"/>
            <a:chExt cx="8748100" cy="4772025"/>
          </a:xfrm>
        </p:grpSpPr>
        <p:sp>
          <p:nvSpPr>
            <p:cNvPr id="101" name="Google Shape;101;p2"/>
            <p:cNvSpPr/>
            <p:nvPr/>
          </p:nvSpPr>
          <p:spPr>
            <a:xfrm>
              <a:off x="848050" y="707200"/>
              <a:ext cx="7436055" cy="366021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072938" y="245850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23250" y="4084331"/>
              <a:ext cx="195900" cy="195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87300" y="840833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783063" y="45717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661613" y="3211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99575" y="172221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465375" y="2656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64275" y="3839112"/>
              <a:ext cx="523800" cy="523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231800" y="535001"/>
              <a:ext cx="394200" cy="394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801850" y="365499"/>
              <a:ext cx="169500" cy="169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026738" y="4870746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6638" y="4562871"/>
              <a:ext cx="73500" cy="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1039200" y="1184850"/>
            <a:ext cx="7065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2392575" y="3612517"/>
            <a:ext cx="4359000" cy="1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392425" y="3475100"/>
            <a:ext cx="4359136" cy="46469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2"/>
          <p:cNvGrpSpPr/>
          <p:nvPr/>
        </p:nvGrpSpPr>
        <p:grpSpPr>
          <a:xfrm rot="-564852">
            <a:off x="413228" y="3475388"/>
            <a:ext cx="180333" cy="270118"/>
            <a:chOff x="1459800" y="1512500"/>
            <a:chExt cx="131625" cy="197100"/>
          </a:xfrm>
        </p:grpSpPr>
        <p:sp>
          <p:nvSpPr>
            <p:cNvPr id="118" name="Google Shape;118;p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751584" y="4588919"/>
            <a:ext cx="222100" cy="248393"/>
            <a:chOff x="4791500" y="4541438"/>
            <a:chExt cx="163225" cy="182575"/>
          </a:xfrm>
        </p:grpSpPr>
        <p:sp>
          <p:nvSpPr>
            <p:cNvPr id="123" name="Google Shape;123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6781154" y="362608"/>
            <a:ext cx="192516" cy="227716"/>
            <a:chOff x="1824250" y="1008625"/>
            <a:chExt cx="144250" cy="170625"/>
          </a:xfrm>
        </p:grpSpPr>
        <p:sp>
          <p:nvSpPr>
            <p:cNvPr id="126" name="Google Shape;126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493009" y="1184856"/>
            <a:ext cx="222100" cy="248393"/>
            <a:chOff x="4791500" y="4541438"/>
            <a:chExt cx="163225" cy="182575"/>
          </a:xfrm>
        </p:grpSpPr>
        <p:sp>
          <p:nvSpPr>
            <p:cNvPr id="129" name="Google Shape;129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8621917" y="4044958"/>
            <a:ext cx="192516" cy="227716"/>
            <a:chOff x="1824250" y="1008625"/>
            <a:chExt cx="144250" cy="170625"/>
          </a:xfrm>
        </p:grpSpPr>
        <p:sp>
          <p:nvSpPr>
            <p:cNvPr id="132" name="Google Shape;132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2"/>
          <p:cNvGrpSpPr/>
          <p:nvPr/>
        </p:nvGrpSpPr>
        <p:grpSpPr>
          <a:xfrm rot="-564885">
            <a:off x="2168854" y="187233"/>
            <a:ext cx="153769" cy="230340"/>
            <a:chOff x="1459800" y="1512500"/>
            <a:chExt cx="131625" cy="197100"/>
          </a:xfrm>
        </p:grpSpPr>
        <p:sp>
          <p:nvSpPr>
            <p:cNvPr id="135" name="Google Shape;135;p2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7566074" y="680567"/>
            <a:ext cx="313980" cy="351146"/>
            <a:chOff x="4791500" y="4541438"/>
            <a:chExt cx="163225" cy="182575"/>
          </a:xfrm>
        </p:grpSpPr>
        <p:sp>
          <p:nvSpPr>
            <p:cNvPr id="140" name="Google Shape;140;p2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>
            <a:off x="2143681" y="4478906"/>
            <a:ext cx="204099" cy="241417"/>
            <a:chOff x="1824250" y="1008625"/>
            <a:chExt cx="144250" cy="170625"/>
          </a:xfrm>
        </p:grpSpPr>
        <p:sp>
          <p:nvSpPr>
            <p:cNvPr id="143" name="Google Shape;143;p2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 rot="-5110898">
            <a:off x="5964759" y="452207"/>
            <a:ext cx="511661" cy="425175"/>
            <a:chOff x="3478568" y="540468"/>
            <a:chExt cx="511644" cy="425160"/>
          </a:xfrm>
        </p:grpSpPr>
        <p:sp>
          <p:nvSpPr>
            <p:cNvPr id="146" name="Google Shape;146;p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349937" y="187598"/>
            <a:ext cx="730347" cy="694803"/>
            <a:chOff x="435062" y="187598"/>
            <a:chExt cx="730347" cy="694803"/>
          </a:xfrm>
        </p:grpSpPr>
        <p:sp>
          <p:nvSpPr>
            <p:cNvPr id="162" name="Google Shape;162;p2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"/>
          <p:cNvGrpSpPr/>
          <p:nvPr/>
        </p:nvGrpSpPr>
        <p:grpSpPr>
          <a:xfrm rot="3257869">
            <a:off x="8079602" y="1618876"/>
            <a:ext cx="511668" cy="425180"/>
            <a:chOff x="3478568" y="540468"/>
            <a:chExt cx="511644" cy="425160"/>
          </a:xfrm>
        </p:grpSpPr>
        <p:sp>
          <p:nvSpPr>
            <p:cNvPr id="190" name="Google Shape;190;p2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2"/>
          <p:cNvGrpSpPr/>
          <p:nvPr/>
        </p:nvGrpSpPr>
        <p:grpSpPr>
          <a:xfrm rot="-5130198">
            <a:off x="1006528" y="4357822"/>
            <a:ext cx="730331" cy="694787"/>
            <a:chOff x="435062" y="187598"/>
            <a:chExt cx="730347" cy="694803"/>
          </a:xfrm>
        </p:grpSpPr>
        <p:sp>
          <p:nvSpPr>
            <p:cNvPr id="206" name="Google Shape;206;p2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7" name="Google Shape;3427;p24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3428" name="Google Shape;3428;p2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3429" name="Google Shape;3429;p2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0" name="Google Shape;3430;p2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1" name="Google Shape;3431;p2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2" name="Google Shape;3432;p2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3" name="Google Shape;3433;p2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1" name="Google Shape;3441;p2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2" name="Google Shape;3442;p2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5" name="Google Shape;3445;p2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6" name="Google Shape;3446;p2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7" name="Google Shape;3447;p2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8" name="Google Shape;3448;p2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9" name="Google Shape;3449;p2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0" name="Google Shape;3450;p2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1" name="Google Shape;3451;p2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2" name="Google Shape;3452;p2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3" name="Google Shape;3453;p2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4" name="Google Shape;3454;p2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5" name="Google Shape;3455;p2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6" name="Google Shape;3456;p2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7" name="Google Shape;3457;p2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8" name="Google Shape;3458;p2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9" name="Google Shape;3459;p2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0" name="Google Shape;3460;p2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1" name="Google Shape;3461;p2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2" name="Google Shape;3462;p2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3" name="Google Shape;3463;p2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4" name="Google Shape;3464;p2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5" name="Google Shape;3465;p2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6" name="Google Shape;3466;p2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7" name="Google Shape;3467;p2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8" name="Google Shape;3468;p2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9" name="Google Shape;3469;p2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0" name="Google Shape;3470;p2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1" name="Google Shape;3471;p2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2" name="Google Shape;3472;p2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3" name="Google Shape;3473;p2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4" name="Google Shape;3474;p2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5" name="Google Shape;3475;p2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6" name="Google Shape;3476;p2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7" name="Google Shape;3477;p2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8" name="Google Shape;3478;p2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9" name="Google Shape;3479;p2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0" name="Google Shape;3480;p2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1" name="Google Shape;3481;p2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2" name="Google Shape;3482;p2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3" name="Google Shape;3483;p2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4" name="Google Shape;3484;p2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5" name="Google Shape;3485;p2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6" name="Google Shape;3486;p2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7" name="Google Shape;3487;p2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8" name="Google Shape;3488;p2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9" name="Google Shape;3489;p2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0" name="Google Shape;3490;p2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1" name="Google Shape;3491;p2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2" name="Google Shape;3492;p2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3" name="Google Shape;3493;p2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4" name="Google Shape;3494;p2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5" name="Google Shape;3495;p2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6" name="Google Shape;3496;p2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7" name="Google Shape;3497;p2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8" name="Google Shape;3498;p2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9" name="Google Shape;3499;p2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0" name="Google Shape;3500;p2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1" name="Google Shape;3501;p2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2" name="Google Shape;3502;p2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3" name="Google Shape;3503;p2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4" name="Google Shape;3504;p2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5" name="Google Shape;3505;p2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6" name="Google Shape;3506;p2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7" name="Google Shape;3507;p2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8" name="Google Shape;3508;p2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9" name="Google Shape;3509;p2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0" name="Google Shape;3510;p2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1" name="Google Shape;3511;p2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2" name="Google Shape;3512;p2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13" name="Google Shape;3513;p2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4" name="Google Shape;3514;p2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5" name="Google Shape;3515;p2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6" name="Google Shape;3516;p2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7" name="Google Shape;3517;p2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18" name="Google Shape;3518;p24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3519" name="Google Shape;3519;p2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4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4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4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4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4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4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4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4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28" name="Google Shape;3528;p24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3529" name="Google Shape;3529;p2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1" name="Google Shape;3531;p24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3532" name="Google Shape;3532;p2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4" name="Google Shape;3534;p24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3535" name="Google Shape;3535;p2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7" name="Google Shape;3537;p24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3538" name="Google Shape;3538;p2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2" name="Google Shape;3542;p24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3543" name="Google Shape;3543;p2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2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2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0" name="Google Shape;3570;p24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3571" name="Google Shape;3571;p2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2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2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86" name="Google Shape;3586;p24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7" name="Google Shape;3587;p24"/>
          <p:cNvSpPr txBox="1">
            <a:spLocks noGrp="1"/>
          </p:cNvSpPr>
          <p:nvPr>
            <p:ph type="title"/>
          </p:nvPr>
        </p:nvSpPr>
        <p:spPr>
          <a:xfrm>
            <a:off x="2023925" y="1606416"/>
            <a:ext cx="208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88" name="Google Shape;3588;p24"/>
          <p:cNvSpPr txBox="1">
            <a:spLocks noGrp="1"/>
          </p:cNvSpPr>
          <p:nvPr>
            <p:ph type="subTitle" idx="1"/>
          </p:nvPr>
        </p:nvSpPr>
        <p:spPr>
          <a:xfrm>
            <a:off x="2023925" y="2036425"/>
            <a:ext cx="208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9" name="Google Shape;3589;p24"/>
          <p:cNvSpPr txBox="1">
            <a:spLocks noGrp="1"/>
          </p:cNvSpPr>
          <p:nvPr>
            <p:ph type="title" idx="2"/>
          </p:nvPr>
        </p:nvSpPr>
        <p:spPr>
          <a:xfrm>
            <a:off x="6004868" y="1606416"/>
            <a:ext cx="208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90" name="Google Shape;3590;p24"/>
          <p:cNvSpPr txBox="1">
            <a:spLocks noGrp="1"/>
          </p:cNvSpPr>
          <p:nvPr>
            <p:ph type="subTitle" idx="3"/>
          </p:nvPr>
        </p:nvSpPr>
        <p:spPr>
          <a:xfrm>
            <a:off x="6004868" y="2036425"/>
            <a:ext cx="208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1" name="Google Shape;3591;p24"/>
          <p:cNvSpPr txBox="1">
            <a:spLocks noGrp="1"/>
          </p:cNvSpPr>
          <p:nvPr>
            <p:ph type="title" idx="4"/>
          </p:nvPr>
        </p:nvSpPr>
        <p:spPr>
          <a:xfrm>
            <a:off x="2023925" y="3104341"/>
            <a:ext cx="208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92" name="Google Shape;3592;p24"/>
          <p:cNvSpPr txBox="1">
            <a:spLocks noGrp="1"/>
          </p:cNvSpPr>
          <p:nvPr>
            <p:ph type="subTitle" idx="5"/>
          </p:nvPr>
        </p:nvSpPr>
        <p:spPr>
          <a:xfrm>
            <a:off x="2023925" y="3534350"/>
            <a:ext cx="208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3" name="Google Shape;3593;p24"/>
          <p:cNvSpPr txBox="1">
            <a:spLocks noGrp="1"/>
          </p:cNvSpPr>
          <p:nvPr>
            <p:ph type="title" idx="6"/>
          </p:nvPr>
        </p:nvSpPr>
        <p:spPr>
          <a:xfrm>
            <a:off x="6004868" y="3104341"/>
            <a:ext cx="208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94" name="Google Shape;3594;p24"/>
          <p:cNvSpPr txBox="1">
            <a:spLocks noGrp="1"/>
          </p:cNvSpPr>
          <p:nvPr>
            <p:ph type="subTitle" idx="7"/>
          </p:nvPr>
        </p:nvSpPr>
        <p:spPr>
          <a:xfrm>
            <a:off x="6004868" y="3534350"/>
            <a:ext cx="2082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5" name="Google Shape;3595;p24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Google Shape;325;p3"/>
          <p:cNvGrpSpPr/>
          <p:nvPr/>
        </p:nvGrpSpPr>
        <p:grpSpPr>
          <a:xfrm flipH="1">
            <a:off x="449815" y="388975"/>
            <a:ext cx="8194702" cy="3456537"/>
            <a:chOff x="449815" y="388975"/>
            <a:chExt cx="8194702" cy="3456537"/>
          </a:xfrm>
        </p:grpSpPr>
        <p:sp>
          <p:nvSpPr>
            <p:cNvPr id="326" name="Google Shape;326;p3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1527525" y="2239000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4" name="Google Shape;334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5" name="Google Shape;335;p3"/>
          <p:cNvSpPr txBox="1">
            <a:spLocks noGrp="1"/>
          </p:cNvSpPr>
          <p:nvPr>
            <p:ph type="subTitle" idx="1"/>
          </p:nvPr>
        </p:nvSpPr>
        <p:spPr>
          <a:xfrm>
            <a:off x="2391925" y="3865425"/>
            <a:ext cx="43602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"/>
          <p:cNvGrpSpPr/>
          <p:nvPr/>
        </p:nvGrpSpPr>
        <p:grpSpPr>
          <a:xfrm rot="-564852">
            <a:off x="735978" y="2251938"/>
            <a:ext cx="180333" cy="270118"/>
            <a:chOff x="1459800" y="1512500"/>
            <a:chExt cx="131625" cy="197100"/>
          </a:xfrm>
        </p:grpSpPr>
        <p:sp>
          <p:nvSpPr>
            <p:cNvPr id="337" name="Google Shape;337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8130634" y="2352019"/>
            <a:ext cx="222100" cy="248393"/>
            <a:chOff x="4791500" y="4541438"/>
            <a:chExt cx="163225" cy="182575"/>
          </a:xfrm>
        </p:grpSpPr>
        <p:sp>
          <p:nvSpPr>
            <p:cNvPr id="342" name="Google Shape;342;p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1620692" y="3056833"/>
            <a:ext cx="192516" cy="227716"/>
            <a:chOff x="1824250" y="1008625"/>
            <a:chExt cx="144250" cy="170625"/>
          </a:xfrm>
        </p:grpSpPr>
        <p:sp>
          <p:nvSpPr>
            <p:cNvPr id="345" name="Google Shape;345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"/>
          <p:cNvGrpSpPr/>
          <p:nvPr/>
        </p:nvGrpSpPr>
        <p:grpSpPr>
          <a:xfrm rot="-7762275">
            <a:off x="6323398" y="252229"/>
            <a:ext cx="939414" cy="1643966"/>
            <a:chOff x="7354581" y="3323800"/>
            <a:chExt cx="939478" cy="1644077"/>
          </a:xfrm>
        </p:grpSpPr>
        <p:sp>
          <p:nvSpPr>
            <p:cNvPr id="348" name="Google Shape;348;p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3"/>
          <p:cNvGrpSpPr/>
          <p:nvPr/>
        </p:nvGrpSpPr>
        <p:grpSpPr>
          <a:xfrm rot="-3257869" flipH="1">
            <a:off x="570315" y="2958088"/>
            <a:ext cx="511668" cy="425180"/>
            <a:chOff x="3478568" y="540468"/>
            <a:chExt cx="511644" cy="425160"/>
          </a:xfrm>
        </p:grpSpPr>
        <p:sp>
          <p:nvSpPr>
            <p:cNvPr id="397" name="Google Shape;397;p3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-5130198">
            <a:off x="978228" y="3609797"/>
            <a:ext cx="730331" cy="694787"/>
            <a:chOff x="435062" y="187598"/>
            <a:chExt cx="730347" cy="694803"/>
          </a:xfrm>
        </p:grpSpPr>
        <p:sp>
          <p:nvSpPr>
            <p:cNvPr id="413" name="Google Shape;413;p3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3"/>
          <p:cNvGrpSpPr/>
          <p:nvPr/>
        </p:nvGrpSpPr>
        <p:grpSpPr>
          <a:xfrm>
            <a:off x="3982717" y="535008"/>
            <a:ext cx="192516" cy="227716"/>
            <a:chOff x="1824250" y="1008625"/>
            <a:chExt cx="144250" cy="170625"/>
          </a:xfrm>
        </p:grpSpPr>
        <p:sp>
          <p:nvSpPr>
            <p:cNvPr id="441" name="Google Shape;441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156882">
            <a:off x="7942373" y="3701641"/>
            <a:ext cx="180333" cy="270117"/>
            <a:chOff x="1459800" y="1512500"/>
            <a:chExt cx="131625" cy="197100"/>
          </a:xfrm>
        </p:grpSpPr>
        <p:sp>
          <p:nvSpPr>
            <p:cNvPr id="444" name="Google Shape;444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Google Shape;611;p5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612" name="Google Shape;612;p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613" name="Google Shape;613;p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3" name="Google Shape;643;p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4" name="Google Shape;644;p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7" name="Google Shape;697;p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2" name="Google Shape;702;p5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703" name="Google Shape;703;p5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5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713" name="Google Shape;713;p5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5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716" name="Google Shape;716;p5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8" name="Google Shape;718;p5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719" name="Google Shape;719;p5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5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722" name="Google Shape;722;p5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6" name="Google Shape;726;p5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727" name="Google Shape;727;p5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5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5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755" name="Google Shape;755;p5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0" name="Google Shape;770;p5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1" name="Google Shape;771;p5"/>
          <p:cNvSpPr txBox="1">
            <a:spLocks noGrp="1"/>
          </p:cNvSpPr>
          <p:nvPr>
            <p:ph type="subTitle" idx="1"/>
          </p:nvPr>
        </p:nvSpPr>
        <p:spPr>
          <a:xfrm>
            <a:off x="1290750" y="23076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Modak"/>
                <a:ea typeface="Modak"/>
                <a:cs typeface="Modak"/>
                <a:sym typeface="Moda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2" name="Google Shape;772;p5"/>
          <p:cNvSpPr txBox="1">
            <a:spLocks noGrp="1"/>
          </p:cNvSpPr>
          <p:nvPr>
            <p:ph type="subTitle" idx="2"/>
          </p:nvPr>
        </p:nvSpPr>
        <p:spPr>
          <a:xfrm>
            <a:off x="4945625" y="23076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Modak"/>
                <a:ea typeface="Modak"/>
                <a:cs typeface="Modak"/>
                <a:sym typeface="Moda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3" name="Google Shape;773;p5"/>
          <p:cNvSpPr txBox="1">
            <a:spLocks noGrp="1"/>
          </p:cNvSpPr>
          <p:nvPr>
            <p:ph type="subTitle" idx="3"/>
          </p:nvPr>
        </p:nvSpPr>
        <p:spPr>
          <a:xfrm>
            <a:off x="1400100" y="2845475"/>
            <a:ext cx="2688900" cy="9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5"/>
          <p:cNvSpPr txBox="1">
            <a:spLocks noGrp="1"/>
          </p:cNvSpPr>
          <p:nvPr>
            <p:ph type="subTitle" idx="4"/>
          </p:nvPr>
        </p:nvSpPr>
        <p:spPr>
          <a:xfrm>
            <a:off x="5054950" y="2845475"/>
            <a:ext cx="2688900" cy="9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6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778" name="Google Shape;778;p6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779" name="Google Shape;779;p6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0" name="Google Shape;780;p6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1" name="Google Shape;781;p6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6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Google Shape;783;p6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4" name="Google Shape;784;p6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5" name="Google Shape;785;p6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6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6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6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6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6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6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6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6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6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6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6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7" name="Google Shape;797;p6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6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6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6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6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6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6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6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6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6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6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6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6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6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6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6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6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6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6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6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6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6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6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6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6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6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6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6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6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6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6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6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6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6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6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6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6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6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6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6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6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6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6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6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6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6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6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6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6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6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6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6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6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6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6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6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6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6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6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6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6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6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6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6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6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6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63" name="Google Shape;863;p6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6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6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6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6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8" name="Google Shape;868;p6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869" name="Google Shape;869;p6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8" name="Google Shape;878;p6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879" name="Google Shape;879;p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1" name="Google Shape;881;p6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882" name="Google Shape;882;p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6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885" name="Google Shape;885;p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7" name="Google Shape;887;p6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888" name="Google Shape;888;p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6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893" name="Google Shape;893;p6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6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6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6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6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6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6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6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6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6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6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6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6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6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6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6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6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921" name="Google Shape;921;p6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6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6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6" name="Google Shape;9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1605200" y="17124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135750" y="1408600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1605200" y="2092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5202400" y="1712400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5732950" y="1408600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5202400" y="2092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1605200" y="35143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135750" y="3210575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1605200" y="3883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5202400" y="351433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5732950" y="3210575"/>
            <a:ext cx="12753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5202400" y="38832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449815" y="388975"/>
            <a:ext cx="8194702" cy="3456537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4" name="Google Shape;2084;p15"/>
          <p:cNvSpPr/>
          <p:nvPr/>
        </p:nvSpPr>
        <p:spPr>
          <a:xfrm>
            <a:off x="2234726" y="3748125"/>
            <a:ext cx="4674558" cy="65475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15"/>
          <p:cNvSpPr txBox="1">
            <a:spLocks noGrp="1"/>
          </p:cNvSpPr>
          <p:nvPr>
            <p:ph type="title"/>
          </p:nvPr>
        </p:nvSpPr>
        <p:spPr>
          <a:xfrm>
            <a:off x="2781450" y="3950400"/>
            <a:ext cx="3581100" cy="2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86" name="Google Shape;2086;p15"/>
          <p:cNvSpPr txBox="1">
            <a:spLocks noGrp="1"/>
          </p:cNvSpPr>
          <p:nvPr>
            <p:ph type="subTitle" idx="1"/>
          </p:nvPr>
        </p:nvSpPr>
        <p:spPr>
          <a:xfrm>
            <a:off x="1458150" y="1415673"/>
            <a:ext cx="62277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087" name="Google Shape;2087;p15"/>
          <p:cNvGrpSpPr/>
          <p:nvPr/>
        </p:nvGrpSpPr>
        <p:grpSpPr>
          <a:xfrm>
            <a:off x="715096" y="465357"/>
            <a:ext cx="401631" cy="449189"/>
            <a:chOff x="4791500" y="4541438"/>
            <a:chExt cx="163225" cy="182575"/>
          </a:xfrm>
        </p:grpSpPr>
        <p:sp>
          <p:nvSpPr>
            <p:cNvPr id="2088" name="Google Shape;2088;p15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15"/>
          <p:cNvGrpSpPr/>
          <p:nvPr/>
        </p:nvGrpSpPr>
        <p:grpSpPr>
          <a:xfrm rot="-1540536">
            <a:off x="541554" y="955825"/>
            <a:ext cx="333319" cy="499282"/>
            <a:chOff x="1459800" y="1512500"/>
            <a:chExt cx="131625" cy="197100"/>
          </a:xfrm>
        </p:grpSpPr>
        <p:sp>
          <p:nvSpPr>
            <p:cNvPr id="2091" name="Google Shape;2091;p15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4019059">
            <a:off x="1191141" y="820016"/>
            <a:ext cx="310317" cy="367056"/>
            <a:chOff x="1824250" y="1008625"/>
            <a:chExt cx="144250" cy="170625"/>
          </a:xfrm>
        </p:grpSpPr>
        <p:sp>
          <p:nvSpPr>
            <p:cNvPr id="2096" name="Google Shape;2096;p15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 rot="6885081" flipH="1">
            <a:off x="1851098" y="320828"/>
            <a:ext cx="636926" cy="529265"/>
            <a:chOff x="3478568" y="540468"/>
            <a:chExt cx="511644" cy="425160"/>
          </a:xfrm>
        </p:grpSpPr>
        <p:sp>
          <p:nvSpPr>
            <p:cNvPr id="2099" name="Google Shape;2099;p15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5" name="Google Shape;2115;p16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116" name="Google Shape;2116;p16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117" name="Google Shape;2117;p16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8" name="Google Shape;2118;p16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9" name="Google Shape;2119;p16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0" name="Google Shape;2120;p16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1" name="Google Shape;2121;p16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2" name="Google Shape;2122;p16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3" name="Google Shape;2123;p16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16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5" name="Google Shape;2125;p16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6" name="Google Shape;2126;p16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7" name="Google Shape;2127;p16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8" name="Google Shape;2128;p16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9" name="Google Shape;2129;p16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0" name="Google Shape;2130;p16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1" name="Google Shape;2131;p16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2" name="Google Shape;2132;p16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3" name="Google Shape;2133;p16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4" name="Google Shape;2134;p16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5" name="Google Shape;2135;p16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6" name="Google Shape;2136;p16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7" name="Google Shape;2137;p16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8" name="Google Shape;2138;p16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9" name="Google Shape;2139;p16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0" name="Google Shape;2140;p16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1" name="Google Shape;2141;p16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2" name="Google Shape;2142;p16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3" name="Google Shape;2143;p16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4" name="Google Shape;2144;p16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5" name="Google Shape;2145;p16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6" name="Google Shape;2146;p16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7" name="Google Shape;2147;p16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8" name="Google Shape;2148;p16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9" name="Google Shape;2149;p16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0" name="Google Shape;2150;p16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1" name="Google Shape;2151;p16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2" name="Google Shape;2152;p16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3" name="Google Shape;2153;p16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4" name="Google Shape;2154;p16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5" name="Google Shape;2155;p16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6" name="Google Shape;2156;p16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7" name="Google Shape;2157;p16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8" name="Google Shape;2158;p16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9" name="Google Shape;2159;p16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0" name="Google Shape;2160;p16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1" name="Google Shape;2161;p16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2" name="Google Shape;2162;p16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3" name="Google Shape;2163;p16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4" name="Google Shape;2164;p16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5" name="Google Shape;2165;p16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6" name="Google Shape;2166;p16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7" name="Google Shape;2167;p16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8" name="Google Shape;2168;p16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9" name="Google Shape;2169;p16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0" name="Google Shape;2170;p16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1" name="Google Shape;2171;p16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2" name="Google Shape;2172;p16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3" name="Google Shape;2173;p16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4" name="Google Shape;2174;p16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5" name="Google Shape;2175;p16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6" name="Google Shape;2176;p16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7" name="Google Shape;2177;p16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8" name="Google Shape;2178;p16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9" name="Google Shape;2179;p16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0" name="Google Shape;2180;p16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1" name="Google Shape;2181;p16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2" name="Google Shape;2182;p16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3" name="Google Shape;2183;p16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4" name="Google Shape;2184;p16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5" name="Google Shape;2185;p16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6" name="Google Shape;2186;p16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7" name="Google Shape;2187;p16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8" name="Google Shape;2188;p16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9" name="Google Shape;2189;p16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0" name="Google Shape;2190;p16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1" name="Google Shape;2191;p16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2" name="Google Shape;2192;p16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3" name="Google Shape;2193;p16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4" name="Google Shape;2194;p16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5" name="Google Shape;2195;p16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6" name="Google Shape;2196;p16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16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16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16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16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201" name="Google Shape;2201;p16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2" name="Google Shape;2202;p16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3" name="Google Shape;2203;p16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4" name="Google Shape;2204;p16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5" name="Google Shape;2205;p16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06" name="Google Shape;2206;p16"/>
          <p:cNvGrpSpPr/>
          <p:nvPr/>
        </p:nvGrpSpPr>
        <p:grpSpPr>
          <a:xfrm>
            <a:off x="95646" y="91975"/>
            <a:ext cx="8935160" cy="4933150"/>
            <a:chOff x="95646" y="91975"/>
            <a:chExt cx="8935160" cy="4933150"/>
          </a:xfrm>
        </p:grpSpPr>
        <p:sp>
          <p:nvSpPr>
            <p:cNvPr id="2207" name="Google Shape;2207;p16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6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6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6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6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6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6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6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6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6" name="Google Shape;2216;p16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2217" name="Google Shape;2217;p1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1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9" name="Google Shape;2219;p16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2220" name="Google Shape;2220;p16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16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2" name="Google Shape;2222;p16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2223" name="Google Shape;2223;p16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6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5" name="Google Shape;2225;p16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2226" name="Google Shape;2226;p16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16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16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16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0" name="Google Shape;2230;p16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2231" name="Google Shape;2231;p16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16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16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6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6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6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6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6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6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6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6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6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6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6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6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6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6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6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6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6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6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6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6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6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6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6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6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8" name="Google Shape;2258;p16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2259" name="Google Shape;2259;p16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6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6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16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6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6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6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6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6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6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6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6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6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6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6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74" name="Google Shape;227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715100" y="2706013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715100" y="1334013"/>
            <a:ext cx="3757800" cy="11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6" name="Google Shape;3096;p22"/>
          <p:cNvGrpSpPr/>
          <p:nvPr/>
        </p:nvGrpSpPr>
        <p:grpSpPr>
          <a:xfrm>
            <a:off x="-49575" y="4525"/>
            <a:ext cx="9253500" cy="5139000"/>
            <a:chOff x="-49575" y="4525"/>
            <a:chExt cx="9253500" cy="5139000"/>
          </a:xfrm>
        </p:grpSpPr>
        <p:grpSp>
          <p:nvGrpSpPr>
            <p:cNvPr id="3097" name="Google Shape;3097;p22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3098" name="Google Shape;3098;p22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9" name="Google Shape;3099;p22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0" name="Google Shape;3100;p22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1" name="Google Shape;3101;p22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2" name="Google Shape;3102;p22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3" name="Google Shape;3103;p22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4" name="Google Shape;3104;p22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5" name="Google Shape;3105;p22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6" name="Google Shape;3106;p22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7" name="Google Shape;3107;p22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8" name="Google Shape;3108;p22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9" name="Google Shape;3109;p22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0" name="Google Shape;3110;p22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1" name="Google Shape;3111;p22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2" name="Google Shape;3112;p22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3" name="Google Shape;3113;p22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4" name="Google Shape;3114;p22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5" name="Google Shape;3115;p22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6" name="Google Shape;3116;p22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7" name="Google Shape;3117;p22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8" name="Google Shape;3118;p22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9" name="Google Shape;3119;p22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0" name="Google Shape;3120;p22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1" name="Google Shape;3121;p22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2" name="Google Shape;3122;p22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3" name="Google Shape;3123;p22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4" name="Google Shape;3124;p22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5" name="Google Shape;3125;p22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6" name="Google Shape;3126;p22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7" name="Google Shape;3127;p22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8" name="Google Shape;3128;p22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9" name="Google Shape;3129;p22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0" name="Google Shape;3130;p22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1" name="Google Shape;3131;p22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2" name="Google Shape;3132;p22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3" name="Google Shape;3133;p22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4" name="Google Shape;3134;p22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5" name="Google Shape;3135;p22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6" name="Google Shape;3136;p22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7" name="Google Shape;3137;p22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8" name="Google Shape;3138;p22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9" name="Google Shape;3139;p22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0" name="Google Shape;3140;p22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1" name="Google Shape;3141;p22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2" name="Google Shape;3142;p22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3" name="Google Shape;3143;p22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4" name="Google Shape;3144;p22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5" name="Google Shape;3145;p22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6" name="Google Shape;3146;p22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7" name="Google Shape;3147;p22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8" name="Google Shape;3148;p22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9" name="Google Shape;3149;p22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0" name="Google Shape;3150;p22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1" name="Google Shape;3151;p22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2" name="Google Shape;3152;p22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3" name="Google Shape;3153;p22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4" name="Google Shape;3154;p22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5" name="Google Shape;3155;p22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6" name="Google Shape;3156;p22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7" name="Google Shape;3157;p22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8" name="Google Shape;3158;p22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9" name="Google Shape;3159;p22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0" name="Google Shape;3160;p22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1" name="Google Shape;3161;p22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2" name="Google Shape;3162;p22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3" name="Google Shape;3163;p22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4" name="Google Shape;3164;p22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5" name="Google Shape;3165;p22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6" name="Google Shape;3166;p22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7" name="Google Shape;3167;p22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8" name="Google Shape;3168;p22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9" name="Google Shape;3169;p22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0" name="Google Shape;3170;p22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1" name="Google Shape;3171;p22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2" name="Google Shape;3172;p22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3" name="Google Shape;3173;p22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4" name="Google Shape;3174;p22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5" name="Google Shape;3175;p22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6" name="Google Shape;3176;p22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7" name="Google Shape;3177;p22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8" name="Google Shape;3178;p22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9" name="Google Shape;3179;p22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0" name="Google Shape;3180;p22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1" name="Google Shape;3181;p22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82" name="Google Shape;3182;p22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3" name="Google Shape;3183;p22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4" name="Google Shape;3184;p22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5" name="Google Shape;3185;p22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6" name="Google Shape;3186;p22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87" name="Google Shape;3187;p22"/>
          <p:cNvGrpSpPr/>
          <p:nvPr/>
        </p:nvGrpSpPr>
        <p:grpSpPr>
          <a:xfrm>
            <a:off x="70944" y="91975"/>
            <a:ext cx="8973517" cy="4933150"/>
            <a:chOff x="70944" y="91975"/>
            <a:chExt cx="8973517" cy="4933150"/>
          </a:xfrm>
        </p:grpSpPr>
        <p:sp>
          <p:nvSpPr>
            <p:cNvPr id="3188" name="Google Shape;3188;p22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2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2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2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2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2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2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2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2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7" name="Google Shape;3197;p22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3198" name="Google Shape;3198;p22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22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0" name="Google Shape;3200;p22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3201" name="Google Shape;3201;p22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22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3" name="Google Shape;3203;p22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3204" name="Google Shape;3204;p22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22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6" name="Google Shape;3206;p22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3207" name="Google Shape;3207;p22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22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22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22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1" name="Google Shape;3211;p22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3212" name="Google Shape;3212;p22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22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2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2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22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22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22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22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22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22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22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22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22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22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22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22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22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22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2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2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2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2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2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2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2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2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2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9" name="Google Shape;3239;p22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3240" name="Google Shape;3240;p22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2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2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2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2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2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2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2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2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2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2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2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2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2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2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55" name="Google Shape;3255;p22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6" name="Google Shape;3256;p22"/>
          <p:cNvSpPr txBox="1">
            <a:spLocks noGrp="1"/>
          </p:cNvSpPr>
          <p:nvPr>
            <p:ph type="subTitle" idx="1"/>
          </p:nvPr>
        </p:nvSpPr>
        <p:spPr>
          <a:xfrm>
            <a:off x="715100" y="1819525"/>
            <a:ext cx="3856800" cy="25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57" name="Google Shape;3257;p22"/>
          <p:cNvSpPr txBox="1">
            <a:spLocks noGrp="1"/>
          </p:cNvSpPr>
          <p:nvPr>
            <p:ph type="title"/>
          </p:nvPr>
        </p:nvSpPr>
        <p:spPr>
          <a:xfrm>
            <a:off x="715100" y="817788"/>
            <a:ext cx="3540300" cy="10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9" r:id="rId5"/>
    <p:sldLayoutId id="2147483661" r:id="rId6"/>
    <p:sldLayoutId id="2147483662" r:id="rId7"/>
    <p:sldLayoutId id="2147483663" r:id="rId8"/>
    <p:sldLayoutId id="2147483668" r:id="rId9"/>
    <p:sldLayoutId id="2147483670" r:id="rId10"/>
    <p:sldLayoutId id="2147483674" r:id="rId11"/>
    <p:sldLayoutId id="214748367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3" name="Google Shape;4393;p33"/>
          <p:cNvGrpSpPr/>
          <p:nvPr/>
        </p:nvGrpSpPr>
        <p:grpSpPr>
          <a:xfrm>
            <a:off x="7361124" y="3323800"/>
            <a:ext cx="932934" cy="1644077"/>
            <a:chOff x="7361124" y="3323800"/>
            <a:chExt cx="932934" cy="1644077"/>
          </a:xfrm>
        </p:grpSpPr>
        <p:sp>
          <p:nvSpPr>
            <p:cNvPr id="4394" name="Google Shape;4394;p3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3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3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3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3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3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3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3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3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3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3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3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3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3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3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33"/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33"/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33"/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33"/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33"/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33"/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33"/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33"/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33"/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33"/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33"/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33"/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33"/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33"/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33"/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3"/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WordArt 2"/>
          <p:cNvSpPr>
            <a:spLocks noChangeArrowheads="1" noChangeShapeType="1" noTextEdit="1"/>
          </p:cNvSpPr>
          <p:nvPr/>
        </p:nvSpPr>
        <p:spPr bwMode="auto">
          <a:xfrm>
            <a:off x="1323032" y="1294809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5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59" name="WordArt 8"/>
          <p:cNvSpPr>
            <a:spLocks noChangeArrowheads="1" noChangeShapeType="1" noTextEdit="1"/>
          </p:cNvSpPr>
          <p:nvPr/>
        </p:nvSpPr>
        <p:spPr bwMode="auto">
          <a:xfrm>
            <a:off x="3292192" y="3564341"/>
            <a:ext cx="2543298" cy="3128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b="1" kern="1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600" b="1" kern="1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WordArt 4"/>
          <p:cNvSpPr>
            <a:spLocks noChangeArrowheads="1" noChangeShapeType="1" noTextEdit="1"/>
          </p:cNvSpPr>
          <p:nvPr/>
        </p:nvSpPr>
        <p:spPr bwMode="auto">
          <a:xfrm>
            <a:off x="1920112" y="2350435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QUÝ  THẦY CÔ VÀ CÁC EM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GIỜ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 bwMode="auto">
          <a:xfrm>
            <a:off x="1829790" y="214745"/>
            <a:ext cx="914400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e</a:t>
            </a:r>
            <a:r>
              <a:rPr lang="en-US" sz="4400">
                <a:solidFill>
                  <a:srgbClr val="FF0000"/>
                </a:solidFill>
                <a:latin typeface="+mj-lt"/>
                <a:cs typeface="Arial-SGK-TV" pitchFamily="2" charset="0"/>
              </a:rPr>
              <a:t>n</a:t>
            </a:r>
            <a:endParaRPr lang="en-US" sz="4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4039590" y="214745"/>
            <a:ext cx="914400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ê</a:t>
            </a:r>
            <a:r>
              <a:rPr lang="en-US" sz="4400">
                <a:solidFill>
                  <a:srgbClr val="FF0000"/>
                </a:solidFill>
                <a:latin typeface="+mj-lt"/>
                <a:cs typeface="Arial-SGK-TV" pitchFamily="2" charset="0"/>
              </a:rPr>
              <a:t>n</a:t>
            </a:r>
            <a:endParaRPr lang="en-US" sz="4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5272561" y="212207"/>
            <a:ext cx="1613221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i</a:t>
            </a:r>
            <a:r>
              <a:rPr lang="en-US" sz="4400">
                <a:solidFill>
                  <a:srgbClr val="FF0000"/>
                </a:solidFill>
                <a:latin typeface="+mj-lt"/>
                <a:cs typeface="Arial-SGK-TV" pitchFamily="2" charset="0"/>
              </a:rPr>
              <a:t>n</a:t>
            </a:r>
            <a:endParaRPr lang="en-US" sz="4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433413"/>
              </p:ext>
            </p:extLst>
          </p:nvPr>
        </p:nvGraphicFramePr>
        <p:xfrm>
          <a:off x="3063831" y="1205345"/>
          <a:ext cx="2695700" cy="1524000"/>
        </p:xfrm>
        <a:graphic>
          <a:graphicData uri="http://schemas.openxmlformats.org/drawingml/2006/table">
            <a:tbl>
              <a:tblPr>
                <a:tableStyleId>{67FE75EE-F9B1-4AD4-B77A-CE5C07E7A299}</a:tableStyleId>
              </a:tblPr>
              <a:tblGrid>
                <a:gridCol w="13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-SGK-TV" pitchFamily="2" charset="0"/>
                          <a:ea typeface="Arial-SGK-TV" pitchFamily="2" charset="0"/>
                          <a:cs typeface="Arial-SGK-TV" pitchFamily="2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en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m</a:t>
                      </a:r>
                      <a:r>
                        <a:rPr kumimoji="0" lang="en-US" sz="440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èn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45176" y="3802130"/>
            <a:ext cx="71032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ngọn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nến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     	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đèn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 pin		</a:t>
            </a:r>
            <a:r>
              <a:rPr lang="en-US" altLang="en-US" sz="2800" b="1" dirty="0" err="1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cún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ea typeface="Arial-SGK-TV" pitchFamily="2" charset="0"/>
                <a:cs typeface="Arial-SGK-TV" pitchFamily="2" charset="0"/>
              </a:rPr>
              <a:t> con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5948" y="3090969"/>
            <a:ext cx="885210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khèn</a:t>
            </a:r>
            <a:r>
              <a:rPr lang="en-US" altLang="en-US" sz="2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</a:t>
            </a: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sen</a:t>
            </a:r>
            <a:r>
              <a:rPr lang="en-US" altLang="en-US" sz="2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</a:t>
            </a: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nến</a:t>
            </a:r>
            <a:r>
              <a:rPr lang="en-US" altLang="en-US" sz="2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</a:t>
            </a: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nghển</a:t>
            </a:r>
            <a:r>
              <a:rPr lang="en-US" altLang="en-US" sz="2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</a:t>
            </a: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chín</a:t>
            </a:r>
            <a:r>
              <a:rPr lang="en-US" altLang="en-US" sz="2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</a:t>
            </a: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mịn</a:t>
            </a:r>
            <a:r>
              <a:rPr lang="en-US" altLang="en-US" sz="2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</a:t>
            </a: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cún</a:t>
            </a:r>
            <a:r>
              <a:rPr lang="en-US" altLang="en-US" sz="2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</a:t>
            </a: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vun</a:t>
            </a:r>
            <a:endParaRPr lang="en-US" altLang="en-US" sz="2600" b="1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37">
            <a:extLst>
              <a:ext uri="{FF2B5EF4-FFF2-40B4-BE49-F238E27FC236}">
                <a16:creationId xmlns:a16="http://schemas.microsoft.com/office/drawing/2014/main" id="{7223A9E0-4C21-4F2E-952E-4CE49B13728B}"/>
              </a:ext>
            </a:extLst>
          </p:cNvPr>
          <p:cNvSpPr/>
          <p:nvPr/>
        </p:nvSpPr>
        <p:spPr bwMode="auto">
          <a:xfrm>
            <a:off x="6507599" y="137241"/>
            <a:ext cx="1613221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u</a:t>
            </a:r>
            <a:r>
              <a:rPr lang="en-US" sz="4400">
                <a:solidFill>
                  <a:srgbClr val="FF0000"/>
                </a:solidFill>
                <a:latin typeface="+mj-lt"/>
                <a:cs typeface="Arial-SGK-TV" pitchFamily="2" charset="0"/>
              </a:rPr>
              <a:t>n</a:t>
            </a:r>
            <a:endParaRPr lang="en-US" sz="4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2"/>
          </p:nvPr>
        </p:nvSpPr>
        <p:spPr>
          <a:xfrm>
            <a:off x="1454226" y="1729950"/>
            <a:ext cx="4847460" cy="841800"/>
          </a:xfrm>
        </p:spPr>
        <p:txBody>
          <a:bodyPr/>
          <a:lstStyle/>
          <a:p>
            <a:r>
              <a:rPr lang="en-US" sz="6000" b="1" dirty="0" err="1">
                <a:latin typeface="+mj-lt"/>
              </a:rPr>
              <a:t>Viết</a:t>
            </a:r>
            <a:r>
              <a:rPr lang="en-US" sz="6000" b="1" dirty="0">
                <a:latin typeface="+mj-lt"/>
              </a:rPr>
              <a:t> </a:t>
            </a:r>
            <a:r>
              <a:rPr lang="en-US" sz="6000" b="1" dirty="0" err="1">
                <a:latin typeface="+mj-lt"/>
              </a:rPr>
              <a:t>bảng</a:t>
            </a:r>
            <a:r>
              <a:rPr lang="en-US" sz="6000" b="1" dirty="0">
                <a:latin typeface="+mj-lt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80336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0" name="Google Shape;4580;p38"/>
          <p:cNvSpPr txBox="1">
            <a:spLocks noGrp="1"/>
          </p:cNvSpPr>
          <p:nvPr>
            <p:ph type="title"/>
          </p:nvPr>
        </p:nvSpPr>
        <p:spPr>
          <a:xfrm>
            <a:off x="1527600" y="2296925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0000"/>
                </a:solidFill>
                <a:latin typeface="+mn-lt"/>
              </a:rPr>
              <a:t>VIẾT</a:t>
            </a:r>
            <a:endParaRPr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82" name="Google Shape;4582;p38"/>
          <p:cNvSpPr txBox="1">
            <a:spLocks noGrp="1"/>
          </p:cNvSpPr>
          <p:nvPr>
            <p:ph type="title" idx="2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583" name="Google Shape;4583;p38"/>
          <p:cNvSpPr/>
          <p:nvPr/>
        </p:nvSpPr>
        <p:spPr>
          <a:xfrm rot="635415" flipH="1">
            <a:off x="5914005" y="4762952"/>
            <a:ext cx="215470" cy="2154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38"/>
          <p:cNvSpPr/>
          <p:nvPr/>
        </p:nvSpPr>
        <p:spPr>
          <a:xfrm rot="-10168333" flipH="1">
            <a:off x="3108322" y="186930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38"/>
          <p:cNvSpPr/>
          <p:nvPr/>
        </p:nvSpPr>
        <p:spPr>
          <a:xfrm rot="-10168333" flipH="1">
            <a:off x="6092547" y="4753555"/>
            <a:ext cx="103441" cy="1034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16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80;p38"/>
          <p:cNvSpPr txBox="1">
            <a:spLocks noGrp="1"/>
          </p:cNvSpPr>
          <p:nvPr>
            <p:ph type="title"/>
          </p:nvPr>
        </p:nvSpPr>
        <p:spPr>
          <a:xfrm>
            <a:off x="648826" y="1992734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0000"/>
                </a:solidFill>
                <a:latin typeface="Circle3D" panose="020B0703020102020204" pitchFamily="34" charset="0"/>
              </a:rPr>
              <a:t>ĐỌC</a:t>
            </a:r>
            <a:endParaRPr sz="6000" b="1" dirty="0">
              <a:solidFill>
                <a:srgbClr val="FF0000"/>
              </a:solidFill>
              <a:latin typeface="Circle3D" panose="020B0703020102020204" pitchFamily="34" charset="0"/>
            </a:endParaRPr>
          </a:p>
        </p:txBody>
      </p:sp>
      <p:sp>
        <p:nvSpPr>
          <p:cNvPr id="5" name="Google Shape;4582;p38"/>
          <p:cNvSpPr txBox="1">
            <a:spLocks/>
          </p:cNvSpPr>
          <p:nvPr/>
        </p:nvSpPr>
        <p:spPr>
          <a:xfrm>
            <a:off x="2117776" y="9169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b="1" dirty="0">
                <a:latin typeface="Circle3D" panose="020B0703020102020204" pitchFamily="34" charset="0"/>
              </a:rPr>
              <a:t>04</a:t>
            </a:r>
          </a:p>
        </p:txBody>
      </p:sp>
      <p:pic>
        <p:nvPicPr>
          <p:cNvPr id="6" name="Picture 2" descr="Pin on SVG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72" y="774422"/>
            <a:ext cx="2267658" cy="22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3485" y="3613187"/>
            <a:ext cx="5617029" cy="1294410"/>
          </a:xfrm>
          <a:prstGeom prst="rect">
            <a:avLst/>
          </a:prstGeom>
          <a:solidFill>
            <a:srgbClr val="DAD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5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4412" y="438150"/>
            <a:ext cx="7107716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     </a:t>
            </a:r>
            <a:r>
              <a:rPr lang="en-US" sz="2800" b="1" dirty="0">
                <a:solidFill>
                  <a:srgbClr val="7030A0"/>
                </a:solidFill>
                <a:latin typeface="+mj-lt"/>
                <a:cs typeface="Arial-SGK-TV" pitchFamily="2" charset="0"/>
              </a:rPr>
              <a:t>Con </a:t>
            </a:r>
            <a:r>
              <a:rPr lang="en-US" sz="2800" b="1" dirty="0" err="1">
                <a:solidFill>
                  <a:srgbClr val="7030A0"/>
                </a:solidFill>
                <a:latin typeface="+mj-lt"/>
                <a:cs typeface="Arial-SGK-TV" pitchFamily="2" charset="0"/>
              </a:rPr>
              <a:t>gì</a:t>
            </a:r>
            <a:r>
              <a:rPr lang="en-US" sz="2800" b="1" dirty="0">
                <a:solidFill>
                  <a:srgbClr val="7030A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+mj-lt"/>
                <a:cs typeface="Arial-SGK-TV" pitchFamily="2" charset="0"/>
              </a:rPr>
              <a:t>tên</a:t>
            </a:r>
            <a:r>
              <a:rPr lang="en-US" sz="2800" b="1">
                <a:solidFill>
                  <a:srgbClr val="7030A0"/>
                </a:solidFill>
                <a:latin typeface="+mj-lt"/>
                <a:cs typeface="Arial-SGK-TV" pitchFamily="2" charset="0"/>
              </a:rPr>
              <a:t> có chữ “ba</a:t>
            </a:r>
            <a:r>
              <a:rPr lang="en-US" sz="2800" b="1" dirty="0">
                <a:solidFill>
                  <a:srgbClr val="7030A0"/>
                </a:solidFill>
                <a:latin typeface="+mj-lt"/>
                <a:cs typeface="Arial-SGK-TV" pitchFamily="2" charset="0"/>
              </a:rPr>
              <a:t>”</a:t>
            </a:r>
          </a:p>
          <a:p>
            <a:r>
              <a:rPr lang="en-US" sz="2800" b="1">
                <a:solidFill>
                  <a:srgbClr val="7030A0"/>
                </a:solidFill>
                <a:latin typeface="+mj-lt"/>
                <a:cs typeface="Arial-SGK-TV" pitchFamily="2" charset="0"/>
              </a:rPr>
              <a:t>Ăn cua ăn cá, nhìn </a:t>
            </a:r>
            <a:r>
              <a:rPr lang="en-US" sz="2800" b="1" dirty="0">
                <a:solidFill>
                  <a:srgbClr val="7030A0"/>
                </a:solidFill>
                <a:latin typeface="+mj-lt"/>
                <a:cs typeface="Arial-SGK-TV" pitchFamily="2" charset="0"/>
              </a:rPr>
              <a:t>qua </a:t>
            </a:r>
            <a:r>
              <a:rPr lang="en-US" sz="2800" b="1" dirty="0" err="1">
                <a:solidFill>
                  <a:srgbClr val="7030A0"/>
                </a:solidFill>
                <a:latin typeface="+mj-lt"/>
                <a:cs typeface="Arial-SGK-TV" pitchFamily="2" charset="0"/>
              </a:rPr>
              <a:t>ngỡ</a:t>
            </a:r>
            <a:r>
              <a:rPr lang="en-US" sz="2800" b="1" dirty="0">
                <a:solidFill>
                  <a:srgbClr val="7030A0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  <a:cs typeface="Arial-SGK-TV" pitchFamily="2" charset="0"/>
              </a:rPr>
              <a:t>rùa</a:t>
            </a:r>
            <a:r>
              <a:rPr lang="en-US" sz="2800" b="1" dirty="0">
                <a:solidFill>
                  <a:srgbClr val="7030A0"/>
                </a:solidFill>
                <a:latin typeface="+mj-lt"/>
                <a:cs typeface="Arial-SGK-TV" pitchFamily="2" charset="0"/>
              </a:rPr>
              <a:t>?</a:t>
            </a:r>
          </a:p>
          <a:p>
            <a:r>
              <a:rPr lang="en-US" sz="28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        Con </a:t>
            </a:r>
            <a:r>
              <a:rPr lang="en-US" sz="28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gì</a:t>
            </a:r>
            <a:r>
              <a:rPr lang="en-US" sz="28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quen</a:t>
            </a:r>
            <a:r>
              <a:rPr lang="en-US" sz="28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vẻ</a:t>
            </a:r>
            <a:r>
              <a:rPr lang="en-US" sz="28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già</a:t>
            </a:r>
            <a:r>
              <a:rPr lang="en-US" sz="28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nua</a:t>
            </a:r>
            <a:endParaRPr lang="en-US" sz="2800" b="1" dirty="0">
              <a:solidFill>
                <a:schemeClr val="accent3"/>
              </a:solidFill>
              <a:latin typeface="+mj-lt"/>
              <a:cs typeface="Arial-SGK-TV" pitchFamily="2" charset="0"/>
            </a:endParaRPr>
          </a:p>
          <a:p>
            <a:r>
              <a:rPr lang="en-US" sz="28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Bốn</a:t>
            </a:r>
            <a:r>
              <a:rPr lang="en-US" sz="28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chân</a:t>
            </a:r>
            <a:r>
              <a:rPr lang="en-US" sz="28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ngắn</a:t>
            </a:r>
            <a:r>
              <a:rPr lang="en-US" sz="28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ngủn</a:t>
            </a:r>
            <a:r>
              <a:rPr lang="en-US" sz="28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thỏ</a:t>
            </a:r>
            <a:r>
              <a:rPr lang="en-US" sz="28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thua</a:t>
            </a:r>
            <a:r>
              <a:rPr lang="en-US" sz="28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chả</a:t>
            </a:r>
            <a:r>
              <a:rPr lang="en-US" sz="28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+mj-lt"/>
                <a:cs typeface="Arial-SGK-TV" pitchFamily="2" charset="0"/>
              </a:rPr>
              <a:t>ngờ</a:t>
            </a:r>
            <a:r>
              <a:rPr lang="en-US" sz="2800" b="1" dirty="0">
                <a:solidFill>
                  <a:schemeClr val="accent3"/>
                </a:solidFill>
                <a:latin typeface="+mj-lt"/>
                <a:cs typeface="Arial-SGK-TV" pitchFamily="2" charset="0"/>
              </a:rPr>
              <a:t>?</a:t>
            </a:r>
          </a:p>
        </p:txBody>
      </p:sp>
      <p:pic>
        <p:nvPicPr>
          <p:cNvPr id="5122" name="Picture 2" descr="Dự án: “Sản xuất giống và nuôi Ba Ba Gai thương phẩm” | Kỹ Thuật Nuôi  Trồng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1"/>
          <a:stretch/>
        </p:blipFill>
        <p:spPr bwMode="auto">
          <a:xfrm>
            <a:off x="607378" y="2571751"/>
            <a:ext cx="3271599" cy="20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ìm Hiểu Về Giống Rùa Bụng Và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4" t="32837" r="16683" b="20955"/>
          <a:stretch/>
        </p:blipFill>
        <p:spPr bwMode="auto">
          <a:xfrm>
            <a:off x="4479912" y="2754218"/>
            <a:ext cx="3643659" cy="175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80;p38"/>
          <p:cNvSpPr txBox="1">
            <a:spLocks noGrp="1"/>
          </p:cNvSpPr>
          <p:nvPr>
            <p:ph type="title"/>
          </p:nvPr>
        </p:nvSpPr>
        <p:spPr>
          <a:xfrm>
            <a:off x="648826" y="1992734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0000"/>
                </a:solidFill>
                <a:latin typeface="Circle3D" panose="020B0703020102020204" pitchFamily="34" charset="0"/>
              </a:rPr>
              <a:t>NÓI</a:t>
            </a:r>
            <a:endParaRPr sz="6000" b="1" dirty="0">
              <a:solidFill>
                <a:srgbClr val="FF0000"/>
              </a:solidFill>
              <a:latin typeface="Circle3D" panose="020B0703020102020204" pitchFamily="34" charset="0"/>
            </a:endParaRPr>
          </a:p>
        </p:txBody>
      </p:sp>
      <p:sp>
        <p:nvSpPr>
          <p:cNvPr id="5" name="Google Shape;4582;p38"/>
          <p:cNvSpPr txBox="1">
            <a:spLocks/>
          </p:cNvSpPr>
          <p:nvPr/>
        </p:nvSpPr>
        <p:spPr>
          <a:xfrm>
            <a:off x="2117776" y="9169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b="1" dirty="0">
                <a:latin typeface="Circle3D" panose="020B0703020102020204" pitchFamily="34" charset="0"/>
              </a:rPr>
              <a:t>05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3653505"/>
            <a:ext cx="5195091" cy="1230879"/>
          </a:xfrm>
          <a:prstGeom prst="rect">
            <a:avLst/>
          </a:prstGeom>
          <a:solidFill>
            <a:srgbClr val="DAD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Get Service - Gifs | 対話型デザイン, 橙子, Gif アニメ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757102"/>
            <a:ext cx="2686742" cy="26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45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1020" y="259852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/>
              <a:t>Xin</a:t>
            </a:r>
            <a:r>
              <a:rPr lang="en-US" sz="3200" dirty="0"/>
              <a:t> </a:t>
            </a:r>
            <a:r>
              <a:rPr lang="en-US" sz="3200" dirty="0" err="1"/>
              <a:t>lỗi</a:t>
            </a:r>
            <a:endParaRPr lang="en-US" sz="3200" dirty="0"/>
          </a:p>
        </p:txBody>
      </p:sp>
      <p:pic>
        <p:nvPicPr>
          <p:cNvPr id="5" name="Picture 4" descr="C:\Users\Admin\Desktop\2020-2021\TV1.1 bai 31-40 (FB Chip Fangora) ẢNH\TV 33 -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50354" r="9527" b="8269"/>
          <a:stretch/>
        </p:blipFill>
        <p:spPr bwMode="auto">
          <a:xfrm>
            <a:off x="826265" y="1042931"/>
            <a:ext cx="7491470" cy="3881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35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1470831" y="4075170"/>
            <a:ext cx="6202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Cún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con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nhìn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thấy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dế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mèn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trên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tàu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lá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6" name="Google Shape;4557;p37"/>
          <p:cNvSpPr txBox="1">
            <a:spLocks noGrp="1"/>
          </p:cNvSpPr>
          <p:nvPr>
            <p:ph type="title"/>
          </p:nvPr>
        </p:nvSpPr>
        <p:spPr>
          <a:xfrm>
            <a:off x="1847850" y="42310"/>
            <a:ext cx="54483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0000"/>
                </a:solidFill>
                <a:latin typeface="+mj-lt"/>
              </a:rPr>
              <a:t>Bài 33:  en  ên  in  un</a:t>
            </a:r>
            <a:endParaRPr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 descr="C:\Users\Admin\Desktop\2020-2021\TV1.1 bai 31-40 (FB Chip Fangora) ẢNH\TV 33 - 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33" b="69057"/>
          <a:stretch/>
        </p:blipFill>
        <p:spPr bwMode="auto">
          <a:xfrm>
            <a:off x="1531620" y="851910"/>
            <a:ext cx="6526530" cy="3223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1514" y="1021919"/>
            <a:ext cx="4359696" cy="835591"/>
          </a:xfrm>
          <a:prstGeom prst="rect">
            <a:avLst/>
          </a:prstGeom>
          <a:solidFill>
            <a:srgbClr val="71B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470830" y="4075170"/>
            <a:ext cx="6202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un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con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nh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ìn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thấy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dế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m</a:t>
            </a:r>
            <a:r>
              <a:rPr lang="en-US" altLang="en-US" sz="2800" dirty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en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tr</a:t>
            </a:r>
            <a:r>
              <a:rPr lang="en-US" altLang="en-US" sz="2800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ên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tàu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lá</a:t>
            </a:r>
            <a:r>
              <a:rPr lang="en-US" altLang="en-US" sz="2800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580;p38"/>
          <p:cNvSpPr txBox="1">
            <a:spLocks noGrp="1"/>
          </p:cNvSpPr>
          <p:nvPr>
            <p:ph type="title"/>
          </p:nvPr>
        </p:nvSpPr>
        <p:spPr>
          <a:xfrm>
            <a:off x="648826" y="1992734"/>
            <a:ext cx="6088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0000"/>
                </a:solidFill>
                <a:latin typeface="Circle3D" panose="020B0703020102020204" pitchFamily="34" charset="0"/>
              </a:rPr>
              <a:t>ĐỌC</a:t>
            </a:r>
            <a:endParaRPr sz="6000" b="1" dirty="0">
              <a:solidFill>
                <a:srgbClr val="FF0000"/>
              </a:solidFill>
              <a:latin typeface="Circle3D" panose="020B0703020102020204" pitchFamily="34" charset="0"/>
            </a:endParaRPr>
          </a:p>
        </p:txBody>
      </p:sp>
      <p:sp>
        <p:nvSpPr>
          <p:cNvPr id="5" name="Google Shape;4582;p38"/>
          <p:cNvSpPr txBox="1">
            <a:spLocks/>
          </p:cNvSpPr>
          <p:nvPr/>
        </p:nvSpPr>
        <p:spPr>
          <a:xfrm>
            <a:off x="2117776" y="9169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b="1" dirty="0">
                <a:latin typeface="Circle3D" panose="020B0703020102020204" pitchFamily="34" charset="0"/>
              </a:rPr>
              <a:t>02</a:t>
            </a:r>
          </a:p>
        </p:txBody>
      </p:sp>
      <p:pic>
        <p:nvPicPr>
          <p:cNvPr id="6" name="Picture 2" descr="Pin on SVG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72" y="774422"/>
            <a:ext cx="2267658" cy="22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3485" y="3613187"/>
            <a:ext cx="5617029" cy="1294410"/>
          </a:xfrm>
          <a:prstGeom prst="rect">
            <a:avLst/>
          </a:prstGeom>
          <a:solidFill>
            <a:srgbClr val="DAD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 bwMode="auto">
          <a:xfrm>
            <a:off x="1566244" y="381858"/>
            <a:ext cx="1187742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en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3170878" y="381858"/>
            <a:ext cx="1187742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err="1">
                <a:solidFill>
                  <a:srgbClr val="FF0000"/>
                </a:solidFill>
                <a:latin typeface="+mj-lt"/>
                <a:cs typeface="Arial-SGK-TV" pitchFamily="2" charset="0"/>
              </a:rPr>
              <a:t>ên</a:t>
            </a:r>
            <a:endParaRPr lang="en-US" sz="4400" dirty="0">
              <a:solidFill>
                <a:srgbClr val="FF0000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4358620" y="381858"/>
            <a:ext cx="1779525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in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8128"/>
              </p:ext>
            </p:extLst>
          </p:nvPr>
        </p:nvGraphicFramePr>
        <p:xfrm>
          <a:off x="3075706" y="1383475"/>
          <a:ext cx="2695700" cy="1524000"/>
        </p:xfrm>
        <a:graphic>
          <a:graphicData uri="http://schemas.openxmlformats.org/drawingml/2006/table">
            <a:tbl>
              <a:tblPr>
                <a:tableStyleId>{67FE75EE-F9B1-4AD4-B77A-CE5C07E7A299}</a:tableStyleId>
              </a:tblPr>
              <a:tblGrid>
                <a:gridCol w="13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Arial" panose="020B0604020202020204" pitchFamily="34" charset="0"/>
                          <a:ea typeface="Arial-SGK-TV" pitchFamily="2" charset="0"/>
                          <a:cs typeface="Arial"/>
                        </a:rPr>
                        <a:t>m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en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m</a:t>
                      </a:r>
                      <a:r>
                        <a:rPr kumimoji="0" lang="en-US" sz="4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èn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-SGK-TV" pitchFamily="2" charset="0"/>
                        <a:ea typeface="Arial-SGK-TV" pitchFamily="2" charset="0"/>
                        <a:cs typeface="Arial-SGK-TV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45949" y="3311306"/>
            <a:ext cx="885210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khèn</a:t>
            </a:r>
            <a:r>
              <a:rPr lang="en-US" altLang="en-US" sz="2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</a:t>
            </a: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sen</a:t>
            </a:r>
            <a:r>
              <a:rPr lang="en-US" altLang="en-US" sz="2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</a:t>
            </a: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nến</a:t>
            </a:r>
            <a:r>
              <a:rPr lang="en-US" altLang="en-US" sz="2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</a:t>
            </a: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nghển</a:t>
            </a:r>
            <a:r>
              <a:rPr lang="en-US" altLang="en-US" sz="2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</a:t>
            </a: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chín</a:t>
            </a:r>
            <a:r>
              <a:rPr lang="en-US" altLang="en-US" sz="2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</a:t>
            </a: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mịn</a:t>
            </a:r>
            <a:r>
              <a:rPr lang="en-US" altLang="en-US" sz="2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</a:t>
            </a: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cún</a:t>
            </a:r>
            <a:r>
              <a:rPr lang="en-US" altLang="en-US" sz="2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    </a:t>
            </a:r>
            <a:r>
              <a:rPr lang="en-US" altLang="en-US" sz="2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vun</a:t>
            </a:r>
            <a:endParaRPr lang="en-US" altLang="en-US" sz="2600" b="1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689983" y="381858"/>
            <a:ext cx="1779525" cy="9906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10574" y="1925419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ngọn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nến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52753" y="1925419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đèn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pin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056794" y="3912331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cún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con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10574" y="1925419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ngọn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ên</a:t>
            </a:r>
            <a:endParaRPr lang="en-US" altLang="en-US" sz="3600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52753" y="1925418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đ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en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p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in</a:t>
            </a:r>
            <a:endParaRPr lang="en-US" altLang="en-US" sz="3600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57683" y="3912331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un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con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80543" y="327974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ngọn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nến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80543" y="327974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ngọn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n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ên</a:t>
            </a:r>
            <a:endParaRPr lang="en-US" altLang="en-US" sz="3600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 descr="http://kynangsong.edu.vn/web/uploads/nhung-cay-n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3" y="1251560"/>
            <a:ext cx="5051961" cy="33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80543" y="305939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đèn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pin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80543" y="305938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đ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en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p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in</a:t>
            </a:r>
            <a:endParaRPr lang="en-US" altLang="en-US" sz="3600" dirty="0">
              <a:solidFill>
                <a:srgbClr val="FF0000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2" descr="7 tiêu chí cần quan tâm khi mua đèn p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24" y="1206288"/>
            <a:ext cx="3208020" cy="32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Đèn pin sạc đội đầu Comet CRT1612 giá tố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85" y="1206288"/>
            <a:ext cx="4096385" cy="27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Đèn pin cầm tay BeeBest FZ1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" y="491870"/>
            <a:ext cx="4846320" cy="41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8 ĐÈN PIN SIÊU SÁNG QUANG LỢI ideas | rare dog breeds, hairless dog, led  lens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8622"/>
            <a:ext cx="6553200" cy="42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79654" y="342866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cún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con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80543" y="342866"/>
            <a:ext cx="2982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c</a:t>
            </a:r>
            <a:r>
              <a:rPr lang="en-US" altLang="en-US" sz="3600" b="1" dirty="0" err="1">
                <a:solidFill>
                  <a:srgbClr val="FF0000"/>
                </a:solidFill>
                <a:latin typeface="+mj-lt"/>
                <a:ea typeface="Arial-SGK-TV" pitchFamily="2" charset="0"/>
                <a:cs typeface="Arial-SGK-TV" pitchFamily="2" charset="0"/>
              </a:rPr>
              <a:t>un</a:t>
            </a:r>
            <a:r>
              <a:rPr lang="en-US" altLang="en-US" sz="3600" b="1" dirty="0">
                <a:solidFill>
                  <a:schemeClr val="accent3"/>
                </a:solidFill>
                <a:latin typeface="+mj-lt"/>
                <a:ea typeface="Arial-SGK-TV" pitchFamily="2" charset="0"/>
                <a:cs typeface="Arial-SGK-TV" pitchFamily="2" charset="0"/>
              </a:rPr>
              <a:t> con</a:t>
            </a:r>
            <a:endParaRPr lang="en-US" altLang="en-US" sz="3600" dirty="0">
              <a:solidFill>
                <a:schemeClr val="accent3"/>
              </a:solidFill>
              <a:latin typeface="+mj-lt"/>
              <a:ea typeface="Arial-SGK-TV" pitchFamily="2" charset="0"/>
              <a:cs typeface="Arial-SGK-TV" pitchFamily="2" charset="0"/>
            </a:endParaRPr>
          </a:p>
        </p:txBody>
      </p:sp>
      <p:pic>
        <p:nvPicPr>
          <p:cNvPr id="3076" name="Picture 4" descr="Süsse hunde gif 7 » GIF Images Downloa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" y="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uppy GIFs - Get the best GIF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62" y="989197"/>
            <a:ext cx="2629948" cy="350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157</Words>
  <Application>Microsoft Office PowerPoint</Application>
  <PresentationFormat>On-screen Show (16:9)</PresentationFormat>
  <Paragraphs>50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Bebas Neue</vt:lpstr>
      <vt:lpstr>Arial</vt:lpstr>
      <vt:lpstr>Times New Roman</vt:lpstr>
      <vt:lpstr>Circle3D</vt:lpstr>
      <vt:lpstr>Arial-SGK-TV</vt:lpstr>
      <vt:lpstr>Modak</vt:lpstr>
      <vt:lpstr>Nunito</vt:lpstr>
      <vt:lpstr>Literacy Subject for Pre-K: Holding a Pencil, Marker or Crayon Correctly by Slidesgo</vt:lpstr>
      <vt:lpstr>PowerPoint Presentation</vt:lpstr>
      <vt:lpstr>Bài 33:  en  ên  in  un</vt:lpstr>
      <vt:lpstr>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bảng con</vt:lpstr>
      <vt:lpstr>VIẾT</vt:lpstr>
      <vt:lpstr>ĐỌC</vt:lpstr>
      <vt:lpstr>PowerPoint Presentation</vt:lpstr>
      <vt:lpstr>NÓI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ngô thi</cp:lastModifiedBy>
  <cp:revision>19</cp:revision>
  <dcterms:modified xsi:type="dcterms:W3CDTF">2022-10-19T03:33:28Z</dcterms:modified>
</cp:coreProperties>
</file>