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323" r:id="rId2"/>
    <p:sldId id="318" r:id="rId3"/>
    <p:sldId id="305" r:id="rId4"/>
    <p:sldId id="319" r:id="rId5"/>
    <p:sldId id="320" r:id="rId6"/>
    <p:sldId id="324" r:id="rId7"/>
    <p:sldId id="309" r:id="rId8"/>
    <p:sldId id="325" r:id="rId9"/>
    <p:sldId id="321" r:id="rId10"/>
    <p:sldId id="326" r:id="rId11"/>
    <p:sldId id="327" r:id="rId12"/>
    <p:sldId id="328" r:id="rId13"/>
    <p:sldId id="32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KHỞI ĐỘNG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27020" r="49926" b="40145"/>
          <a:stretch/>
        </p:blipFill>
        <p:spPr>
          <a:xfrm>
            <a:off x="1237021" y="457200"/>
            <a:ext cx="6669958" cy="54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6" t="27888" r="-85" b="39277"/>
          <a:stretch/>
        </p:blipFill>
        <p:spPr>
          <a:xfrm>
            <a:off x="1075710" y="533400"/>
            <a:ext cx="6992579" cy="54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60349" r="52065" b="5362"/>
          <a:stretch/>
        </p:blipFill>
        <p:spPr>
          <a:xfrm>
            <a:off x="990600" y="571500"/>
            <a:ext cx="6781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6" t="60349" r="3725" b="6816"/>
          <a:stretch/>
        </p:blipFill>
        <p:spPr>
          <a:xfrm>
            <a:off x="1237021" y="457200"/>
            <a:ext cx="6669958" cy="54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4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en-US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367" y="1859339"/>
            <a:ext cx="84946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ủi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đẽo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êu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39996" r="1844" b="18166"/>
          <a:stretch/>
        </p:blipFill>
        <p:spPr>
          <a:xfrm>
            <a:off x="0" y="1413024"/>
            <a:ext cx="9144000" cy="5444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81200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	</a:t>
            </a:r>
            <a:r>
              <a:rPr lang="en-US" sz="4800" dirty="0" err="1" smtClean="0"/>
              <a:t>Nghỉ</a:t>
            </a:r>
            <a:r>
              <a:rPr lang="en-US" sz="4800" dirty="0" smtClean="0"/>
              <a:t> </a:t>
            </a:r>
            <a:r>
              <a:rPr lang="en-US" sz="4800" dirty="0" err="1" smtClean="0"/>
              <a:t>hè</a:t>
            </a:r>
            <a:r>
              <a:rPr lang="en-US" sz="4800" dirty="0" smtClean="0"/>
              <a:t>, </a:t>
            </a:r>
            <a:r>
              <a:rPr lang="en-US" sz="4800" dirty="0" err="1" smtClean="0"/>
              <a:t>nhà</a:t>
            </a:r>
            <a:r>
              <a:rPr lang="en-US" sz="4800" dirty="0" smtClean="0"/>
              <a:t> </a:t>
            </a:r>
            <a:r>
              <a:rPr lang="en-US" sz="4800" dirty="0" err="1" smtClean="0"/>
              <a:t>Hà</a:t>
            </a:r>
            <a:r>
              <a:rPr lang="en-US" sz="4800" dirty="0" smtClean="0"/>
              <a:t> </a:t>
            </a:r>
            <a:r>
              <a:rPr lang="en-US" sz="4800" dirty="0" err="1" smtClean="0"/>
              <a:t>đi</a:t>
            </a:r>
            <a:r>
              <a:rPr lang="en-US" sz="4800" dirty="0" smtClean="0"/>
              <a:t> Tam </a:t>
            </a:r>
            <a:r>
              <a:rPr lang="en-US" sz="4800" dirty="0" err="1" smtClean="0"/>
              <a:t>Đ</a:t>
            </a:r>
            <a:r>
              <a:rPr lang="en-US" sz="4800" smtClean="0"/>
              <a:t>ảo</a:t>
            </a:r>
            <a:r>
              <a:rPr lang="en-US" sz="4800" dirty="0" smtClean="0"/>
              <a:t>. </a:t>
            </a:r>
            <a:r>
              <a:rPr lang="en-US" sz="4800" dirty="0" err="1" smtClean="0"/>
              <a:t>Khi</a:t>
            </a:r>
            <a:r>
              <a:rPr lang="en-US" sz="4800" dirty="0" smtClean="0"/>
              <a:t> </a:t>
            </a:r>
            <a:r>
              <a:rPr lang="en-US" sz="4800" dirty="0" err="1" smtClean="0"/>
              <a:t>tán</a:t>
            </a:r>
            <a:r>
              <a:rPr lang="en-US" sz="4800" dirty="0" smtClean="0"/>
              <a:t> </a:t>
            </a:r>
            <a:r>
              <a:rPr lang="en-US" sz="4800" dirty="0" err="1" smtClean="0"/>
              <a:t>cây</a:t>
            </a:r>
            <a:r>
              <a:rPr lang="en-US" sz="4800" dirty="0" smtClean="0"/>
              <a:t>, </a:t>
            </a:r>
            <a:r>
              <a:rPr lang="en-US" sz="4800" dirty="0" err="1" smtClean="0"/>
              <a:t>ngọn</a:t>
            </a:r>
            <a:r>
              <a:rPr lang="en-US" sz="4800" dirty="0" smtClean="0"/>
              <a:t> </a:t>
            </a:r>
            <a:r>
              <a:rPr lang="en-US" sz="4800" dirty="0" err="1" smtClean="0"/>
              <a:t>cỏ</a:t>
            </a:r>
            <a:r>
              <a:rPr lang="en-US" sz="4800" dirty="0" smtClean="0"/>
              <a:t> </a:t>
            </a:r>
            <a:r>
              <a:rPr lang="en-US" sz="4800" dirty="0" err="1" smtClean="0"/>
              <a:t>còn</a:t>
            </a:r>
            <a:r>
              <a:rPr lang="en-US" sz="4800" dirty="0" smtClean="0"/>
              <a:t> </a:t>
            </a:r>
            <a:r>
              <a:rPr lang="en-US" sz="4800" dirty="0" err="1" smtClean="0"/>
              <a:t>thiu</a:t>
            </a:r>
            <a:r>
              <a:rPr lang="en-US" sz="4800" dirty="0" smtClean="0"/>
              <a:t> </a:t>
            </a:r>
            <a:r>
              <a:rPr lang="en-US" sz="4800" dirty="0" err="1" smtClean="0"/>
              <a:t>thiu</a:t>
            </a:r>
            <a:r>
              <a:rPr lang="en-US" sz="4800" dirty="0" smtClean="0"/>
              <a:t>, </a:t>
            </a:r>
            <a:r>
              <a:rPr lang="en-US" sz="4800" dirty="0" err="1" smtClean="0"/>
              <a:t>Hà</a:t>
            </a:r>
            <a:r>
              <a:rPr lang="en-US" sz="4800" dirty="0" smtClean="0"/>
              <a:t> </a:t>
            </a:r>
            <a:r>
              <a:rPr lang="en-US" sz="4800" dirty="0" err="1" smtClean="0"/>
              <a:t>đã</a:t>
            </a:r>
            <a:r>
              <a:rPr lang="en-US" sz="4800" dirty="0" smtClean="0"/>
              <a:t> </a:t>
            </a:r>
            <a:r>
              <a:rPr lang="en-US" sz="4800" dirty="0" err="1" smtClean="0"/>
              <a:t>dậy</a:t>
            </a:r>
            <a:r>
              <a:rPr lang="en-US" sz="4800" dirty="0" smtClean="0"/>
              <a:t> </a:t>
            </a:r>
            <a:r>
              <a:rPr lang="en-US" sz="4800" dirty="0" err="1" smtClean="0"/>
              <a:t>ngắm</a:t>
            </a:r>
            <a:r>
              <a:rPr lang="en-US" sz="4800" dirty="0" smtClean="0"/>
              <a:t> </a:t>
            </a:r>
            <a:r>
              <a:rPr lang="en-US" sz="4800" dirty="0" err="1" smtClean="0"/>
              <a:t>mây</a:t>
            </a:r>
            <a:r>
              <a:rPr lang="en-US" sz="4800" dirty="0" smtClean="0"/>
              <a:t> </a:t>
            </a:r>
            <a:r>
              <a:rPr lang="en-US" sz="4800" dirty="0" err="1" smtClean="0"/>
              <a:t>mù</a:t>
            </a:r>
            <a:r>
              <a:rPr lang="en-US" sz="4800" dirty="0" smtClean="0"/>
              <a:t>. </a:t>
            </a:r>
            <a:r>
              <a:rPr lang="en-US" sz="4800" dirty="0" err="1" smtClean="0"/>
              <a:t>Đến</a:t>
            </a:r>
            <a:r>
              <a:rPr lang="en-US" sz="4800" dirty="0" smtClean="0"/>
              <a:t> </a:t>
            </a:r>
            <a:r>
              <a:rPr lang="en-US" sz="4800" dirty="0" err="1" smtClean="0"/>
              <a:t>trưa</a:t>
            </a:r>
            <a:r>
              <a:rPr lang="en-US" sz="4800" dirty="0" smtClean="0"/>
              <a:t>, </a:t>
            </a:r>
            <a:r>
              <a:rPr lang="en-US" sz="4800" dirty="0" err="1" smtClean="0"/>
              <a:t>trời</a:t>
            </a:r>
            <a:r>
              <a:rPr lang="en-US" sz="4800" dirty="0" smtClean="0"/>
              <a:t> </a:t>
            </a:r>
            <a:r>
              <a:rPr lang="en-US" sz="4800" dirty="0" err="1" smtClean="0"/>
              <a:t>như</a:t>
            </a:r>
            <a:r>
              <a:rPr lang="en-US" sz="4800" dirty="0" smtClean="0"/>
              <a:t> </a:t>
            </a:r>
            <a:r>
              <a:rPr lang="en-US" sz="4800" dirty="0" err="1" smtClean="0"/>
              <a:t>vào</a:t>
            </a:r>
            <a:r>
              <a:rPr lang="en-US" sz="4800" dirty="0" smtClean="0"/>
              <a:t> </a:t>
            </a:r>
            <a:r>
              <a:rPr lang="en-US" sz="4800" dirty="0" err="1" smtClean="0"/>
              <a:t>thu</a:t>
            </a:r>
            <a:r>
              <a:rPr lang="en-US" sz="4800" dirty="0" smtClean="0"/>
              <a:t>. </a:t>
            </a:r>
            <a:r>
              <a:rPr lang="en-US" sz="4800" dirty="0" err="1" smtClean="0"/>
              <a:t>Mùa</a:t>
            </a:r>
            <a:r>
              <a:rPr lang="en-US" sz="4800" dirty="0" smtClean="0"/>
              <a:t> </a:t>
            </a:r>
            <a:r>
              <a:rPr lang="en-US" sz="4800" dirty="0" err="1" smtClean="0"/>
              <a:t>hè</a:t>
            </a:r>
            <a:r>
              <a:rPr lang="en-US" sz="4800" dirty="0" smtClean="0"/>
              <a:t> ở Tam </a:t>
            </a:r>
            <a:r>
              <a:rPr lang="en-US" sz="4800" dirty="0" err="1" smtClean="0"/>
              <a:t>Đảo</a:t>
            </a:r>
            <a:r>
              <a:rPr lang="en-US" sz="4800" dirty="0" smtClean="0"/>
              <a:t> </a:t>
            </a:r>
            <a:r>
              <a:rPr lang="en-US" sz="4800" dirty="0" err="1" smtClean="0"/>
              <a:t>quả</a:t>
            </a:r>
            <a:r>
              <a:rPr lang="en-US" sz="4800" dirty="0" smtClean="0"/>
              <a:t> </a:t>
            </a:r>
            <a:r>
              <a:rPr lang="en-US" sz="4800" dirty="0" err="1" smtClean="0"/>
              <a:t>là</a:t>
            </a:r>
            <a:r>
              <a:rPr lang="en-US" sz="4800" dirty="0" smtClean="0"/>
              <a:t> </a:t>
            </a:r>
            <a:r>
              <a:rPr lang="en-US" sz="4800" dirty="0" err="1" smtClean="0"/>
              <a:t>dễ</a:t>
            </a:r>
            <a:r>
              <a:rPr lang="en-US" sz="4800" dirty="0" smtClean="0"/>
              <a:t> </a:t>
            </a:r>
            <a:r>
              <a:rPr lang="en-US" sz="4800" dirty="0" err="1" smtClean="0"/>
              <a:t>chịu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641672" y="18288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18287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30375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1148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47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9357" r="32237" b="85087"/>
          <a:stretch/>
        </p:blipFill>
        <p:spPr>
          <a:xfrm>
            <a:off x="260260" y="2118519"/>
            <a:ext cx="8623479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6482" r="78805" b="87730"/>
          <a:stretch/>
        </p:blipFill>
        <p:spPr>
          <a:xfrm>
            <a:off x="260260" y="861219"/>
            <a:ext cx="2514599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4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en-US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17759" r="-2003" b="5133"/>
          <a:stretch/>
        </p:blipFill>
        <p:spPr>
          <a:xfrm>
            <a:off x="721442" y="0"/>
            <a:ext cx="7701116" cy="69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33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KHỞI ĐỘNG</vt:lpstr>
      <vt:lpstr>TIẾNG VIỆT</vt:lpstr>
      <vt:lpstr>PowerPoint Presentation</vt:lpstr>
      <vt:lpstr>PowerPoint Presentation</vt:lpstr>
      <vt:lpstr>PowerPoint Presentation</vt:lpstr>
      <vt:lpstr>THƯ GIÃN</vt:lpstr>
      <vt:lpstr>PowerPoint Presentation</vt:lpstr>
      <vt:lpstr>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Microsoft account</cp:lastModifiedBy>
  <cp:revision>46</cp:revision>
  <dcterms:created xsi:type="dcterms:W3CDTF">2020-08-12T07:49:48Z</dcterms:created>
  <dcterms:modified xsi:type="dcterms:W3CDTF">2022-11-19T00:13:26Z</dcterms:modified>
</cp:coreProperties>
</file>