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0" r:id="rId2"/>
    <p:sldId id="282" r:id="rId3"/>
    <p:sldId id="274" r:id="rId4"/>
    <p:sldId id="291" r:id="rId5"/>
    <p:sldId id="292" r:id="rId6"/>
    <p:sldId id="279" r:id="rId7"/>
    <p:sldId id="276" r:id="rId8"/>
    <p:sldId id="277" r:id="rId9"/>
    <p:sldId id="280" r:id="rId10"/>
    <p:sldId id="289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80" d="100"/>
          <a:sy n="80" d="100"/>
        </p:scale>
        <p:origin x="148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EB5D-9EC7-4DD8-98A3-4958C70DA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193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37593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40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68680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 </a:t>
            </a:r>
          </a:p>
          <a:p>
            <a:pPr algn="ctr">
              <a:spcBef>
                <a:spcPts val="900"/>
              </a:spcBef>
            </a:pPr>
            <a:r>
              <a:rPr lang="en-US" sz="6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và kể chuyện</a:t>
            </a:r>
            <a:endParaRPr lang="vi-VN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1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1047347" y="789708"/>
            <a:ext cx="3239305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4692828" y="789708"/>
            <a:ext cx="3436510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1047346" y="3865676"/>
            <a:ext cx="3239305" cy="2350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4727680" y="3856151"/>
            <a:ext cx="3401658" cy="2334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3080" y="13385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 thông minh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132440" y="637308"/>
            <a:ext cx="3810000" cy="212795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4865650" y="637308"/>
            <a:ext cx="4125949" cy="212795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132440" y="3719368"/>
            <a:ext cx="3810000" cy="2350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4865650" y="3719368"/>
            <a:ext cx="4049750" cy="2334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127" y="2793686"/>
            <a:ext cx="347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 nhìn thấy gì dưới gốc cây? 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8527" y="2765261"/>
            <a:ext cx="4500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 có uống được nước trong bình không? Vì sao?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497" y="6222537"/>
            <a:ext cx="402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 đã nghĩ ra điều gì?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9063" y="6037872"/>
            <a:ext cx="475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quạ có uống được nước trong bình không? Vì sao? 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525" y="-2370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 thông minh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260379"/>
              </p:ext>
            </p:extLst>
          </p:nvPr>
        </p:nvGraphicFramePr>
        <p:xfrm>
          <a:off x="1219200" y="338137"/>
          <a:ext cx="7696200" cy="4962526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ư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2643188" y="1282481"/>
            <a:ext cx="4257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kê      ki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2590800" y="2057400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4000500" y="2057400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2628900" y="28956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886200" y="28956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5105400" y="28956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6400800" y="28956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2324100" y="3733800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3771900" y="3733800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4686300" y="3754582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6286500" y="3733800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2695574" y="4572000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7696200" y="28956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3771900" y="4572000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5257800" y="4572000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7315200" y="3733800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</a:p>
        </p:txBody>
      </p:sp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5210175" y="2064616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6324600" y="2058202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7620000" y="2064616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6438900" y="4572000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7734300" y="4572000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khư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1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0" grpId="0"/>
      <p:bldP spid="5181" grpId="0"/>
      <p:bldP spid="5182" grpId="0"/>
      <p:bldP spid="5183" grpId="0"/>
      <p:bldP spid="5184" grpId="0"/>
      <p:bldP spid="5185" grpId="0"/>
      <p:bldP spid="5186" grpId="0"/>
      <p:bldP spid="5187" grpId="0"/>
      <p:bldP spid="5188" grpId="0"/>
      <p:bldP spid="5189" grpId="0"/>
      <p:bldP spid="5190" grpId="0"/>
      <p:bldP spid="5191" grpId="0"/>
      <p:bldP spid="5205" grpId="0"/>
      <p:bldP spid="5206" grpId="0"/>
      <p:bldP spid="5207" grpId="0"/>
      <p:bldP spid="5211" grpId="0"/>
      <p:bldP spid="35" grpId="0"/>
      <p:bldP spid="36" grpId="0"/>
      <p:bldP spid="37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ẢNH TV1-T1\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2" b="133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47405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cho bé cá cờ.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429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 Kha cho Hà đi chợ. 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4259997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76800" y="4239668"/>
            <a:ext cx="762000" cy="72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flipH="1">
            <a:off x="6172200" y="1924051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7467600" y="3844498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19250" y="2305050"/>
            <a:ext cx="438150" cy="2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57350" y="4218295"/>
            <a:ext cx="457200" cy="72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2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035065"/>
              </p:ext>
            </p:extLst>
          </p:nvPr>
        </p:nvGraphicFramePr>
        <p:xfrm>
          <a:off x="47625" y="38552"/>
          <a:ext cx="5124462" cy="4206240"/>
        </p:xfrm>
        <a:graphic>
          <a:graphicData uri="http://schemas.openxmlformats.org/drawingml/2006/table">
            <a:tbl>
              <a:tblPr/>
              <a:tblGrid>
                <a:gridCol w="85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ch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kh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876304" y="834646"/>
            <a:ext cx="3676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ke  kê    ki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995366" y="1501170"/>
            <a:ext cx="7905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1828804" y="1489569"/>
            <a:ext cx="904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1009653" y="2209961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1602582" y="2225785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2557485" y="2235089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3255201" y="2198961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481014" y="2904879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1528779" y="2914183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2024079" y="2904162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348045" y="2926788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892989" y="3637089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4148145" y="2220237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1531182" y="3634194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2681342" y="3648744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3752870" y="2926788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</a:p>
        </p:txBody>
      </p:sp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2616997" y="1511376"/>
            <a:ext cx="7858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3412336" y="1493127"/>
            <a:ext cx="854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4295781" y="1493127"/>
            <a:ext cx="919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3460020" y="3649733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4276745" y="3656703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khư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0993" y="530712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cho bé cá cờ.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5748" y="61501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 Kha cho Hà đi chợ.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94634"/>
            <a:ext cx="235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 hề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1200" y="822250"/>
            <a:ext cx="235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khô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1537493"/>
            <a:ext cx="235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 hồ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1245" y="2233148"/>
            <a:ext cx="235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 cá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1200" y="2892208"/>
            <a:ext cx="235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dữ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3619486"/>
            <a:ext cx="235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ô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4303389"/>
            <a:ext cx="193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hẹ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4096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il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0292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3124200"/>
            <a:ext cx="144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b="1" dirty="0">
                <a:solidFill>
                  <a:srgbClr val="C00000"/>
                </a:solidFill>
                <a:latin typeface="HP001 4 hang 1 ô ly" pitchFamily="34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2438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vở</a:t>
            </a:r>
            <a:endParaRPr lang="en-US" sz="7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f2bd6f38de1afdc428c565c1b7c4a48973f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211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Ariston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83</cp:revision>
  <dcterms:created xsi:type="dcterms:W3CDTF">2020-08-10T13:41:50Z</dcterms:created>
  <dcterms:modified xsi:type="dcterms:W3CDTF">2022-09-19T23:14:11Z</dcterms:modified>
</cp:coreProperties>
</file>