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75" r:id="rId8"/>
    <p:sldId id="276" r:id="rId9"/>
    <p:sldId id="271" r:id="rId10"/>
    <p:sldId id="266" r:id="rId11"/>
    <p:sldId id="272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19100" y="2639433"/>
            <a:ext cx="8305800" cy="1752600"/>
          </a:xfrm>
        </p:spPr>
        <p:txBody>
          <a:bodyPr>
            <a:noAutofit/>
          </a:bodyPr>
          <a:lstStyle/>
          <a:p>
            <a:r>
              <a:rPr lang="en-US" sz="5400" b="1" dirty="0" err="1">
                <a:solidFill>
                  <a:srgbClr val="0000FF"/>
                </a:solidFill>
                <a:latin typeface="HP-087" pitchFamily="34" charset="0"/>
              </a:rPr>
              <a:t>Em</a:t>
            </a:r>
            <a:r>
              <a:rPr lang="en-US" sz="5400" b="1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HP-087" pitchFamily="34" charset="0"/>
              </a:rPr>
              <a:t>giữ</a:t>
            </a:r>
            <a:r>
              <a:rPr lang="en-US" sz="5400" b="1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HP-087" pitchFamily="34" charset="0"/>
              </a:rPr>
              <a:t>sạch</a:t>
            </a:r>
            <a:r>
              <a:rPr lang="en-US" sz="5400" b="1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HP-087" pitchFamily="34" charset="0"/>
              </a:rPr>
              <a:t>đôi</a:t>
            </a:r>
            <a:r>
              <a:rPr lang="en-US" sz="5400" b="1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HP-087" pitchFamily="34" charset="0"/>
              </a:rPr>
              <a:t>tay</a:t>
            </a:r>
            <a:endParaRPr lang="vi-VN" sz="54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4100" y="1668123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304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MÔN ĐẠO ĐỨC</a:t>
            </a:r>
            <a:endParaRPr lang="en-US" sz="2800" b="1" dirty="0"/>
          </a:p>
        </p:txBody>
      </p:sp>
      <p:pic>
        <p:nvPicPr>
          <p:cNvPr id="1026" name="Picture 2" descr="Simple Hand Clipart , Png Download - Hands Raised Clipart, Transparent Png  , Transparent Png Image - PNGite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9"/>
          <a:stretch/>
        </p:blipFill>
        <p:spPr bwMode="auto">
          <a:xfrm>
            <a:off x="3014599" y="3851528"/>
            <a:ext cx="3114803" cy="300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hool Kids Holding Hands Clip Art - Kids Holding Hands Clipart – Stunning  free transparent png clipart images free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310" y="5688413"/>
            <a:ext cx="3272913" cy="119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chool Kids Holding Hands Clip Art - Kids Holding Hands Clipart – Stunning  free transparent png clipart images free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2" b="89577" l="4643" r="98690">
                        <a14:foregroundMark x1="31429" y1="60586" x2="31429" y2="60586"/>
                        <a14:foregroundMark x1="31667" y1="23779" x2="31667" y2="23779"/>
                        <a14:foregroundMark x1="31667" y1="35831" x2="31667" y2="35831"/>
                        <a14:foregroundMark x1="28452" y1="25733" x2="28452" y2="25733"/>
                        <a14:foregroundMark x1="27500" y1="83388" x2="27500" y2="83388"/>
                        <a14:foregroundMark x1="17381" y1="71010" x2="17381" y2="71010"/>
                        <a14:foregroundMark x1="50000" y1="60586" x2="50000" y2="60586"/>
                        <a14:foregroundMark x1="67976" y1="45928" x2="67976" y2="45928"/>
                        <a14:foregroundMark x1="87143" y1="53420" x2="87143" y2="534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093" y="5714999"/>
            <a:ext cx="3272913" cy="119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86664" y="-557783"/>
            <a:ext cx="1025510" cy="2528456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51155" y="140509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1124" y="1600200"/>
            <a:ext cx="5461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41124" y="2554496"/>
            <a:ext cx="4532704" cy="4191000"/>
            <a:chOff x="1644445" y="2743200"/>
            <a:chExt cx="3328909" cy="302381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77" t="9255" r="12205"/>
            <a:stretch/>
          </p:blipFill>
          <p:spPr bwMode="auto">
            <a:xfrm>
              <a:off x="2231176" y="2743200"/>
              <a:ext cx="2742178" cy="2642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rapezoid 2"/>
            <p:cNvSpPr/>
            <p:nvPr/>
          </p:nvSpPr>
          <p:spPr>
            <a:xfrm>
              <a:off x="1644445" y="5005013"/>
              <a:ext cx="1295400" cy="762000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artoon Illustration Cloud Decorative Note Paper, Cartoon, Illustration,  Clouds PNG Transparent Clipart Image and PSD File for Free Download | Note  paper, Powerpoint background design, Photo collage templat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44" b="90000" l="0" r="99375">
                        <a14:foregroundMark x1="17031" y1="70625" x2="17031" y2="70625"/>
                        <a14:foregroundMark x1="89531" y1="27187" x2="89531" y2="27187"/>
                        <a14:foregroundMark x1="78438" y1="22656" x2="78438" y2="22656"/>
                        <a14:foregroundMark x1="89219" y1="28906" x2="89219" y2="28906"/>
                        <a14:foregroundMark x1="84063" y1="28438" x2="84063" y2="28438"/>
                        <a14:foregroundMark x1="83750" y1="23438" x2="83750" y2="23438"/>
                        <a14:foregroundMark x1="95938" y1="31094" x2="95938" y2="31094"/>
                        <a14:foregroundMark x1="13750" y1="77656" x2="13750" y2="77656"/>
                        <a14:foregroundMark x1="2188" y1="71094" x2="23750" y2="72188"/>
                        <a14:foregroundMark x1="75000" y1="24219" x2="96250" y2="296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817" y="1526805"/>
            <a:ext cx="5813183" cy="5813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1060854" y="-620215"/>
            <a:ext cx="1025510" cy="2452256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38865" y="39977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3412" y="1348463"/>
            <a:ext cx="7477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2840" y="3581400"/>
            <a:ext cx="364253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 descr="Cute Cartoon Boy And Girl Royalty Free Cliparts, Vectors, And Stock  Illustration. Image 41721992. | Cute cartoon boy, Cartoon boy, Boy cartoon  dra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80" y="3249806"/>
            <a:ext cx="3124200" cy="23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201745" y="-806024"/>
            <a:ext cx="1025510" cy="27570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62484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4673" y="6022022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 - TAY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 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00854" y="-683344"/>
            <a:ext cx="1025510" cy="25284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20265" y="-1249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38"/>
          <a:stretch/>
        </p:blipFill>
        <p:spPr bwMode="auto">
          <a:xfrm>
            <a:off x="914400" y="1403006"/>
            <a:ext cx="7391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2672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7334" y="5715000"/>
            <a:ext cx="5989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giữ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sạch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đôi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tay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như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thế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nào</a:t>
            </a:r>
            <a:r>
              <a:rPr lang="en-US" sz="3200" dirty="0">
                <a:solidFill>
                  <a:srgbClr val="0000FF"/>
                </a:solidFill>
              </a:rPr>
              <a:t> ?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93" t="7929" b="8668"/>
          <a:stretch/>
        </p:blipFill>
        <p:spPr bwMode="auto">
          <a:xfrm>
            <a:off x="1882405" y="914400"/>
            <a:ext cx="5177060" cy="470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rapezoid 6"/>
          <p:cNvSpPr/>
          <p:nvPr/>
        </p:nvSpPr>
        <p:spPr>
          <a:xfrm rot="16200000">
            <a:off x="1000854" y="-683344"/>
            <a:ext cx="1025510" cy="25284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320265" y="-1249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42419" y="-675272"/>
            <a:ext cx="1025510" cy="2528456"/>
          </a:xfrm>
          <a:prstGeom prst="trapezoid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2302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88" y="2561059"/>
            <a:ext cx="862445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6532" y="1600200"/>
            <a:ext cx="8973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62431" y="2592769"/>
            <a:ext cx="2834150" cy="2438400"/>
            <a:chOff x="0" y="4161259"/>
            <a:chExt cx="2834150" cy="24384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8" r="67405" b="13514"/>
            <a:stretch/>
          </p:blipFill>
          <p:spPr bwMode="auto">
            <a:xfrm>
              <a:off x="0" y="4161259"/>
              <a:ext cx="2514600" cy="243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376950" y="5687717"/>
              <a:ext cx="457200" cy="879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254908" y="2717764"/>
            <a:ext cx="2969871" cy="2317588"/>
            <a:chOff x="3811929" y="4404730"/>
            <a:chExt cx="2969871" cy="2317588"/>
          </a:xfrm>
        </p:grpSpPr>
        <p:grpSp>
          <p:nvGrpSpPr>
            <p:cNvPr id="9" name="Group 8"/>
            <p:cNvGrpSpPr/>
            <p:nvPr/>
          </p:nvGrpSpPr>
          <p:grpSpPr>
            <a:xfrm>
              <a:off x="4114800" y="4404730"/>
              <a:ext cx="2667000" cy="2317588"/>
              <a:chOff x="4114800" y="4404730"/>
              <a:chExt cx="2667000" cy="2317588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503" t="5405" r="23131" b="13515"/>
              <a:stretch/>
            </p:blipFill>
            <p:spPr bwMode="auto">
              <a:xfrm>
                <a:off x="4114800" y="4404730"/>
                <a:ext cx="2273879" cy="228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6324600" y="5842575"/>
                <a:ext cx="457200" cy="8797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 rot="163263">
              <a:off x="3811929" y="4754745"/>
              <a:ext cx="457200" cy="1851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87" y="3200400"/>
            <a:ext cx="748145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4287" y="1671191"/>
            <a:ext cx="801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7" name="Trapezoid 6"/>
          <p:cNvSpPr/>
          <p:nvPr/>
        </p:nvSpPr>
        <p:spPr>
          <a:xfrm rot="16200000">
            <a:off x="1042419" y="-675272"/>
            <a:ext cx="1025510" cy="2528456"/>
          </a:xfrm>
          <a:prstGeom prst="trapezoid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316185" y="2302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" r="69074"/>
          <a:stretch/>
        </p:blipFill>
        <p:spPr bwMode="auto">
          <a:xfrm>
            <a:off x="4622800" y="228600"/>
            <a:ext cx="2235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4400" y="1422112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3" t="-2497" r="2111" b="2497"/>
          <a:stretch/>
        </p:blipFill>
        <p:spPr bwMode="auto">
          <a:xfrm>
            <a:off x="4699638" y="4114800"/>
            <a:ext cx="2178213" cy="254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7" t="3704" r="48317" b="7407"/>
          <a:stretch/>
        </p:blipFill>
        <p:spPr bwMode="auto">
          <a:xfrm>
            <a:off x="6877851" y="2438400"/>
            <a:ext cx="1828800" cy="211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VITA VITA Very Shiny | Cute gif, Cute kawaii drawings, Cute anime chib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3390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41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287267"/>
            <a:ext cx="3026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L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6" t="-1207" r="25646" b="1207"/>
          <a:stretch/>
        </p:blipFill>
        <p:spPr bwMode="auto">
          <a:xfrm>
            <a:off x="1066800" y="1214933"/>
            <a:ext cx="2133600" cy="261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at no Sticker by Capoo | Cute kawaii animals, Cute animal drawings, Cute  cat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08579"/>
            <a:ext cx="3672840" cy="244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irty hands isolated. fingers in mud. vector illustration. | Can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85"/>
          <a:stretch/>
        </p:blipFill>
        <p:spPr bwMode="auto">
          <a:xfrm>
            <a:off x="4572000" y="1834709"/>
            <a:ext cx="3429000" cy="199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Xấu xí từ trong ra ngoài vì thói ngoáy mũ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50324"/>
            <a:ext cx="3295650" cy="218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51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3068" y="1511202"/>
            <a:ext cx="8682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rapezoid 5"/>
          <p:cNvSpPr/>
          <p:nvPr/>
        </p:nvSpPr>
        <p:spPr>
          <a:xfrm rot="16200000">
            <a:off x="1042419" y="-675272"/>
            <a:ext cx="1025510" cy="2528456"/>
          </a:xfrm>
          <a:prstGeom prst="trapezoid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316185" y="23020"/>
            <a:ext cx="5791200" cy="1196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pic>
        <p:nvPicPr>
          <p:cNvPr id="6150" name="Picture 6" descr="9,319 Cutting Fingernails Stock Photos, Pictures &amp; Royalty-Free Images -  i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6"/>
          <a:stretch/>
        </p:blipFill>
        <p:spPr bwMode="auto">
          <a:xfrm>
            <a:off x="1981200" y="4819777"/>
            <a:ext cx="2209800" cy="1741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ở Giáo Dục Và Đào Tạo Vĩnh Phú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67"/>
          <a:stretch/>
        </p:blipFill>
        <p:spPr bwMode="auto">
          <a:xfrm>
            <a:off x="6477000" y="3429000"/>
            <a:ext cx="2120265" cy="2857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ình ảnh Biểu Tượng Nước Rửa Tay PNG , Tay, Chất Khử Trùng, Dọn Dẹp PNG và  Vector với nền trong suốt để tải xuống miễn phí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0" t="9656" r="10589" b="13101"/>
          <a:stretch/>
        </p:blipFill>
        <p:spPr bwMode="auto">
          <a:xfrm>
            <a:off x="3733800" y="2442638"/>
            <a:ext cx="2085136" cy="2085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988" t="4565" r="49991" b="16841"/>
          <a:stretch/>
        </p:blipFill>
        <p:spPr>
          <a:xfrm>
            <a:off x="686695" y="2437722"/>
            <a:ext cx="2132707" cy="2090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171</Words>
  <Application>Microsoft Office PowerPoint</Application>
  <PresentationFormat>On-screen Show (4:3)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Wingdings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PowerPoint Presentation</vt:lpstr>
      <vt:lpstr>PowerPoint Presentation</vt:lpstr>
      <vt:lpstr>PowerPoint Presentation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Microsoft account</cp:lastModifiedBy>
  <cp:revision>20</cp:revision>
  <dcterms:created xsi:type="dcterms:W3CDTF">2006-08-16T00:00:00Z</dcterms:created>
  <dcterms:modified xsi:type="dcterms:W3CDTF">2022-09-21T16:41:31Z</dcterms:modified>
</cp:coreProperties>
</file>