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92" r:id="rId2"/>
    <p:sldId id="256" r:id="rId3"/>
    <p:sldId id="263" r:id="rId4"/>
    <p:sldId id="262" r:id="rId5"/>
    <p:sldId id="279" r:id="rId6"/>
    <p:sldId id="280" r:id="rId7"/>
    <p:sldId id="258" r:id="rId8"/>
    <p:sldId id="293" r:id="rId9"/>
    <p:sldId id="265" r:id="rId10"/>
    <p:sldId id="294" r:id="rId11"/>
    <p:sldId id="295" r:id="rId12"/>
    <p:sldId id="271" r:id="rId13"/>
    <p:sldId id="287" r:id="rId14"/>
    <p:sldId id="296" r:id="rId15"/>
    <p:sldId id="281" r:id="rId16"/>
    <p:sldId id="282" r:id="rId17"/>
    <p:sldId id="283" r:id="rId18"/>
    <p:sldId id="285" r:id="rId19"/>
    <p:sldId id="286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72"/>
    <a:srgbClr val="F37E71"/>
    <a:srgbClr val="F47F71"/>
    <a:srgbClr val="FFEF55"/>
    <a:srgbClr val="FEEE51"/>
    <a:srgbClr val="FFED4B"/>
    <a:srgbClr val="FEEF66"/>
    <a:srgbClr val="F9B129"/>
    <a:srgbClr val="FBB129"/>
    <a:srgbClr val="FFF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 varScale="1">
        <p:scale>
          <a:sx n="86" d="100"/>
          <a:sy n="86" d="100"/>
        </p:scale>
        <p:origin x="82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HP\Desktop\LTK.%20%20TUAN%201\H&#7884;C%20VAN%201\PP%20BAI%205\bupbevademen_0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3.xml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-28376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1184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7364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77364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61184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77364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77364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98344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95837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95837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-20756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339" t="10660" r="3193" b="14718"/>
          <a:stretch>
            <a:fillRect/>
          </a:stretch>
        </p:blipFill>
        <p:spPr bwMode="auto">
          <a:xfrm>
            <a:off x="2764464" y="202019"/>
            <a:ext cx="4218231" cy="46995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806" y="571500"/>
            <a:ext cx="48783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2" y="1827243"/>
            <a:ext cx="4474084" cy="13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" y="643447"/>
            <a:ext cx="1377000" cy="4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66538" y="4246179"/>
            <a:ext cx="58857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upbevademen_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186" y="593177"/>
            <a:ext cx="6761785" cy="383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520" r="1405" b="1621"/>
          <a:stretch/>
        </p:blipFill>
        <p:spPr>
          <a:xfrm>
            <a:off x="578078" y="1193594"/>
            <a:ext cx="8565922" cy="3949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89933"/>
            <a:ext cx="1560351" cy="455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945" y="462456"/>
            <a:ext cx="589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5" y="1344376"/>
            <a:ext cx="8393196" cy="379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89933"/>
            <a:ext cx="1560351" cy="455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828" y="576943"/>
            <a:ext cx="69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?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7" y="1391452"/>
            <a:ext cx="8435324" cy="3752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404871"/>
            <a:ext cx="1560351" cy="45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9432" y="76725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0" y="2961990"/>
            <a:ext cx="4522645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" y="953919"/>
            <a:ext cx="4348432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6" y="953919"/>
            <a:ext cx="4444294" cy="2011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" y="536866"/>
            <a:ext cx="1428882" cy="4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08" y="1654630"/>
            <a:ext cx="3780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cố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0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endParaRPr lang="en-GB" sz="6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89407" y="1603897"/>
            <a:ext cx="5354593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endParaRPr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9" y="1810763"/>
            <a:ext cx="3138619" cy="16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2D1EC5-5CA9-468C-96E7-90373539DE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136" y="845287"/>
            <a:ext cx="7839728" cy="4023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DC86D25-95FC-42E5-AB62-11CF8C0FAEE6}"/>
              </a:ext>
            </a:extLst>
          </p:cNvPr>
          <p:cNvSpPr/>
          <p:nvPr/>
        </p:nvSpPr>
        <p:spPr>
          <a:xfrm>
            <a:off x="3141938" y="2488347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DCA380-AFF3-4DF4-A745-F8D586C45006}"/>
              </a:ext>
            </a:extLst>
          </p:cNvPr>
          <p:cNvSpPr txBox="1"/>
          <p:nvPr/>
        </p:nvSpPr>
        <p:spPr>
          <a:xfrm rot="21404089">
            <a:off x="3233071" y="234537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a</a:t>
            </a:r>
          </a:p>
        </p:txBody>
      </p:sp>
      <p:pic>
        <p:nvPicPr>
          <p:cNvPr id="12" name="a">
            <a:hlinkClick r:id="" action="ppaction://media"/>
            <a:extLst>
              <a:ext uri="{FF2B5EF4-FFF2-40B4-BE49-F238E27FC236}">
                <a16:creationId xmlns:a16="http://schemas.microsoft.com/office/drawing/2014/main" xmlns="" id="{DE0EAA2D-3362-4B5E-8459-F02CB0C53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99800" y="2545785"/>
            <a:ext cx="247362" cy="2473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2DE5807-9EFE-4EBE-A41D-D05E4F9A99B1}"/>
              </a:ext>
            </a:extLst>
          </p:cNvPr>
          <p:cNvSpPr/>
          <p:nvPr/>
        </p:nvSpPr>
        <p:spPr>
          <a:xfrm rot="20978141">
            <a:off x="4243796" y="2338937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80571D-DA6C-411D-83FF-934693ADE85A}"/>
              </a:ext>
            </a:extLst>
          </p:cNvPr>
          <p:cNvSpPr txBox="1"/>
          <p:nvPr/>
        </p:nvSpPr>
        <p:spPr>
          <a:xfrm rot="20782230">
            <a:off x="4368140" y="2227669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17" name="b">
            <a:hlinkClick r:id="" action="ppaction://media"/>
            <a:extLst>
              <a:ext uri="{FF2B5EF4-FFF2-40B4-BE49-F238E27FC236}">
                <a16:creationId xmlns:a16="http://schemas.microsoft.com/office/drawing/2014/main" xmlns="" id="{B1570E9F-00F0-4DEA-9DB4-D63388F1BB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55607" y="2364666"/>
            <a:ext cx="247362" cy="24736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BD86727-F04D-4876-8E8A-B216A05C53CC}"/>
              </a:ext>
            </a:extLst>
          </p:cNvPr>
          <p:cNvSpPr/>
          <p:nvPr/>
        </p:nvSpPr>
        <p:spPr>
          <a:xfrm rot="20978141">
            <a:off x="5357716" y="2096816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6C93FA-CDEE-4811-A5C1-C07F105928AF}"/>
              </a:ext>
            </a:extLst>
          </p:cNvPr>
          <p:cNvSpPr txBox="1"/>
          <p:nvPr/>
        </p:nvSpPr>
        <p:spPr>
          <a:xfrm rot="20621952">
            <a:off x="5482060" y="196164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c</a:t>
            </a:r>
          </a:p>
        </p:txBody>
      </p:sp>
      <p:pic>
        <p:nvPicPr>
          <p:cNvPr id="18" name="c">
            <a:hlinkClick r:id="" action="ppaction://media"/>
            <a:extLst>
              <a:ext uri="{FF2B5EF4-FFF2-40B4-BE49-F238E27FC236}">
                <a16:creationId xmlns:a16="http://schemas.microsoft.com/office/drawing/2014/main" xmlns="" id="{CB793B8B-250D-43C6-A216-04E2DABA1E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35824" y="2084979"/>
            <a:ext cx="247362" cy="2473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AF2AB07-6D94-4965-AC73-E3CAC0FE3141}"/>
              </a:ext>
            </a:extLst>
          </p:cNvPr>
          <p:cNvSpPr/>
          <p:nvPr/>
        </p:nvSpPr>
        <p:spPr>
          <a:xfrm rot="20732429">
            <a:off x="6380113" y="1824421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17A58B-3CAF-4B37-8F3C-577BCDA5CA14}"/>
              </a:ext>
            </a:extLst>
          </p:cNvPr>
          <p:cNvSpPr txBox="1"/>
          <p:nvPr/>
        </p:nvSpPr>
        <p:spPr>
          <a:xfrm rot="20605310">
            <a:off x="6506461" y="1693581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e</a:t>
            </a:r>
          </a:p>
        </p:txBody>
      </p:sp>
      <p:pic>
        <p:nvPicPr>
          <p:cNvPr id="26" name="e">
            <a:hlinkClick r:id="" action="ppaction://media"/>
            <a:extLst>
              <a:ext uri="{FF2B5EF4-FFF2-40B4-BE49-F238E27FC236}">
                <a16:creationId xmlns:a16="http://schemas.microsoft.com/office/drawing/2014/main" xmlns="" id="{DDB65FAD-CB4A-48B6-8D55-A94D3D738E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87270" y="1812512"/>
            <a:ext cx="224206" cy="22420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4E77ACC-69BB-4949-A69C-D101657C9356}"/>
              </a:ext>
            </a:extLst>
          </p:cNvPr>
          <p:cNvSpPr/>
          <p:nvPr/>
        </p:nvSpPr>
        <p:spPr>
          <a:xfrm rot="21265079">
            <a:off x="7458061" y="1580989"/>
            <a:ext cx="705224" cy="298823"/>
          </a:xfrm>
          <a:prstGeom prst="roundRect">
            <a:avLst/>
          </a:prstGeom>
          <a:solidFill>
            <a:srgbClr val="FFEF55"/>
          </a:solidFill>
          <a:ln>
            <a:solidFill>
              <a:srgbClr val="FEE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BA5BD79-3A76-4BD6-813B-446828C8C52B}"/>
              </a:ext>
            </a:extLst>
          </p:cNvPr>
          <p:cNvSpPr txBox="1"/>
          <p:nvPr/>
        </p:nvSpPr>
        <p:spPr>
          <a:xfrm rot="21069168">
            <a:off x="7549194" y="1438012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9" name="ê">
            <a:hlinkClick r:id="" action="ppaction://media"/>
            <a:extLst>
              <a:ext uri="{FF2B5EF4-FFF2-40B4-BE49-F238E27FC236}">
                <a16:creationId xmlns:a16="http://schemas.microsoft.com/office/drawing/2014/main" xmlns="" id="{F486F911-E793-43F5-8420-CAB2A664628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41803" y="1581057"/>
            <a:ext cx="247362" cy="2473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1" animBg="1"/>
      <p:bldP spid="14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59" y="2770287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C8A5ED-8921-4A47-B315-EA6B91542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127173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b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495800" y="3100530"/>
            <a:ext cx="2971800" cy="838200"/>
            <a:chOff x="4495800" y="2819400"/>
            <a:chExt cx="2971800" cy="838200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752600" y="220978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76600" y="131443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22029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19800" y="222029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71800" y="307951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52800" y="2199270"/>
            <a:ext cx="72105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419E-7 L 0.00486 0.17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7245" y="1557680"/>
            <a:ext cx="2076995" cy="769441"/>
            <a:chOff x="1022657" y="2266058"/>
            <a:chExt cx="2076995" cy="769441"/>
          </a:xfrm>
        </p:grpSpPr>
        <p:sp>
          <p:nvSpPr>
            <p:cNvPr id="7" name="Rounded Rectangle 6"/>
            <p:cNvSpPr/>
            <p:nvPr/>
          </p:nvSpPr>
          <p:spPr>
            <a:xfrm>
              <a:off x="1022657" y="2353001"/>
              <a:ext cx="2076995" cy="664635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7208" y="2266058"/>
              <a:ext cx="17556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ba</a:t>
              </a:r>
              <a:r>
                <a:rPr lang="en-US" sz="4400" dirty="0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bà</a:t>
              </a:r>
              <a:r>
                <a:rPr lang="en-US" sz="4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8388" y="1589210"/>
            <a:ext cx="2160325" cy="798347"/>
            <a:chOff x="1383349" y="942661"/>
            <a:chExt cx="2160325" cy="798347"/>
          </a:xfrm>
        </p:grpSpPr>
        <p:sp>
          <p:nvSpPr>
            <p:cNvPr id="13" name="Rounded Rectangle 12"/>
            <p:cNvSpPr/>
            <p:nvPr/>
          </p:nvSpPr>
          <p:spPr>
            <a:xfrm>
              <a:off x="1383349" y="1010740"/>
              <a:ext cx="2160325" cy="73026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0788" y="942661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be 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34733" y="1608849"/>
            <a:ext cx="2246466" cy="769441"/>
            <a:chOff x="494872" y="3144257"/>
            <a:chExt cx="2100001" cy="691628"/>
          </a:xfrm>
        </p:grpSpPr>
        <p:sp>
          <p:nvSpPr>
            <p:cNvPr id="17" name="Rounded Rectangle 16"/>
            <p:cNvSpPr/>
            <p:nvPr/>
          </p:nvSpPr>
          <p:spPr>
            <a:xfrm>
              <a:off x="494872" y="3187793"/>
              <a:ext cx="2100001" cy="64397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7265" y="3144257"/>
              <a:ext cx="1464324" cy="69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á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28" y="2915007"/>
            <a:ext cx="2090825" cy="769441"/>
            <a:chOff x="3867393" y="492415"/>
            <a:chExt cx="2097657" cy="852534"/>
          </a:xfrm>
        </p:grpSpPr>
        <p:sp>
          <p:nvSpPr>
            <p:cNvPr id="20" name="Rounded Rectangle 19"/>
            <p:cNvSpPr/>
            <p:nvPr/>
          </p:nvSpPr>
          <p:spPr>
            <a:xfrm>
              <a:off x="3867393" y="565892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0849" y="492415"/>
              <a:ext cx="1571573" cy="852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è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8551" y="2946537"/>
            <a:ext cx="2160325" cy="769441"/>
            <a:chOff x="3829987" y="632046"/>
            <a:chExt cx="2160325" cy="769441"/>
          </a:xfrm>
        </p:grpSpPr>
        <p:sp>
          <p:nvSpPr>
            <p:cNvPr id="23" name="Rounded Rectangle 22"/>
            <p:cNvSpPr/>
            <p:nvPr/>
          </p:nvSpPr>
          <p:spPr>
            <a:xfrm>
              <a:off x="3829987" y="656154"/>
              <a:ext cx="2160325" cy="706227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3602" y="632046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ế</a:t>
              </a:r>
              <a:r>
                <a:rPr lang="en-US" sz="4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A583944-2D57-4AFD-87AD-722A8133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6" y="621977"/>
            <a:ext cx="10737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73947" y="1724299"/>
            <a:ext cx="4736155" cy="1328620"/>
            <a:chOff x="3867393" y="565892"/>
            <a:chExt cx="2097657" cy="758829"/>
          </a:xfrm>
        </p:grpSpPr>
        <p:sp>
          <p:nvSpPr>
            <p:cNvPr id="9" name="Rounded Rectangle 8"/>
            <p:cNvSpPr/>
            <p:nvPr/>
          </p:nvSpPr>
          <p:spPr>
            <a:xfrm>
              <a:off x="3867393" y="565892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9017" y="744998"/>
              <a:ext cx="1238338" cy="47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</a:t>
              </a:r>
              <a:r>
                <a:rPr lang="en-US" sz="4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à</a:t>
              </a:r>
              <a:r>
                <a:rPr lang="en-US" sz="4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bế</a:t>
              </a:r>
              <a:r>
                <a:rPr lang="en-US" sz="4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4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1002B3-C8C1-4103-86A6-F2151FA8F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6" y="621977"/>
            <a:ext cx="1073776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59" y="2770287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C8A5ED-8921-4A47-B315-EA6B9154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14716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b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en-US" sz="4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4495800" y="1975960"/>
            <a:ext cx="2971800" cy="838200"/>
            <a:chOff x="4495800" y="2819400"/>
            <a:chExt cx="2971800" cy="838200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495800" y="109572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19800" y="109572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71800" y="195494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69016" y="1074700"/>
            <a:ext cx="114147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ba</a:t>
            </a:r>
            <a:endParaRPr lang="en-US" sz="4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be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311902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395981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30" y="1854498"/>
            <a:ext cx="4524419" cy="13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191</Words>
  <Application>Microsoft Office PowerPoint</Application>
  <PresentationFormat>On-screen Show (16:9)</PresentationFormat>
  <Paragraphs>69</Paragraphs>
  <Slides>19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Arial-Rounded</vt:lpstr>
      <vt:lpstr>Arial-SGK-TV</vt:lpstr>
      <vt:lpstr>Lato</vt:lpstr>
      <vt:lpstr>Quicksand Medium</vt:lpstr>
      <vt:lpstr>Simple Light</vt:lpstr>
      <vt:lpstr>PowerPoint Presentation</vt:lpstr>
      <vt:lpstr>BÀI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Microsoft account</cp:lastModifiedBy>
  <cp:revision>154</cp:revision>
  <dcterms:modified xsi:type="dcterms:W3CDTF">2022-09-21T16:31:28Z</dcterms:modified>
</cp:coreProperties>
</file>