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5" r:id="rId5"/>
    <p:sldId id="274" r:id="rId6"/>
    <p:sldId id="271" r:id="rId7"/>
    <p:sldId id="291" r:id="rId8"/>
    <p:sldId id="278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9" r:id="rId18"/>
    <p:sldId id="286" r:id="rId19"/>
    <p:sldId id="285" r:id="rId20"/>
    <p:sldId id="292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>
      <p:cViewPr varScale="1">
        <p:scale>
          <a:sx n="86" d="100"/>
          <a:sy n="86" d="100"/>
        </p:scale>
        <p:origin x="11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BF09-10FF-4E50-BA9D-F6A3D475A75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4B57-C130-4998-A14B-11BF83B1D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09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: KĨ THUẬT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600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LỚP : 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362200"/>
            <a:ext cx="5410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5 :NẤU CƠM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276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0" y="990600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Lấy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gạo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2" eaLnBrk="1" hangingPunct="1"/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lấy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gạo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cần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lưu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ý:</a:t>
            </a:r>
          </a:p>
        </p:txBody>
      </p:sp>
      <p:pic>
        <p:nvPicPr>
          <p:cNvPr id="13" name="Picture 12" descr="33fe877e3329c977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76" y="2514600"/>
            <a:ext cx="4502624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926273" y="2827219"/>
            <a:ext cx="3989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4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48785" y="73267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c) Làm sạch gạo và dụng cụ nấu cơm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 descr="1dcd684cdc1b26457f0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2" y="1676400"/>
            <a:ext cx="2925902" cy="4242373"/>
          </a:xfrm>
          <a:prstGeom prst="rect">
            <a:avLst/>
          </a:prstGeom>
        </p:spPr>
      </p:pic>
      <p:pic>
        <p:nvPicPr>
          <p:cNvPr id="7" name="Picture 6" descr="6292b5ef01b8fbe6a2a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4257" y="1676400"/>
            <a:ext cx="2745111" cy="4240098"/>
          </a:xfrm>
          <a:prstGeom prst="rect">
            <a:avLst/>
          </a:prstGeom>
        </p:spPr>
      </p:pic>
      <p:pic>
        <p:nvPicPr>
          <p:cNvPr id="8" name="Picture 7" descr="1461d0ee64b99ee7c7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7251" y="1676400"/>
            <a:ext cx="3048000" cy="42400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7040" y="61722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vi-VN" sz="2800" b="1" i="1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Hình 2. Chuẩn bị nấu cơm</a:t>
            </a:r>
            <a:endParaRPr lang="en-US" sz="2800" b="1" i="1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1: Đổ nước vào nồi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" y="248805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Đổ nước vào nồi theo tỉ lệ: Cứ 1 lon gạo thì cho khoảng 1,5 – 1,8 lon nước. Lượng nước có thể tăng, giảm một chút tùy theo loại gạo đem nấu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+ Gạo mới, gạo dẻo =&gt; Giảm bớt nước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+ Gạo cũ, gạo nở     =&gt; Cho thêm 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5170" y="1020081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 descr="bad70230b0674a39137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026" y="1905000"/>
            <a:ext cx="4239903" cy="4152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1" y="3048000"/>
            <a:ext cx="411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Đặt nồi nấu lên bếp và đun sôi nước, đổ gạo vào nồi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4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17665" y="1131191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11" y="2158425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Đậy nắp nồi và đun to, đều lửa cho đến khi cạn nước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f35f5f847afbdf1e4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912" y="1970698"/>
            <a:ext cx="44070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2: Tiến hành nấu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212" y="2357651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Đảo đều gạo trong nồi một lần nữa, sau đó giảm lửa thật nhỏ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ad1ac381e6fe431bd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96" y="2362200"/>
            <a:ext cx="4087503" cy="419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4186041"/>
            <a:ext cx="44958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Nếu đun bằng bếp củi cần rút củi và dàn đều than trong bếp. Còn nấu bằng bếp than thì phải nhắc nồi xuống, đặt 1 miếng sắt dày lên bếp, sau đó đặt nồi lên.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1" y="1143000"/>
            <a:ext cx="8686800" cy="10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đoạn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3: Hoàn thành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922" y="2518757"/>
            <a:ext cx="418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Sau khoảng 10 – 15 phút thì cơm chín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199" y="4186041"/>
            <a:ext cx="3657601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Yêu cầu: Cơm chín đều, dẻo, không có mùi khê, 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Mẹo vặt: Cách nấu cơm đúng chuẩn không phải ai cũng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1868"/>
            <a:ext cx="4856329" cy="45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012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63205" y="468769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Nấu cơm bằng bếp đun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058805" y="2515168"/>
            <a:ext cx="2895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nấu cơm bằng bếp đun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6f35f5f847afbdf1e4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6122" y="1053544"/>
            <a:ext cx="4567186" cy="2866774"/>
          </a:xfrm>
          <a:prstGeom prst="rect">
            <a:avLst/>
          </a:prstGeom>
        </p:spPr>
      </p:pic>
      <p:pic>
        <p:nvPicPr>
          <p:cNvPr id="8" name="Picture 7" descr="bad70230b0674a39137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24236"/>
            <a:ext cx="4442917" cy="2853518"/>
          </a:xfrm>
          <a:prstGeom prst="rect">
            <a:avLst/>
          </a:prstGeom>
        </p:spPr>
      </p:pic>
      <p:pic>
        <p:nvPicPr>
          <p:cNvPr id="6" name="Picture 5" descr="bad1ac381e6fe431bd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94" y="4038600"/>
            <a:ext cx="4406523" cy="3000233"/>
          </a:xfrm>
          <a:prstGeom prst="rect">
            <a:avLst/>
          </a:prstGeom>
        </p:spPr>
      </p:pic>
      <p:pic>
        <p:nvPicPr>
          <p:cNvPr id="11" name="Picture 2" descr="Mẹo vặt: Cách nấu cơm đúng chuẩn không phải ai cũng b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22" y="4129016"/>
            <a:ext cx="453761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4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16200000">
            <a:off x="1906250" y="536911"/>
            <a:ext cx="5341026" cy="6553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09800" y="1524000"/>
            <a:ext cx="50085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PHIẾU HỌC TẬP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đun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nấu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bếp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đun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630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2405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YÊU CẦU CẦN ĐẠT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928" y="258048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KIẾN THỨC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830" y="3429674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KỸ NĂNG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THÁI ĐỘ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môn học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có ý thức vận dụng kiến thức đã học để nấu cơm giúp gia đình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9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16" y="2057400"/>
            <a:ext cx="8420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Học phần Ghi nhớ và nội dung bài 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Thực hành nấu cơm bằng bếp đun tại nhà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Chuẩn bị tiết học sau: Bài 5: Nấu cơm (tiết 2)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Tìm hiểu nội dung nấu cơm bằng nồi cơm điện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066" y="914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10200"/>
            <a:ext cx="807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227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990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ĐỒ DÙNG  DẠY HỌC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827" y="25146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1, GIÁO VIÊN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sách giáo 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8768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2, HỌC SINH: 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3" descr="img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2667000"/>
            <a:ext cx="4541293" cy="42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4" descr="img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1080"/>
            <a:ext cx="4572000" cy="460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42548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369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Picture 28" descr="img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133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605409"/>
            <a:ext cx="913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-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-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447800" y="3659326"/>
            <a:ext cx="7696200" cy="220807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46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886200" y="2057400"/>
            <a:ext cx="5791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indent="-457200" eaLnBrk="1" hangingPunct="1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</a:t>
            </a:r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ụ: + bếp đun, củi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+ nồi nấu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+ rổ vo gạo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+ lon đong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+ chậu vo gạo</a:t>
            </a:r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indent="-457200" eaLnBrk="1" hangingPunct="1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+ gạo</a:t>
            </a:r>
          </a:p>
          <a:p>
            <a:pPr marL="0" lvl="1" indent="0" eaLnBrk="1" hangingPunct="1"/>
            <a:r>
              <a:rPr lang="vi-VN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+ nước</a:t>
            </a:r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202442" y="2514600"/>
            <a:ext cx="3013075" cy="2514600"/>
          </a:xfrm>
          <a:prstGeom prst="cloudCallout">
            <a:avLst>
              <a:gd name="adj1" fmla="val 43764"/>
              <a:gd name="adj2" fmla="val 22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02442" y="983776"/>
            <a:ext cx="8686800" cy="10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a)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cụ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liệu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6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8600" y="990599"/>
            <a:ext cx="8686800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609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indent="-398463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eaLnBrk="1" hangingPunct="1">
              <a:buFont typeface="Tahoma" panose="020B0604030504040204" pitchFamily="34" charset="0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a)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Chuẩn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cụ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liệu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cơm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</p:txBody>
      </p:sp>
      <p:pic>
        <p:nvPicPr>
          <p:cNvPr id="8" name="Picture 10" descr="img29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2264870"/>
            <a:ext cx="3463972" cy="2263627"/>
          </a:xfrm>
          <a:noFill/>
        </p:spPr>
      </p:pic>
      <p:pic>
        <p:nvPicPr>
          <p:cNvPr id="9" name="Picture 13" descr="img2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172606"/>
            <a:ext cx="2133600" cy="2495550"/>
          </a:xfrm>
          <a:noFill/>
        </p:spPr>
      </p:pic>
      <p:pic>
        <p:nvPicPr>
          <p:cNvPr id="10" name="Picture 16" descr="img2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5462" y="4417325"/>
            <a:ext cx="2846127" cy="2440675"/>
          </a:xfrm>
          <a:noFill/>
        </p:spPr>
      </p:pic>
      <p:pic>
        <p:nvPicPr>
          <p:cNvPr id="11" name="Picture 19" descr="img2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29" y="5110660"/>
            <a:ext cx="286261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3065462" y="2658381"/>
            <a:ext cx="3013075" cy="1524000"/>
          </a:xfrm>
          <a:prstGeom prst="cloudCallout">
            <a:avLst>
              <a:gd name="adj1" fmla="val 43764"/>
              <a:gd name="adj2" fmla="val 227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 số loại bếp đun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991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A33515 Vũ Tuấn Long</cp:lastModifiedBy>
  <cp:revision>108</cp:revision>
  <dcterms:created xsi:type="dcterms:W3CDTF">2020-04-17T01:43:10Z</dcterms:created>
  <dcterms:modified xsi:type="dcterms:W3CDTF">2021-10-03T14:55:53Z</dcterms:modified>
</cp:coreProperties>
</file>