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2" r:id="rId5"/>
    <p:sldId id="263" r:id="rId6"/>
    <p:sldId id="376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FCA174D-AEFA-4EA1-8DB2-F869038AC2E4}">
          <p14:sldIdLst>
            <p14:sldId id="256"/>
            <p14:sldId id="261"/>
            <p14:sldId id="259"/>
            <p14:sldId id="262"/>
            <p14:sldId id="263"/>
            <p14:sldId id="376"/>
          </p14:sldIdLst>
        </p14:section>
        <p14:section name="Untitled Section" id="{7AE263C1-BFCC-41F3-A14A-97B0D5C07A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7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DB6E-3FF8-4AAF-83C6-56B3C2A905FA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4594-605F-4B9A-BEC3-476B1C84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0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DB6E-3FF8-4AAF-83C6-56B3C2A905FA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4594-605F-4B9A-BEC3-476B1C84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9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DB6E-3FF8-4AAF-83C6-56B3C2A905FA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4594-605F-4B9A-BEC3-476B1C84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6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DB6E-3FF8-4AAF-83C6-56B3C2A905FA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4594-605F-4B9A-BEC3-476B1C84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8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DB6E-3FF8-4AAF-83C6-56B3C2A905FA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4594-605F-4B9A-BEC3-476B1C84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20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DB6E-3FF8-4AAF-83C6-56B3C2A905FA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4594-605F-4B9A-BEC3-476B1C84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1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DB6E-3FF8-4AAF-83C6-56B3C2A905FA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4594-605F-4B9A-BEC3-476B1C84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2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DB6E-3FF8-4AAF-83C6-56B3C2A905FA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4594-605F-4B9A-BEC3-476B1C84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6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DB6E-3FF8-4AAF-83C6-56B3C2A905FA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4594-605F-4B9A-BEC3-476B1C84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8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DB6E-3FF8-4AAF-83C6-56B3C2A905FA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4594-605F-4B9A-BEC3-476B1C84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7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DB6E-3FF8-4AAF-83C6-56B3C2A905FA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4594-605F-4B9A-BEC3-476B1C84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7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0DB6E-3FF8-4AAF-83C6-56B3C2A905FA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F4594-605F-4B9A-BEC3-476B1C84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0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1352550"/>
            <a:ext cx="678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ĐỌC </a:t>
            </a:r>
          </a:p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267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1435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ĐỌC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264795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 –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11.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" y="1790879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51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638881"/>
              </p:ext>
            </p:extLst>
          </p:nvPr>
        </p:nvGraphicFramePr>
        <p:xfrm>
          <a:off x="152400" y="209550"/>
          <a:ext cx="8305800" cy="6655296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0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1194">
                <a:tc>
                  <a:txBody>
                    <a:bodyPr/>
                    <a:lstStyle/>
                    <a:p>
                      <a:r>
                        <a:rPr lang="vi-VN" sz="1400" b="1" dirty="0">
                          <a:effectLst/>
                          <a:latin typeface="inherit"/>
                        </a:rPr>
                        <a:t>Chủ điểm</a:t>
                      </a:r>
                      <a:endParaRPr lang="vi-VN" sz="14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effectLst/>
                          <a:latin typeface="inherit"/>
                        </a:rPr>
                        <a:t>Tên</a:t>
                      </a:r>
                      <a:r>
                        <a:rPr lang="en-US" sz="1400" b="1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inherit"/>
                        </a:rPr>
                        <a:t>bài</a:t>
                      </a:r>
                      <a:endParaRPr lang="en-US" sz="14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effectLst/>
                          <a:latin typeface="inherit"/>
                        </a:rPr>
                        <a:t>Tác</a:t>
                      </a:r>
                      <a:r>
                        <a:rPr lang="en-US" sz="1400" b="1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inherit"/>
                        </a:rPr>
                        <a:t>giả</a:t>
                      </a:r>
                      <a:r>
                        <a:rPr lang="en-US" sz="1400" b="1" dirty="0">
                          <a:effectLst/>
                          <a:latin typeface="inherit"/>
                        </a:rPr>
                        <a:t> ( </a:t>
                      </a:r>
                      <a:r>
                        <a:rPr lang="en-US" sz="1400" b="1" dirty="0" err="1">
                          <a:effectLst/>
                          <a:latin typeface="inherit"/>
                        </a:rPr>
                        <a:t>nguồn</a:t>
                      </a:r>
                      <a:r>
                        <a:rPr lang="en-US" sz="1400" b="1" dirty="0">
                          <a:effectLst/>
                          <a:latin typeface="inherit"/>
                        </a:rPr>
                        <a:t> ST)</a:t>
                      </a:r>
                      <a:endParaRPr lang="en-US" sz="14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effectLst/>
                          <a:latin typeface="inherit"/>
                        </a:rPr>
                        <a:t>Nội</a:t>
                      </a:r>
                      <a:r>
                        <a:rPr lang="en-US" sz="1400" b="1" dirty="0">
                          <a:effectLst/>
                          <a:latin typeface="inherit"/>
                        </a:rPr>
                        <a:t> dung </a:t>
                      </a:r>
                      <a:r>
                        <a:rPr lang="en-US" sz="1400" b="1" dirty="0" err="1">
                          <a:effectLst/>
                          <a:latin typeface="inherit"/>
                        </a:rPr>
                        <a:t>chính</a:t>
                      </a:r>
                      <a:endParaRPr lang="en-US" sz="14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937">
                <a:tc rowSpan="3"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Việt</a:t>
                      </a:r>
                      <a:r>
                        <a:rPr lang="en-US" sz="1800" dirty="0">
                          <a:effectLst/>
                        </a:rPr>
                        <a:t> Nam </a:t>
                      </a:r>
                      <a:r>
                        <a:rPr lang="en-US" sz="1800" dirty="0" err="1">
                          <a:effectLst/>
                        </a:rPr>
                        <a:t>Tổ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quốc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em</a:t>
                      </a:r>
                    </a:p>
                    <a:p>
                      <a:pPr algn="ctr"/>
                      <a:r>
                        <a:rPr lang="en-US" sz="2000" dirty="0">
                          <a:effectLst/>
                        </a:rPr>
                        <a:t> </a:t>
                      </a: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Thư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gửi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các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học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sinh</a:t>
                      </a:r>
                      <a:endParaRPr lang="en-US" sz="20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Hồ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Chí</a:t>
                      </a:r>
                      <a:r>
                        <a:rPr lang="en-US" sz="2000" dirty="0">
                          <a:effectLst/>
                        </a:rPr>
                        <a:t> Minh</a:t>
                      </a: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khuyên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HS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xứng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cha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vi-VN" sz="18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486">
                <a:tc vMerge="1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 </a:t>
                      </a: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Quang </a:t>
                      </a:r>
                      <a:r>
                        <a:rPr lang="en-US" sz="2000" dirty="0" err="1">
                          <a:effectLst/>
                        </a:rPr>
                        <a:t>cảnh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làng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mạc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ngày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mùa</a:t>
                      </a:r>
                      <a:endParaRPr lang="vi-VN" sz="20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effectLst/>
                        </a:rPr>
                        <a:t>Tô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Hoài</a:t>
                      </a:r>
                      <a:endParaRPr lang="en-US" sz="20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trù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qua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vi-VN" sz="18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35">
                <a:tc vMerge="1"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Nghìn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năm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văn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hiến</a:t>
                      </a:r>
                      <a:endParaRPr lang="en-US" sz="20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Nguyễn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Hoàng</a:t>
                      </a:r>
                      <a:endParaRPr lang="en-US" sz="20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VN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khoa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đời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35">
                <a:tc rowSpan="2"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Cánh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chim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hòa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bình</a:t>
                      </a:r>
                      <a:endParaRPr lang="vi-VN" sz="20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Những</a:t>
                      </a:r>
                      <a:r>
                        <a:rPr lang="en-US" sz="2000" dirty="0">
                          <a:effectLst/>
                        </a:rPr>
                        <a:t> con </a:t>
                      </a:r>
                      <a:r>
                        <a:rPr lang="en-US" sz="2000" dirty="0" err="1">
                          <a:effectLst/>
                        </a:rPr>
                        <a:t>sếu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bằng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giấy</a:t>
                      </a:r>
                      <a:endParaRPr lang="vi-VN" sz="20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Lịch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sử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thế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giới</a:t>
                      </a:r>
                      <a:endParaRPr lang="en-US" sz="20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tội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ác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khát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khát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hoà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389">
                <a:tc vMerge="1"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Một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chuyên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gia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máy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xúc</a:t>
                      </a:r>
                      <a:endParaRPr lang="vi-VN" sz="20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Theo </a:t>
                      </a:r>
                      <a:r>
                        <a:rPr lang="en-US" sz="2000" dirty="0" err="1">
                          <a:effectLst/>
                        </a:rPr>
                        <a:t>Hồng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Thủy</a:t>
                      </a:r>
                      <a:endParaRPr lang="en-US" sz="20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1chuyên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VN, qua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DT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TG</a:t>
                      </a: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10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685705"/>
              </p:ext>
            </p:extLst>
          </p:nvPr>
        </p:nvGraphicFramePr>
        <p:xfrm>
          <a:off x="228600" y="-9525"/>
          <a:ext cx="8305800" cy="5283696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0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1194">
                <a:tc>
                  <a:txBody>
                    <a:bodyPr/>
                    <a:lstStyle/>
                    <a:p>
                      <a:r>
                        <a:rPr lang="vi-VN" sz="1400" b="1" dirty="0">
                          <a:effectLst/>
                          <a:latin typeface="inherit"/>
                        </a:rPr>
                        <a:t>Chủ điểm</a:t>
                      </a:r>
                      <a:endParaRPr lang="vi-VN" sz="14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effectLst/>
                          <a:latin typeface="inherit"/>
                        </a:rPr>
                        <a:t>Tên</a:t>
                      </a:r>
                      <a:r>
                        <a:rPr lang="en-US" sz="1400" b="1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inherit"/>
                        </a:rPr>
                        <a:t>bài</a:t>
                      </a:r>
                      <a:endParaRPr lang="en-US" sz="14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effectLst/>
                          <a:latin typeface="inherit"/>
                        </a:rPr>
                        <a:t>Tác</a:t>
                      </a:r>
                      <a:r>
                        <a:rPr lang="en-US" sz="1400" b="1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inherit"/>
                        </a:rPr>
                        <a:t>giả</a:t>
                      </a:r>
                      <a:r>
                        <a:rPr lang="en-US" sz="1400" b="1" dirty="0">
                          <a:effectLst/>
                          <a:latin typeface="inherit"/>
                        </a:rPr>
                        <a:t> ( </a:t>
                      </a:r>
                      <a:r>
                        <a:rPr lang="en-US" sz="1400" b="1" dirty="0" err="1">
                          <a:effectLst/>
                          <a:latin typeface="inherit"/>
                        </a:rPr>
                        <a:t>nguồn</a:t>
                      </a:r>
                      <a:r>
                        <a:rPr lang="en-US" sz="1400" b="1" dirty="0">
                          <a:effectLst/>
                          <a:latin typeface="inherit"/>
                        </a:rPr>
                        <a:t> ST)</a:t>
                      </a:r>
                      <a:endParaRPr lang="en-US" sz="14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effectLst/>
                          <a:latin typeface="inherit"/>
                        </a:rPr>
                        <a:t>Nội</a:t>
                      </a:r>
                      <a:r>
                        <a:rPr lang="en-US" sz="1400" b="1" dirty="0">
                          <a:effectLst/>
                          <a:latin typeface="inherit"/>
                        </a:rPr>
                        <a:t> dung </a:t>
                      </a:r>
                      <a:r>
                        <a:rPr lang="en-US" sz="1400" b="1" dirty="0" err="1">
                          <a:effectLst/>
                          <a:latin typeface="inherit"/>
                        </a:rPr>
                        <a:t>chính</a:t>
                      </a:r>
                      <a:endParaRPr lang="en-US" sz="14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937">
                <a:tc rowSpan="2"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2000" dirty="0">
                          <a:effectLst/>
                        </a:rPr>
                        <a:t> </a:t>
                      </a: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Sự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sụp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đổ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của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chế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độ</a:t>
                      </a:r>
                      <a:r>
                        <a:rPr lang="en-US" sz="2000" dirty="0">
                          <a:effectLst/>
                        </a:rPr>
                        <a:t> a – </a:t>
                      </a:r>
                      <a:r>
                        <a:rPr lang="en-US" sz="2000" dirty="0" err="1">
                          <a:effectLst/>
                        </a:rPr>
                        <a:t>pác</a:t>
                      </a:r>
                      <a:r>
                        <a:rPr lang="en-US" sz="2000" dirty="0">
                          <a:effectLst/>
                        </a:rPr>
                        <a:t> - </a:t>
                      </a:r>
                      <a:r>
                        <a:rPr lang="en-US" sz="2000" dirty="0" err="1">
                          <a:effectLst/>
                        </a:rPr>
                        <a:t>thai</a:t>
                      </a:r>
                      <a:endParaRPr lang="en-US" sz="20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Những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mẩu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truyện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lịch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sử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thế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giới</a:t>
                      </a:r>
                      <a:endParaRPr lang="en-US" sz="20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ngợi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da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ở Nam Phi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chủng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tộc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486">
                <a:tc vMerge="1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 </a:t>
                      </a: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effectLst/>
                        </a:rPr>
                        <a:t>Tác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phẩm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của</a:t>
                      </a:r>
                      <a:r>
                        <a:rPr lang="en-US" sz="2000" dirty="0">
                          <a:effectLst/>
                        </a:rPr>
                        <a:t> S- le </a:t>
                      </a:r>
                      <a:r>
                        <a:rPr lang="en-US" sz="2000" dirty="0" err="1">
                          <a:effectLst/>
                        </a:rPr>
                        <a:t>và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tên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phát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xít</a:t>
                      </a:r>
                      <a:endParaRPr lang="vi-VN" sz="20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effectLst/>
                        </a:rPr>
                        <a:t>Nguyễn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Đình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Chính</a:t>
                      </a:r>
                      <a:r>
                        <a:rPr lang="en-US" sz="2000" dirty="0">
                          <a:effectLst/>
                        </a:rPr>
                        <a:t> St</a:t>
                      </a: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ngợi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,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dạy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hống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hách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nhàng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cay.</a:t>
                      </a: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3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người với thiên nhiên</a:t>
                      </a:r>
                      <a:endParaRPr lang="en-US" sz="1400" dirty="0">
                        <a:effectLst/>
                      </a:endParaRPr>
                    </a:p>
                    <a:p>
                      <a:endParaRPr lang="en-US" sz="1400" dirty="0">
                        <a:effectLst/>
                      </a:endParaRPr>
                    </a:p>
                    <a:p>
                      <a:r>
                        <a:rPr lang="en-US" sz="2000" dirty="0">
                          <a:effectLst/>
                        </a:rPr>
                        <a:t> </a:t>
                      </a:r>
                      <a:endParaRPr lang="vi-VN" sz="20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Những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người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bạn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tốt</a:t>
                      </a:r>
                      <a:endParaRPr lang="en-US" sz="20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Lưu</a:t>
                      </a:r>
                      <a:r>
                        <a:rPr lang="en-US" sz="2000" dirty="0">
                          <a:effectLst/>
                        </a:rPr>
                        <a:t> Anh ( ST)</a:t>
                      </a: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Khen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ngợi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bó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heo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endParaRPr lang="vi-VN" sz="18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35">
                <a:tc vMerge="1"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 </a:t>
                      </a:r>
                      <a:endParaRPr lang="vi-VN" sz="20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Kì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diệu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rừng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xanh</a:t>
                      </a:r>
                      <a:endParaRPr lang="vi-VN" sz="20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Theo </a:t>
                      </a:r>
                      <a:r>
                        <a:rPr lang="en-US" sz="2000" dirty="0" err="1">
                          <a:effectLst/>
                        </a:rPr>
                        <a:t>Nguyễn</a:t>
                      </a:r>
                      <a:r>
                        <a:rPr lang="en-US" sz="2000" dirty="0">
                          <a:effectLst/>
                        </a:rPr>
                        <a:t> Phan </a:t>
                      </a:r>
                      <a:r>
                        <a:rPr lang="en-US" sz="2000" dirty="0" err="1">
                          <a:effectLst/>
                        </a:rPr>
                        <a:t>Hách</a:t>
                      </a:r>
                      <a:endParaRPr lang="en-US" sz="20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 ngợi vẻ đẹp kì thú của rừng, thể hiện sự ngưỡng mộ của tác giả đối với vẻ đẹp của rừng.</a:t>
                      </a:r>
                      <a:endParaRPr lang="vi-VN" sz="18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389"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Cái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gì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quý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nhất</a:t>
                      </a:r>
                      <a:endParaRPr lang="vi-VN" sz="20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Theo </a:t>
                      </a:r>
                      <a:r>
                        <a:rPr lang="en-US" sz="2000" dirty="0" err="1">
                          <a:effectLst/>
                        </a:rPr>
                        <a:t>Hồng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Thủy</a:t>
                      </a:r>
                      <a:endParaRPr lang="en-US" sz="20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vi-VN" sz="18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25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212996"/>
              </p:ext>
            </p:extLst>
          </p:nvPr>
        </p:nvGraphicFramePr>
        <p:xfrm>
          <a:off x="304800" y="285750"/>
          <a:ext cx="8382000" cy="2751354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0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1194">
                <a:tc>
                  <a:txBody>
                    <a:bodyPr/>
                    <a:lstStyle/>
                    <a:p>
                      <a:r>
                        <a:rPr lang="vi-VN" sz="1400" b="1" dirty="0">
                          <a:effectLst/>
                          <a:latin typeface="inherit"/>
                        </a:rPr>
                        <a:t>Chủ điểm</a:t>
                      </a:r>
                      <a:endParaRPr lang="vi-VN" sz="14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effectLst/>
                          <a:latin typeface="inherit"/>
                        </a:rPr>
                        <a:t>Tên</a:t>
                      </a:r>
                      <a:r>
                        <a:rPr lang="en-US" sz="1400" b="1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inherit"/>
                        </a:rPr>
                        <a:t>bài</a:t>
                      </a:r>
                      <a:endParaRPr lang="en-US" sz="14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effectLst/>
                          <a:latin typeface="inherit"/>
                        </a:rPr>
                        <a:t>Tác</a:t>
                      </a:r>
                      <a:r>
                        <a:rPr lang="en-US" sz="1400" b="1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inherit"/>
                        </a:rPr>
                        <a:t>giả</a:t>
                      </a:r>
                      <a:r>
                        <a:rPr lang="en-US" sz="1400" b="1" dirty="0">
                          <a:effectLst/>
                          <a:latin typeface="inherit"/>
                        </a:rPr>
                        <a:t> ( </a:t>
                      </a:r>
                      <a:r>
                        <a:rPr lang="en-US" sz="1400" b="1" dirty="0" err="1">
                          <a:effectLst/>
                          <a:latin typeface="inherit"/>
                        </a:rPr>
                        <a:t>nguồn</a:t>
                      </a:r>
                      <a:r>
                        <a:rPr lang="en-US" sz="1400" b="1" dirty="0">
                          <a:effectLst/>
                          <a:latin typeface="inherit"/>
                        </a:rPr>
                        <a:t> ST)</a:t>
                      </a:r>
                      <a:endParaRPr lang="en-US" sz="14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effectLst/>
                          <a:latin typeface="inherit"/>
                        </a:rPr>
                        <a:t>Nội</a:t>
                      </a:r>
                      <a:r>
                        <a:rPr lang="en-US" sz="1400" b="1" dirty="0">
                          <a:effectLst/>
                          <a:latin typeface="inherit"/>
                        </a:rPr>
                        <a:t> dung </a:t>
                      </a:r>
                      <a:r>
                        <a:rPr lang="en-US" sz="1400" b="1" dirty="0" err="1">
                          <a:effectLst/>
                          <a:latin typeface="inherit"/>
                        </a:rPr>
                        <a:t>chính</a:t>
                      </a:r>
                      <a:endParaRPr lang="en-US" sz="14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937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2000" dirty="0">
                          <a:effectLst/>
                        </a:rPr>
                        <a:t> </a:t>
                      </a: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Đất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Cà</a:t>
                      </a:r>
                      <a:r>
                        <a:rPr lang="en-US" sz="2000" dirty="0">
                          <a:effectLst/>
                        </a:rPr>
                        <a:t> Mau</a:t>
                      </a: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Theo Ma </a:t>
                      </a:r>
                      <a:r>
                        <a:rPr lang="en-US" sz="2000" dirty="0" err="1">
                          <a:effectLst/>
                        </a:rPr>
                        <a:t>Văn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Tạo</a:t>
                      </a:r>
                      <a:endParaRPr lang="en-US" sz="20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nghiệt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Cà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Mau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hun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đúc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kiên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cường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Cà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Mau.</a:t>
                      </a: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65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Giữ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lấy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xanh</a:t>
                      </a:r>
                      <a:endParaRPr lang="en-US" sz="2000" dirty="0">
                        <a:effectLst/>
                      </a:endParaRPr>
                    </a:p>
                    <a:p>
                      <a:pPr algn="ctr"/>
                      <a:endParaRPr lang="en-US" sz="20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effectLst/>
                        </a:rPr>
                        <a:t>Chuyện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một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khu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vườn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nhỏ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vi-VN" sz="1800" dirty="0">
                        <a:effectLst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Theo </a:t>
                      </a:r>
                      <a:r>
                        <a:rPr lang="en-US" sz="2000" dirty="0" err="1">
                          <a:effectLst/>
                        </a:rPr>
                        <a:t>Văn</a:t>
                      </a:r>
                      <a:r>
                        <a:rPr lang="en-US" sz="2000" dirty="0">
                          <a:effectLst/>
                        </a:rPr>
                        <a:t> Long</a:t>
                      </a: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 yêu thiên nhiên của hai ông cháu bé Thu. </a:t>
                      </a:r>
                      <a:endParaRPr lang="vi-VN" sz="18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048" marR="11048" marT="11048" marB="1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12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olours052kr">
            <a:extLst>
              <a:ext uri="{FF2B5EF4-FFF2-40B4-BE49-F238E27FC236}">
                <a16:creationId xmlns:a16="http://schemas.microsoft.com/office/drawing/2014/main" id="{CA388D4A-F734-4C30-A928-3A67B9C58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947" name="Group 15">
            <a:extLst>
              <a:ext uri="{FF2B5EF4-FFF2-40B4-BE49-F238E27FC236}">
                <a16:creationId xmlns:a16="http://schemas.microsoft.com/office/drawing/2014/main" id="{1F04E878-667C-47B6-844C-952DC12E77DE}"/>
              </a:ext>
            </a:extLst>
          </p:cNvPr>
          <p:cNvGrpSpPr>
            <a:grpSpLocks/>
          </p:cNvGrpSpPr>
          <p:nvPr/>
        </p:nvGrpSpPr>
        <p:grpSpPr bwMode="auto">
          <a:xfrm>
            <a:off x="6743700" y="3829050"/>
            <a:ext cx="914400" cy="742950"/>
            <a:chOff x="2256" y="1536"/>
            <a:chExt cx="1176" cy="744"/>
          </a:xfrm>
        </p:grpSpPr>
        <p:pic>
          <p:nvPicPr>
            <p:cNvPr id="82954" name="Picture 16" descr="pretty_flower_purple_hb">
              <a:extLst>
                <a:ext uri="{FF2B5EF4-FFF2-40B4-BE49-F238E27FC236}">
                  <a16:creationId xmlns:a16="http://schemas.microsoft.com/office/drawing/2014/main" id="{189D2EBB-EC67-4F2B-9FDB-3E31CA21C51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955" name="Group 17">
              <a:extLst>
                <a:ext uri="{FF2B5EF4-FFF2-40B4-BE49-F238E27FC236}">
                  <a16:creationId xmlns:a16="http://schemas.microsoft.com/office/drawing/2014/main" id="{0F918ECF-C498-4882-89EC-B815028762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82956" name="Picture 18" descr="pretty_flower_red_hb">
                <a:extLst>
                  <a:ext uri="{FF2B5EF4-FFF2-40B4-BE49-F238E27FC236}">
                    <a16:creationId xmlns:a16="http://schemas.microsoft.com/office/drawing/2014/main" id="{223F5A96-CA7F-475E-8682-F7490F765BB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957" name="Picture 19" descr="pretty_flower_yellow_hb">
                <a:extLst>
                  <a:ext uri="{FF2B5EF4-FFF2-40B4-BE49-F238E27FC236}">
                    <a16:creationId xmlns:a16="http://schemas.microsoft.com/office/drawing/2014/main" id="{7F116B4C-27EF-4DDE-95F1-FC0DF3B2DC4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958" name="Picture 20" descr="pretty_flower_orange_hb">
                <a:extLst>
                  <a:ext uri="{FF2B5EF4-FFF2-40B4-BE49-F238E27FC236}">
                    <a16:creationId xmlns:a16="http://schemas.microsoft.com/office/drawing/2014/main" id="{8DB3C697-D22D-462B-ADBD-3BE6C6C55E7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82948" name="Picture 35" descr="image087">
            <a:extLst>
              <a:ext uri="{FF2B5EF4-FFF2-40B4-BE49-F238E27FC236}">
                <a16:creationId xmlns:a16="http://schemas.microsoft.com/office/drawing/2014/main" id="{EC82FA0A-EDBE-4C7F-B53C-8A860121D5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3543300"/>
            <a:ext cx="1421606" cy="8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WordArt 36">
            <a:extLst>
              <a:ext uri="{FF2B5EF4-FFF2-40B4-BE49-F238E27FC236}">
                <a16:creationId xmlns:a16="http://schemas.microsoft.com/office/drawing/2014/main" id="{A91859E9-F867-4F98-AC47-FB04BC0393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4450" y="1600200"/>
            <a:ext cx="6550819" cy="1528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Chúc các em học tốt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82950" name="Group 11">
            <a:extLst>
              <a:ext uri="{FF2B5EF4-FFF2-40B4-BE49-F238E27FC236}">
                <a16:creationId xmlns:a16="http://schemas.microsoft.com/office/drawing/2014/main" id="{CE9AC49B-9E46-4FF6-9B44-5BFE677F5866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85750"/>
            <a:ext cx="2971800" cy="1028700"/>
            <a:chOff x="2864" y="288"/>
            <a:chExt cx="1552" cy="864"/>
          </a:xfrm>
        </p:grpSpPr>
        <p:pic>
          <p:nvPicPr>
            <p:cNvPr id="82951" name="Picture 12" descr="Picture2">
              <a:extLst>
                <a:ext uri="{FF2B5EF4-FFF2-40B4-BE49-F238E27FC236}">
                  <a16:creationId xmlns:a16="http://schemas.microsoft.com/office/drawing/2014/main" id="{8A2B3EAF-9EA7-4AD4-A3DA-7D239F01B51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576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2" name="Picture 13" descr="Dove-02-june">
              <a:extLst>
                <a:ext uri="{FF2B5EF4-FFF2-40B4-BE49-F238E27FC236}">
                  <a16:creationId xmlns:a16="http://schemas.microsoft.com/office/drawing/2014/main" id="{F059F0C1-E8BC-413E-BFE9-3CCD6B836BC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78" y="297"/>
              <a:ext cx="8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3" name="Picture 14" descr="Dove-02-june">
              <a:extLst>
                <a:ext uri="{FF2B5EF4-FFF2-40B4-BE49-F238E27FC236}">
                  <a16:creationId xmlns:a16="http://schemas.microsoft.com/office/drawing/2014/main" id="{10426902-07F8-43EB-B9FE-BAF5C07C252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" y="288"/>
              <a:ext cx="8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513</Words>
  <Application>Microsoft Office PowerPoint</Application>
  <PresentationFormat>On-screen Show (16:9)</PresentationFormat>
  <Paragraphs>66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inherit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A33515 Vũ Tuấn Long</cp:lastModifiedBy>
  <cp:revision>8</cp:revision>
  <dcterms:created xsi:type="dcterms:W3CDTF">2021-08-08T06:48:55Z</dcterms:created>
  <dcterms:modified xsi:type="dcterms:W3CDTF">2021-11-13T16:01:55Z</dcterms:modified>
</cp:coreProperties>
</file>