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00" r:id="rId3"/>
    <p:sldMasterId id="2147483730" r:id="rId4"/>
  </p:sldMasterIdLst>
  <p:notesMasterIdLst>
    <p:notesMasterId r:id="rId18"/>
  </p:notesMasterIdLst>
  <p:sldIdLst>
    <p:sldId id="348" r:id="rId5"/>
    <p:sldId id="274" r:id="rId6"/>
    <p:sldId id="293" r:id="rId7"/>
    <p:sldId id="304" r:id="rId8"/>
    <p:sldId id="295" r:id="rId9"/>
    <p:sldId id="297" r:id="rId10"/>
    <p:sldId id="309" r:id="rId11"/>
    <p:sldId id="305" r:id="rId12"/>
    <p:sldId id="306" r:id="rId13"/>
    <p:sldId id="308" r:id="rId14"/>
    <p:sldId id="301" r:id="rId15"/>
    <p:sldId id="310" r:id="rId16"/>
    <p:sldId id="29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9E13"/>
    <a:srgbClr val="FCE4C9"/>
    <a:srgbClr val="FF6600"/>
    <a:srgbClr val="9966FF"/>
    <a:srgbClr val="FFFFCC"/>
    <a:srgbClr val="FFFF66"/>
    <a:srgbClr val="00CC00"/>
    <a:srgbClr val="99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72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426;g7989b4430a_1_245:notes">
            <a:extLst>
              <a:ext uri="{FF2B5EF4-FFF2-40B4-BE49-F238E27FC236}">
                <a16:creationId xmlns:a16="http://schemas.microsoft.com/office/drawing/2014/main" id="{2AB2A7B3-BEFA-489C-A752-EF998CBBFEE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4819" name="Google Shape;1427;g7989b4430a_1_245:notes">
            <a:extLst>
              <a:ext uri="{FF2B5EF4-FFF2-40B4-BE49-F238E27FC236}">
                <a16:creationId xmlns:a16="http://schemas.microsoft.com/office/drawing/2014/main" id="{A4B970CF-1077-478B-8E21-9AF82818D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24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29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84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68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366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40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138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063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87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863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438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286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24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45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5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5B73A548-7D37-47E4-8839-C8F480CC8817}"/>
              </a:ext>
            </a:extLst>
          </p:cNvPr>
          <p:cNvSpPr/>
          <p:nvPr/>
        </p:nvSpPr>
        <p:spPr>
          <a:xfrm rot="25">
            <a:off x="2391966" y="2571750"/>
            <a:ext cx="4276725" cy="21367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5" name="Google Shape;10;p2">
            <a:extLst>
              <a:ext uri="{FF2B5EF4-FFF2-40B4-BE49-F238E27FC236}">
                <a16:creationId xmlns:a16="http://schemas.microsoft.com/office/drawing/2014/main" id="{0D666CD5-610C-4D51-B59B-6F30AAB37EDF}"/>
              </a:ext>
            </a:extLst>
          </p:cNvPr>
          <p:cNvGrpSpPr>
            <a:grpSpLocks/>
          </p:cNvGrpSpPr>
          <p:nvPr/>
        </p:nvGrpSpPr>
        <p:grpSpPr bwMode="auto">
          <a:xfrm rot="1847120">
            <a:off x="7535467" y="1076325"/>
            <a:ext cx="516731" cy="668338"/>
            <a:chOff x="8667201" y="2266387"/>
            <a:chExt cx="389754" cy="378681"/>
          </a:xfrm>
        </p:grpSpPr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95357F86-E40B-4F3D-A829-C4AFB032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BB317BD5-BF88-4880-B468-1A350809C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3F5DB270-C73B-4BD2-84C0-4810BF3AC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72658342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72658342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BE27C297-8255-4598-BDDD-FF6DA0B188B9}"/>
              </a:ext>
            </a:extLst>
          </p:cNvPr>
          <p:cNvSpPr/>
          <p:nvPr/>
        </p:nvSpPr>
        <p:spPr>
          <a:xfrm>
            <a:off x="8448675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10" name="Google Shape;15;p2">
            <a:extLst>
              <a:ext uri="{FF2B5EF4-FFF2-40B4-BE49-F238E27FC236}">
                <a16:creationId xmlns:a16="http://schemas.microsoft.com/office/drawing/2014/main" id="{8C5847AC-1905-4019-BF2A-8EABA74249D9}"/>
              </a:ext>
            </a:extLst>
          </p:cNvPr>
          <p:cNvGrpSpPr>
            <a:grpSpLocks/>
          </p:cNvGrpSpPr>
          <p:nvPr/>
        </p:nvGrpSpPr>
        <p:grpSpPr bwMode="auto">
          <a:xfrm>
            <a:off x="7267575" y="4773614"/>
            <a:ext cx="1614488" cy="1938337"/>
            <a:chOff x="7150051" y="3491912"/>
            <a:chExt cx="1632742" cy="1471012"/>
          </a:xfrm>
        </p:grpSpPr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61D08A1E-A9FB-4B54-9913-38C285BF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508" y="4223763"/>
              <a:ext cx="178291" cy="114522"/>
            </a:xfrm>
            <a:custGeom>
              <a:avLst/>
              <a:gdLst>
                <a:gd name="T0" fmla="*/ 2147483646 w 3671"/>
                <a:gd name="T1" fmla="*/ 0 h 2358"/>
                <a:gd name="T2" fmla="*/ 2147483646 w 3671"/>
                <a:gd name="T3" fmla="*/ 2147483646 h 2358"/>
                <a:gd name="T4" fmla="*/ 2147483646 w 3671"/>
                <a:gd name="T5" fmla="*/ 2147483646 h 2358"/>
                <a:gd name="T6" fmla="*/ 2147483646 w 3671"/>
                <a:gd name="T7" fmla="*/ 2147483646 h 2358"/>
                <a:gd name="T8" fmla="*/ 2147483646 w 3671"/>
                <a:gd name="T9" fmla="*/ 2147483646 h 2358"/>
                <a:gd name="T10" fmla="*/ 2147483646 w 3671"/>
                <a:gd name="T11" fmla="*/ 2147483646 h 2358"/>
                <a:gd name="T12" fmla="*/ 2147483646 w 3671"/>
                <a:gd name="T13" fmla="*/ 2147483646 h 2358"/>
                <a:gd name="T14" fmla="*/ 2147483646 w 3671"/>
                <a:gd name="T15" fmla="*/ 2147483646 h 2358"/>
                <a:gd name="T16" fmla="*/ 2147483646 w 3671"/>
                <a:gd name="T17" fmla="*/ 0 h 2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69472250-2D6A-47C4-B494-5A95BBCB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430" y="3510853"/>
              <a:ext cx="1594957" cy="1433033"/>
            </a:xfrm>
            <a:custGeom>
              <a:avLst/>
              <a:gdLst>
                <a:gd name="T0" fmla="*/ 2147483646 w 32840"/>
                <a:gd name="T1" fmla="*/ 2147483646 h 29506"/>
                <a:gd name="T2" fmla="*/ 2147483646 w 32840"/>
                <a:gd name="T3" fmla="*/ 2147483646 h 29506"/>
                <a:gd name="T4" fmla="*/ 2147483646 w 32840"/>
                <a:gd name="T5" fmla="*/ 2147483646 h 29506"/>
                <a:gd name="T6" fmla="*/ 2147483646 w 32840"/>
                <a:gd name="T7" fmla="*/ 2147483646 h 29506"/>
                <a:gd name="T8" fmla="*/ 2147483646 w 32840"/>
                <a:gd name="T9" fmla="*/ 2147483646 h 29506"/>
                <a:gd name="T10" fmla="*/ 2147483646 w 32840"/>
                <a:gd name="T11" fmla="*/ 2147483646 h 29506"/>
                <a:gd name="T12" fmla="*/ 2147483646 w 32840"/>
                <a:gd name="T13" fmla="*/ 2147483646 h 29506"/>
                <a:gd name="T14" fmla="*/ 2147483646 w 32840"/>
                <a:gd name="T15" fmla="*/ 2147483646 h 29506"/>
                <a:gd name="T16" fmla="*/ 2147483646 w 32840"/>
                <a:gd name="T17" fmla="*/ 2147483646 h 29506"/>
                <a:gd name="T18" fmla="*/ 2147483646 w 32840"/>
                <a:gd name="T19" fmla="*/ 2147483646 h 29506"/>
                <a:gd name="T20" fmla="*/ 2147483646 w 32840"/>
                <a:gd name="T21" fmla="*/ 2147483646 h 29506"/>
                <a:gd name="T22" fmla="*/ 2147483646 w 32840"/>
                <a:gd name="T23" fmla="*/ 2147483646 h 29506"/>
                <a:gd name="T24" fmla="*/ 2147483646 w 32840"/>
                <a:gd name="T25" fmla="*/ 2147483646 h 29506"/>
                <a:gd name="T26" fmla="*/ 2147483646 w 32840"/>
                <a:gd name="T27" fmla="*/ 2147483646 h 29506"/>
                <a:gd name="T28" fmla="*/ 2147483646 w 32840"/>
                <a:gd name="T29" fmla="*/ 2147483646 h 29506"/>
                <a:gd name="T30" fmla="*/ 2147483646 w 32840"/>
                <a:gd name="T31" fmla="*/ 2147483646 h 29506"/>
                <a:gd name="T32" fmla="*/ 2147483646 w 32840"/>
                <a:gd name="T33" fmla="*/ 2147483646 h 29506"/>
                <a:gd name="T34" fmla="*/ 2147483646 w 32840"/>
                <a:gd name="T35" fmla="*/ 2147483646 h 29506"/>
                <a:gd name="T36" fmla="*/ 2147483646 w 32840"/>
                <a:gd name="T37" fmla="*/ 2147483646 h 29506"/>
                <a:gd name="T38" fmla="*/ 2147483646 w 32840"/>
                <a:gd name="T39" fmla="*/ 2147483646 h 29506"/>
                <a:gd name="T40" fmla="*/ 2147483646 w 32840"/>
                <a:gd name="T41" fmla="*/ 2147483646 h 29506"/>
                <a:gd name="T42" fmla="*/ 2147483646 w 32840"/>
                <a:gd name="T43" fmla="*/ 2147483646 h 29506"/>
                <a:gd name="T44" fmla="*/ 2147483646 w 32840"/>
                <a:gd name="T45" fmla="*/ 2147483646 h 29506"/>
                <a:gd name="T46" fmla="*/ 2147483646 w 32840"/>
                <a:gd name="T47" fmla="*/ 2147483646 h 29506"/>
                <a:gd name="T48" fmla="*/ 2147483646 w 32840"/>
                <a:gd name="T49" fmla="*/ 2147483646 h 29506"/>
                <a:gd name="T50" fmla="*/ 2147483646 w 32840"/>
                <a:gd name="T51" fmla="*/ 2147483646 h 29506"/>
                <a:gd name="T52" fmla="*/ 2147483646 w 32840"/>
                <a:gd name="T53" fmla="*/ 2147483646 h 29506"/>
                <a:gd name="T54" fmla="*/ 2147483646 w 32840"/>
                <a:gd name="T55" fmla="*/ 2147483646 h 29506"/>
                <a:gd name="T56" fmla="*/ 2147483646 w 32840"/>
                <a:gd name="T57" fmla="*/ 2147483646 h 29506"/>
                <a:gd name="T58" fmla="*/ 2147483646 w 32840"/>
                <a:gd name="T59" fmla="*/ 2147483646 h 29506"/>
                <a:gd name="T60" fmla="*/ 2147483646 w 32840"/>
                <a:gd name="T61" fmla="*/ 2147483646 h 29506"/>
                <a:gd name="T62" fmla="*/ 2147483646 w 32840"/>
                <a:gd name="T63" fmla="*/ 2147483646 h 29506"/>
                <a:gd name="T64" fmla="*/ 2147483646 w 32840"/>
                <a:gd name="T65" fmla="*/ 2147483646 h 29506"/>
                <a:gd name="T66" fmla="*/ 2147483646 w 32840"/>
                <a:gd name="T67" fmla="*/ 2147483646 h 29506"/>
                <a:gd name="T68" fmla="*/ 2147483646 w 32840"/>
                <a:gd name="T69" fmla="*/ 2147483646 h 29506"/>
                <a:gd name="T70" fmla="*/ 2147483646 w 32840"/>
                <a:gd name="T71" fmla="*/ 2147483646 h 29506"/>
                <a:gd name="T72" fmla="*/ 2147483646 w 32840"/>
                <a:gd name="T73" fmla="*/ 2147483646 h 29506"/>
                <a:gd name="T74" fmla="*/ 2147483646 w 32840"/>
                <a:gd name="T75" fmla="*/ 2147483646 h 29506"/>
                <a:gd name="T76" fmla="*/ 2147483646 w 32840"/>
                <a:gd name="T77" fmla="*/ 2147483646 h 29506"/>
                <a:gd name="T78" fmla="*/ 2147483646 w 32840"/>
                <a:gd name="T79" fmla="*/ 2147483646 h 29506"/>
                <a:gd name="T80" fmla="*/ 2147483646 w 32840"/>
                <a:gd name="T81" fmla="*/ 2147483646 h 29506"/>
                <a:gd name="T82" fmla="*/ 2147483646 w 32840"/>
                <a:gd name="T83" fmla="*/ 2147483646 h 29506"/>
                <a:gd name="T84" fmla="*/ 2147483646 w 32840"/>
                <a:gd name="T85" fmla="*/ 272656408 h 29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F6C9C645-1395-48F7-844B-3734DD912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143" y="3830665"/>
              <a:ext cx="5488" cy="4031"/>
            </a:xfrm>
            <a:custGeom>
              <a:avLst/>
              <a:gdLst>
                <a:gd name="T0" fmla="*/ 2147483646 w 113"/>
                <a:gd name="T1" fmla="*/ 0 h 83"/>
                <a:gd name="T2" fmla="*/ 2147483646 w 113"/>
                <a:gd name="T3" fmla="*/ 2147483646 h 83"/>
                <a:gd name="T4" fmla="*/ 2147483646 w 113"/>
                <a:gd name="T5" fmla="*/ 2147483646 h 83"/>
                <a:gd name="T6" fmla="*/ 2147483646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F62F38D6-7EE4-4783-993E-7E6592D44088}"/>
                </a:ext>
              </a:extLst>
            </p:cNvPr>
            <p:cNvSpPr/>
            <p:nvPr/>
          </p:nvSpPr>
          <p:spPr>
            <a:xfrm>
              <a:off x="7964014" y="3703950"/>
              <a:ext cx="95123" cy="130114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D7BF3864-0CF5-4FBC-89D6-A4C1A8559E7E}"/>
                </a:ext>
              </a:extLst>
            </p:cNvPr>
            <p:cNvSpPr/>
            <p:nvPr/>
          </p:nvSpPr>
          <p:spPr>
            <a:xfrm>
              <a:off x="8063953" y="3977430"/>
              <a:ext cx="77062" cy="130114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7408997D-7B82-4242-926C-E07AFD50715B}"/>
                </a:ext>
              </a:extLst>
            </p:cNvPr>
            <p:cNvSpPr/>
            <p:nvPr/>
          </p:nvSpPr>
          <p:spPr>
            <a:xfrm>
              <a:off x="8156668" y="4254525"/>
              <a:ext cx="96327" cy="116862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7E55155F-BAD1-4AE8-AA74-D7DD01BE6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147" y="4455864"/>
              <a:ext cx="133658" cy="80234"/>
            </a:xfrm>
            <a:custGeom>
              <a:avLst/>
              <a:gdLst>
                <a:gd name="T0" fmla="*/ 2147483646 w 2752"/>
                <a:gd name="T1" fmla="*/ 272659610 h 1652"/>
                <a:gd name="T2" fmla="*/ 2147483646 w 2752"/>
                <a:gd name="T3" fmla="*/ 2147483646 h 1652"/>
                <a:gd name="T4" fmla="*/ 2147483646 w 2752"/>
                <a:gd name="T5" fmla="*/ 2147483646 h 1652"/>
                <a:gd name="T6" fmla="*/ 2147483646 w 2752"/>
                <a:gd name="T7" fmla="*/ 2147483646 h 1652"/>
                <a:gd name="T8" fmla="*/ 2147483646 w 2752"/>
                <a:gd name="T9" fmla="*/ 2147483646 h 1652"/>
                <a:gd name="T10" fmla="*/ 2147483646 w 2752"/>
                <a:gd name="T11" fmla="*/ 2147483646 h 1652"/>
                <a:gd name="T12" fmla="*/ 2147483646 w 2752"/>
                <a:gd name="T13" fmla="*/ 2147483646 h 1652"/>
                <a:gd name="T14" fmla="*/ 2147483646 w 2752"/>
                <a:gd name="T15" fmla="*/ 2147483646 h 1652"/>
                <a:gd name="T16" fmla="*/ 2147483646 w 2752"/>
                <a:gd name="T17" fmla="*/ 2147483646 h 1652"/>
                <a:gd name="T18" fmla="*/ 2147483646 w 2752"/>
                <a:gd name="T19" fmla="*/ 2147483646 h 1652"/>
                <a:gd name="T20" fmla="*/ 2147483646 w 2752"/>
                <a:gd name="T21" fmla="*/ 2147483646 h 1652"/>
                <a:gd name="T22" fmla="*/ 2147483646 w 2752"/>
                <a:gd name="T23" fmla="*/ 2147483646 h 1652"/>
                <a:gd name="T24" fmla="*/ 2147483646 w 2752"/>
                <a:gd name="T25" fmla="*/ 2147483646 h 1652"/>
                <a:gd name="T26" fmla="*/ 2147483646 w 2752"/>
                <a:gd name="T27" fmla="*/ 2147483646 h 1652"/>
                <a:gd name="T28" fmla="*/ 2147483646 w 2752"/>
                <a:gd name="T29" fmla="*/ 272659610 h 16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F973B026-D53D-4EAE-80CA-96870D75BCC9}"/>
                </a:ext>
              </a:extLst>
            </p:cNvPr>
            <p:cNvSpPr/>
            <p:nvPr/>
          </p:nvSpPr>
          <p:spPr>
            <a:xfrm>
              <a:off x="8556425" y="4529210"/>
              <a:ext cx="116797" cy="51805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DA1C01C3-0F2B-403B-B59D-E87BA709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037" y="4599621"/>
              <a:ext cx="94464" cy="48422"/>
            </a:xfrm>
            <a:custGeom>
              <a:avLst/>
              <a:gdLst>
                <a:gd name="T0" fmla="*/ 2147483646 w 1945"/>
                <a:gd name="T1" fmla="*/ 272658551 h 997"/>
                <a:gd name="T2" fmla="*/ 2147483646 w 1945"/>
                <a:gd name="T3" fmla="*/ 2147483646 h 997"/>
                <a:gd name="T4" fmla="*/ 2147483646 w 1945"/>
                <a:gd name="T5" fmla="*/ 2147483646 h 997"/>
                <a:gd name="T6" fmla="*/ 2147483646 w 1945"/>
                <a:gd name="T7" fmla="*/ 2147483646 h 997"/>
                <a:gd name="T8" fmla="*/ 2147483646 w 1945"/>
                <a:gd name="T9" fmla="*/ 2147483646 h 997"/>
                <a:gd name="T10" fmla="*/ 2147483646 w 1945"/>
                <a:gd name="T11" fmla="*/ 2147483646 h 997"/>
                <a:gd name="T12" fmla="*/ 2147483646 w 1945"/>
                <a:gd name="T13" fmla="*/ 2147483646 h 997"/>
                <a:gd name="T14" fmla="*/ 2147483646 w 1945"/>
                <a:gd name="T15" fmla="*/ 2147483646 h 997"/>
                <a:gd name="T16" fmla="*/ 2147483646 w 1945"/>
                <a:gd name="T17" fmla="*/ 2147483646 h 997"/>
                <a:gd name="T18" fmla="*/ 2147483646 w 1945"/>
                <a:gd name="T19" fmla="*/ 2147483646 h 997"/>
                <a:gd name="T20" fmla="*/ 2147483646 w 1945"/>
                <a:gd name="T21" fmla="*/ 2147483646 h 997"/>
                <a:gd name="T22" fmla="*/ 2147483646 w 1945"/>
                <a:gd name="T23" fmla="*/ 272658551 h 9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11658C39-3DDF-4886-9F86-D1CDFED3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348" y="4552511"/>
              <a:ext cx="60321" cy="27975"/>
            </a:xfrm>
            <a:custGeom>
              <a:avLst/>
              <a:gdLst>
                <a:gd name="T0" fmla="*/ 2147483646 w 1242"/>
                <a:gd name="T1" fmla="*/ 272658629 h 576"/>
                <a:gd name="T2" fmla="*/ 2147483646 w 1242"/>
                <a:gd name="T3" fmla="*/ 2147483646 h 576"/>
                <a:gd name="T4" fmla="*/ 2147483646 w 1242"/>
                <a:gd name="T5" fmla="*/ 2147483646 h 576"/>
                <a:gd name="T6" fmla="*/ 2147483646 w 1242"/>
                <a:gd name="T7" fmla="*/ 2147483646 h 576"/>
                <a:gd name="T8" fmla="*/ 2147483646 w 1242"/>
                <a:gd name="T9" fmla="*/ 2147483646 h 576"/>
                <a:gd name="T10" fmla="*/ 2147483646 w 1242"/>
                <a:gd name="T11" fmla="*/ 2147483646 h 576"/>
                <a:gd name="T12" fmla="*/ 2147483646 w 1242"/>
                <a:gd name="T13" fmla="*/ 2147483646 h 576"/>
                <a:gd name="T14" fmla="*/ 2147483646 w 1242"/>
                <a:gd name="T15" fmla="*/ 2147483646 h 576"/>
                <a:gd name="T16" fmla="*/ 2147483646 w 1242"/>
                <a:gd name="T17" fmla="*/ 2147483646 h 576"/>
                <a:gd name="T18" fmla="*/ 2147483646 w 1242"/>
                <a:gd name="T19" fmla="*/ 2147483646 h 576"/>
                <a:gd name="T20" fmla="*/ 2147483646 w 1242"/>
                <a:gd name="T21" fmla="*/ 2147483646 h 576"/>
                <a:gd name="T22" fmla="*/ 2147483646 w 1242"/>
                <a:gd name="T23" fmla="*/ 272658629 h 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02ABC80D-9BE6-4181-BDE1-351C30E6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127" y="4516766"/>
              <a:ext cx="67412" cy="40360"/>
            </a:xfrm>
            <a:custGeom>
              <a:avLst/>
              <a:gdLst>
                <a:gd name="T0" fmla="*/ 2147483646 w 1388"/>
                <a:gd name="T1" fmla="*/ 272664146 h 831"/>
                <a:gd name="T2" fmla="*/ 2147483646 w 1388"/>
                <a:gd name="T3" fmla="*/ 2147483646 h 831"/>
                <a:gd name="T4" fmla="*/ 2147483646 w 1388"/>
                <a:gd name="T5" fmla="*/ 2147483646 h 831"/>
                <a:gd name="T6" fmla="*/ 2147483646 w 1388"/>
                <a:gd name="T7" fmla="*/ 2147483646 h 831"/>
                <a:gd name="T8" fmla="*/ 2147483646 w 1388"/>
                <a:gd name="T9" fmla="*/ 2147483646 h 831"/>
                <a:gd name="T10" fmla="*/ 2147483646 w 1388"/>
                <a:gd name="T11" fmla="*/ 2147483646 h 831"/>
                <a:gd name="T12" fmla="*/ 2147483646 w 1388"/>
                <a:gd name="T13" fmla="*/ 272664146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FECA316D-EB5B-4D76-8755-13949B33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746" y="4515115"/>
              <a:ext cx="37008" cy="14522"/>
            </a:xfrm>
            <a:custGeom>
              <a:avLst/>
              <a:gdLst>
                <a:gd name="T0" fmla="*/ 2147483646 w 762"/>
                <a:gd name="T1" fmla="*/ 0 h 299"/>
                <a:gd name="T2" fmla="*/ 2147483646 w 762"/>
                <a:gd name="T3" fmla="*/ 2147483646 h 299"/>
                <a:gd name="T4" fmla="*/ 2147483646 w 762"/>
                <a:gd name="T5" fmla="*/ 2147483646 h 299"/>
                <a:gd name="T6" fmla="*/ 2147483646 w 762"/>
                <a:gd name="T7" fmla="*/ 2147483646 h 299"/>
                <a:gd name="T8" fmla="*/ 272645172 w 762"/>
                <a:gd name="T9" fmla="*/ 2147483646 h 299"/>
                <a:gd name="T10" fmla="*/ 2147483646 w 762"/>
                <a:gd name="T11" fmla="*/ 2147483646 h 299"/>
                <a:gd name="T12" fmla="*/ 2147483646 w 762"/>
                <a:gd name="T13" fmla="*/ 2147483646 h 299"/>
                <a:gd name="T14" fmla="*/ 2147483646 w 762"/>
                <a:gd name="T15" fmla="*/ 2147483646 h 299"/>
                <a:gd name="T16" fmla="*/ 2147483646 w 762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F56E0D8F-FB26-44F7-B222-DD6E66813C7C}"/>
                </a:ext>
              </a:extLst>
            </p:cNvPr>
            <p:cNvSpPr/>
            <p:nvPr/>
          </p:nvSpPr>
          <p:spPr>
            <a:xfrm>
              <a:off x="7732829" y="4097906"/>
              <a:ext cx="415410" cy="665028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83D15845-5225-410F-94D6-B2F81BBD8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554" y="4253001"/>
              <a:ext cx="147499" cy="138806"/>
            </a:xfrm>
            <a:custGeom>
              <a:avLst/>
              <a:gdLst>
                <a:gd name="T0" fmla="*/ 2147483646 w 3037"/>
                <a:gd name="T1" fmla="*/ 272656606 h 2858"/>
                <a:gd name="T2" fmla="*/ 2147483646 w 3037"/>
                <a:gd name="T3" fmla="*/ 2147483646 h 2858"/>
                <a:gd name="T4" fmla="*/ 2147483646 w 3037"/>
                <a:gd name="T5" fmla="*/ 2147483646 h 2858"/>
                <a:gd name="T6" fmla="*/ 2147483646 w 3037"/>
                <a:gd name="T7" fmla="*/ 2147483646 h 2858"/>
                <a:gd name="T8" fmla="*/ 2147483646 w 3037"/>
                <a:gd name="T9" fmla="*/ 2147483646 h 2858"/>
                <a:gd name="T10" fmla="*/ 2147483646 w 3037"/>
                <a:gd name="T11" fmla="*/ 2147483646 h 2858"/>
                <a:gd name="T12" fmla="*/ 2147483646 w 3037"/>
                <a:gd name="T13" fmla="*/ 2147483646 h 2858"/>
                <a:gd name="T14" fmla="*/ 2147483646 w 3037"/>
                <a:gd name="T15" fmla="*/ 2147483646 h 2858"/>
                <a:gd name="T16" fmla="*/ 2147483646 w 3037"/>
                <a:gd name="T17" fmla="*/ 2147483646 h 2858"/>
                <a:gd name="T18" fmla="*/ 2147483646 w 3037"/>
                <a:gd name="T19" fmla="*/ 2147483646 h 2858"/>
                <a:gd name="T20" fmla="*/ 2147483646 w 3037"/>
                <a:gd name="T21" fmla="*/ 272656606 h 28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CEAA4C1A-8176-4D04-A835-B43EC8BB2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051" y="3702546"/>
              <a:ext cx="118845" cy="106703"/>
            </a:xfrm>
            <a:custGeom>
              <a:avLst/>
              <a:gdLst>
                <a:gd name="T0" fmla="*/ 2147483646 w 2447"/>
                <a:gd name="T1" fmla="*/ 0 h 2197"/>
                <a:gd name="T2" fmla="*/ 272657774 w 2447"/>
                <a:gd name="T3" fmla="*/ 272657345 h 2197"/>
                <a:gd name="T4" fmla="*/ 2147483646 w 2447"/>
                <a:gd name="T5" fmla="*/ 2147483646 h 2197"/>
                <a:gd name="T6" fmla="*/ 2147483646 w 2447"/>
                <a:gd name="T7" fmla="*/ 2147483646 h 2197"/>
                <a:gd name="T8" fmla="*/ 2147483646 w 2447"/>
                <a:gd name="T9" fmla="*/ 0 h 2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ABF309B0-DA43-441D-84E2-11EDE95A5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611" y="3976025"/>
              <a:ext cx="124916" cy="118990"/>
            </a:xfrm>
            <a:custGeom>
              <a:avLst/>
              <a:gdLst>
                <a:gd name="T0" fmla="*/ 2147483646 w 2572"/>
                <a:gd name="T1" fmla="*/ 0 h 2450"/>
                <a:gd name="T2" fmla="*/ 0 w 2572"/>
                <a:gd name="T3" fmla="*/ 812345070 h 2450"/>
                <a:gd name="T4" fmla="*/ 2147483646 w 2572"/>
                <a:gd name="T5" fmla="*/ 2147483646 h 2450"/>
                <a:gd name="T6" fmla="*/ 2147483646 w 2572"/>
                <a:gd name="T7" fmla="*/ 2147483646 h 2450"/>
                <a:gd name="T8" fmla="*/ 2147483646 w 2572"/>
                <a:gd name="T9" fmla="*/ 2147483646 h 2450"/>
                <a:gd name="T10" fmla="*/ 2147483646 w 2572"/>
                <a:gd name="T11" fmla="*/ 0 h 2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5F47E019-1AC2-403D-99F2-D71D282D1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154" y="4227406"/>
              <a:ext cx="132978" cy="131181"/>
            </a:xfrm>
            <a:custGeom>
              <a:avLst/>
              <a:gdLst>
                <a:gd name="T0" fmla="*/ 2147483646 w 2738"/>
                <a:gd name="T1" fmla="*/ 0 h 2701"/>
                <a:gd name="T2" fmla="*/ 0 w 2738"/>
                <a:gd name="T3" fmla="*/ 2147483646 h 2701"/>
                <a:gd name="T4" fmla="*/ 2147483646 w 2738"/>
                <a:gd name="T5" fmla="*/ 2147483646 h 2701"/>
                <a:gd name="T6" fmla="*/ 2147483646 w 2738"/>
                <a:gd name="T7" fmla="*/ 2147483646 h 2701"/>
                <a:gd name="T8" fmla="*/ 2147483646 w 2738"/>
                <a:gd name="T9" fmla="*/ 0 h 2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B6E759DD-BE5D-47CA-964D-C0DF3E417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658" y="4373932"/>
              <a:ext cx="108645" cy="123021"/>
            </a:xfrm>
            <a:custGeom>
              <a:avLst/>
              <a:gdLst>
                <a:gd name="T0" fmla="*/ 2147483646 w 2237"/>
                <a:gd name="T1" fmla="*/ 0 h 2533"/>
                <a:gd name="T2" fmla="*/ 0 w 2237"/>
                <a:gd name="T3" fmla="*/ 2147483646 h 2533"/>
                <a:gd name="T4" fmla="*/ 2147483646 w 2237"/>
                <a:gd name="T5" fmla="*/ 2147483646 h 2533"/>
                <a:gd name="T6" fmla="*/ 2147483646 w 2237"/>
                <a:gd name="T7" fmla="*/ 2147483646 h 2533"/>
                <a:gd name="T8" fmla="*/ 2147483646 w 2237"/>
                <a:gd name="T9" fmla="*/ 0 h 2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9F80FEDE-3AE9-48C1-8BFE-3D97D4482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808" y="4433863"/>
              <a:ext cx="98009" cy="89510"/>
            </a:xfrm>
            <a:custGeom>
              <a:avLst/>
              <a:gdLst>
                <a:gd name="T0" fmla="*/ 2147483646 w 2018"/>
                <a:gd name="T1" fmla="*/ 0 h 1843"/>
                <a:gd name="T2" fmla="*/ 272652733 w 2018"/>
                <a:gd name="T3" fmla="*/ 2147483646 h 1843"/>
                <a:gd name="T4" fmla="*/ 2147483646 w 2018"/>
                <a:gd name="T5" fmla="*/ 2147483646 h 1843"/>
                <a:gd name="T6" fmla="*/ 2147483646 w 2018"/>
                <a:gd name="T7" fmla="*/ 2147483646 h 1843"/>
                <a:gd name="T8" fmla="*/ 2147483646 w 2018"/>
                <a:gd name="T9" fmla="*/ 272656882 h 1843"/>
                <a:gd name="T10" fmla="*/ 2147483646 w 2018"/>
                <a:gd name="T11" fmla="*/ 0 h 18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84AED494-733C-4421-9A96-EFC989C16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051" y="3491912"/>
              <a:ext cx="1632742" cy="1471012"/>
            </a:xfrm>
            <a:custGeom>
              <a:avLst/>
              <a:gdLst>
                <a:gd name="T0" fmla="*/ 2147483646 w 33618"/>
                <a:gd name="T1" fmla="*/ 2147483646 h 30288"/>
                <a:gd name="T2" fmla="*/ 2147483646 w 33618"/>
                <a:gd name="T3" fmla="*/ 2147483646 h 30288"/>
                <a:gd name="T4" fmla="*/ 2147483646 w 33618"/>
                <a:gd name="T5" fmla="*/ 2147483646 h 30288"/>
                <a:gd name="T6" fmla="*/ 2147483646 w 33618"/>
                <a:gd name="T7" fmla="*/ 2147483646 h 30288"/>
                <a:gd name="T8" fmla="*/ 2147483646 w 33618"/>
                <a:gd name="T9" fmla="*/ 2147483646 h 30288"/>
                <a:gd name="T10" fmla="*/ 2147483646 w 33618"/>
                <a:gd name="T11" fmla="*/ 2147483646 h 30288"/>
                <a:gd name="T12" fmla="*/ 2147483646 w 33618"/>
                <a:gd name="T13" fmla="*/ 2147483646 h 30288"/>
                <a:gd name="T14" fmla="*/ 2147483646 w 33618"/>
                <a:gd name="T15" fmla="*/ 2147483646 h 30288"/>
                <a:gd name="T16" fmla="*/ 2147483646 w 33618"/>
                <a:gd name="T17" fmla="*/ 2147483646 h 30288"/>
                <a:gd name="T18" fmla="*/ 2147483646 w 33618"/>
                <a:gd name="T19" fmla="*/ 2147483646 h 30288"/>
                <a:gd name="T20" fmla="*/ 2147483646 w 33618"/>
                <a:gd name="T21" fmla="*/ 2147483646 h 30288"/>
                <a:gd name="T22" fmla="*/ 2147483646 w 33618"/>
                <a:gd name="T23" fmla="*/ 2147483646 h 30288"/>
                <a:gd name="T24" fmla="*/ 2147483646 w 33618"/>
                <a:gd name="T25" fmla="*/ 2147483646 h 30288"/>
                <a:gd name="T26" fmla="*/ 2147483646 w 33618"/>
                <a:gd name="T27" fmla="*/ 2147483646 h 30288"/>
                <a:gd name="T28" fmla="*/ 2147483646 w 33618"/>
                <a:gd name="T29" fmla="*/ 2147483646 h 30288"/>
                <a:gd name="T30" fmla="*/ 2147483646 w 33618"/>
                <a:gd name="T31" fmla="*/ 2147483646 h 30288"/>
                <a:gd name="T32" fmla="*/ 2147483646 w 33618"/>
                <a:gd name="T33" fmla="*/ 2147483646 h 30288"/>
                <a:gd name="T34" fmla="*/ 2147483646 w 33618"/>
                <a:gd name="T35" fmla="*/ 2147483646 h 30288"/>
                <a:gd name="T36" fmla="*/ 2147483646 w 33618"/>
                <a:gd name="T37" fmla="*/ 2147483646 h 30288"/>
                <a:gd name="T38" fmla="*/ 2147483646 w 33618"/>
                <a:gd name="T39" fmla="*/ 2147483646 h 30288"/>
                <a:gd name="T40" fmla="*/ 2147483646 w 33618"/>
                <a:gd name="T41" fmla="*/ 2147483646 h 30288"/>
                <a:gd name="T42" fmla="*/ 2147483646 w 33618"/>
                <a:gd name="T43" fmla="*/ 2147483646 h 30288"/>
                <a:gd name="T44" fmla="*/ 2147483646 w 33618"/>
                <a:gd name="T45" fmla="*/ 2147483646 h 30288"/>
                <a:gd name="T46" fmla="*/ 2147483646 w 33618"/>
                <a:gd name="T47" fmla="*/ 2147483646 h 30288"/>
                <a:gd name="T48" fmla="*/ 2147483646 w 33618"/>
                <a:gd name="T49" fmla="*/ 2147483646 h 30288"/>
                <a:gd name="T50" fmla="*/ 2147483646 w 33618"/>
                <a:gd name="T51" fmla="*/ 2147483646 h 30288"/>
                <a:gd name="T52" fmla="*/ 2147483646 w 33618"/>
                <a:gd name="T53" fmla="*/ 2147483646 h 30288"/>
                <a:gd name="T54" fmla="*/ 2147483646 w 33618"/>
                <a:gd name="T55" fmla="*/ 2147483646 h 30288"/>
                <a:gd name="T56" fmla="*/ 2147483646 w 33618"/>
                <a:gd name="T57" fmla="*/ 2147483646 h 30288"/>
                <a:gd name="T58" fmla="*/ 2147483646 w 33618"/>
                <a:gd name="T59" fmla="*/ 2147483646 h 30288"/>
                <a:gd name="T60" fmla="*/ 2147483646 w 33618"/>
                <a:gd name="T61" fmla="*/ 2147483646 h 30288"/>
                <a:gd name="T62" fmla="*/ 2147483646 w 33618"/>
                <a:gd name="T63" fmla="*/ 2147483646 h 30288"/>
                <a:gd name="T64" fmla="*/ 2147483646 w 33618"/>
                <a:gd name="T65" fmla="*/ 2147483646 h 30288"/>
                <a:gd name="T66" fmla="*/ 2147483646 w 33618"/>
                <a:gd name="T67" fmla="*/ 2147483646 h 30288"/>
                <a:gd name="T68" fmla="*/ 2147483646 w 33618"/>
                <a:gd name="T69" fmla="*/ 2147483646 h 30288"/>
                <a:gd name="T70" fmla="*/ 2147483646 w 33618"/>
                <a:gd name="T71" fmla="*/ 2147483646 h 30288"/>
                <a:gd name="T72" fmla="*/ 2147483646 w 33618"/>
                <a:gd name="T73" fmla="*/ 2147483646 h 30288"/>
                <a:gd name="T74" fmla="*/ 2147483646 w 33618"/>
                <a:gd name="T75" fmla="*/ 2147483646 h 30288"/>
                <a:gd name="T76" fmla="*/ 2147483646 w 33618"/>
                <a:gd name="T77" fmla="*/ 2147483646 h 30288"/>
                <a:gd name="T78" fmla="*/ 2147483646 w 33618"/>
                <a:gd name="T79" fmla="*/ 2147483646 h 30288"/>
                <a:gd name="T80" fmla="*/ 2147483646 w 33618"/>
                <a:gd name="T81" fmla="*/ 2147483646 h 30288"/>
                <a:gd name="T82" fmla="*/ 2147483646 w 33618"/>
                <a:gd name="T83" fmla="*/ 2147483646 h 30288"/>
                <a:gd name="T84" fmla="*/ 2147483646 w 33618"/>
                <a:gd name="T85" fmla="*/ 2147483646 h 30288"/>
                <a:gd name="T86" fmla="*/ 2147483646 w 33618"/>
                <a:gd name="T87" fmla="*/ 2147483646 h 30288"/>
                <a:gd name="T88" fmla="*/ 2147483646 w 33618"/>
                <a:gd name="T89" fmla="*/ 2147483646 h 30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A3A94D49-81BB-44E4-B4D0-603155040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306" y="3673017"/>
              <a:ext cx="75037" cy="75182"/>
            </a:xfrm>
            <a:custGeom>
              <a:avLst/>
              <a:gdLst>
                <a:gd name="T0" fmla="*/ 2147483646 w 1545"/>
                <a:gd name="T1" fmla="*/ 0 h 1548"/>
                <a:gd name="T2" fmla="*/ 0 w 1545"/>
                <a:gd name="T3" fmla="*/ 2147483646 h 1548"/>
                <a:gd name="T4" fmla="*/ 2147483646 w 1545"/>
                <a:gd name="T5" fmla="*/ 2147483646 h 1548"/>
                <a:gd name="T6" fmla="*/ 2147483646 w 1545"/>
                <a:gd name="T7" fmla="*/ 2147483646 h 1548"/>
                <a:gd name="T8" fmla="*/ 2147483646 w 1545"/>
                <a:gd name="T9" fmla="*/ 0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50A12265-9234-4DC1-B2FA-DB6DDEF1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9" y="4248581"/>
              <a:ext cx="186693" cy="158184"/>
            </a:xfrm>
            <a:custGeom>
              <a:avLst/>
              <a:gdLst>
                <a:gd name="T0" fmla="*/ 2147483646 w 3844"/>
                <a:gd name="T1" fmla="*/ 0 h 3257"/>
                <a:gd name="T2" fmla="*/ 2147483646 w 3844"/>
                <a:gd name="T3" fmla="*/ 2147483646 h 3257"/>
                <a:gd name="T4" fmla="*/ 2147483646 w 3844"/>
                <a:gd name="T5" fmla="*/ 2147483646 h 3257"/>
                <a:gd name="T6" fmla="*/ 2147483646 w 3844"/>
                <a:gd name="T7" fmla="*/ 2147483646 h 3257"/>
                <a:gd name="T8" fmla="*/ 2147483646 w 3844"/>
                <a:gd name="T9" fmla="*/ 2147483646 h 3257"/>
                <a:gd name="T10" fmla="*/ 2147483646 w 3844"/>
                <a:gd name="T11" fmla="*/ 2147483646 h 3257"/>
                <a:gd name="T12" fmla="*/ 2147483646 w 3844"/>
                <a:gd name="T13" fmla="*/ 2147483646 h 3257"/>
                <a:gd name="T14" fmla="*/ 2147483646 w 3844"/>
                <a:gd name="T15" fmla="*/ 2147483646 h 3257"/>
                <a:gd name="T16" fmla="*/ 2147483646 w 3844"/>
                <a:gd name="T17" fmla="*/ 2147483646 h 3257"/>
                <a:gd name="T18" fmla="*/ 2147483646 w 3844"/>
                <a:gd name="T19" fmla="*/ 2147483646 h 3257"/>
                <a:gd name="T20" fmla="*/ 2147483646 w 3844"/>
                <a:gd name="T21" fmla="*/ 2147483646 h 3257"/>
                <a:gd name="T22" fmla="*/ 2147483646 w 3844"/>
                <a:gd name="T23" fmla="*/ 2147483646 h 3257"/>
                <a:gd name="T24" fmla="*/ 2147483646 w 3844"/>
                <a:gd name="T25" fmla="*/ 2147483646 h 3257"/>
                <a:gd name="T26" fmla="*/ 2147483646 w 3844"/>
                <a:gd name="T27" fmla="*/ 2147483646 h 3257"/>
                <a:gd name="T28" fmla="*/ 2147483646 w 3844"/>
                <a:gd name="T29" fmla="*/ 2147483646 h 3257"/>
                <a:gd name="T30" fmla="*/ 2147483646 w 3844"/>
                <a:gd name="T31" fmla="*/ 2147483646 h 3257"/>
                <a:gd name="T32" fmla="*/ 2147483646 w 3844"/>
                <a:gd name="T33" fmla="*/ 2147483646 h 3257"/>
                <a:gd name="T34" fmla="*/ 2147483646 w 3844"/>
                <a:gd name="T35" fmla="*/ 0 h 3257"/>
                <a:gd name="T36" fmla="*/ 2147483646 w 3844"/>
                <a:gd name="T37" fmla="*/ 0 h 3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AEF3A5F4-8130-410A-ABB4-4F8A3D5E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89" y="4504916"/>
              <a:ext cx="88539" cy="64061"/>
            </a:xfrm>
            <a:custGeom>
              <a:avLst/>
              <a:gdLst>
                <a:gd name="T0" fmla="*/ 2147483646 w 1823"/>
                <a:gd name="T1" fmla="*/ 272660275 h 1319"/>
                <a:gd name="T2" fmla="*/ 2147483646 w 1823"/>
                <a:gd name="T3" fmla="*/ 2147483646 h 1319"/>
                <a:gd name="T4" fmla="*/ 2147483646 w 1823"/>
                <a:gd name="T5" fmla="*/ 2147483646 h 1319"/>
                <a:gd name="T6" fmla="*/ 2147483646 w 1823"/>
                <a:gd name="T7" fmla="*/ 2147483646 h 1319"/>
                <a:gd name="T8" fmla="*/ 2147483646 w 1823"/>
                <a:gd name="T9" fmla="*/ 2147483646 h 1319"/>
                <a:gd name="T10" fmla="*/ 2147483646 w 1823"/>
                <a:gd name="T11" fmla="*/ 2147483646 h 1319"/>
                <a:gd name="T12" fmla="*/ 2147483646 w 1823"/>
                <a:gd name="T13" fmla="*/ 2147483646 h 1319"/>
                <a:gd name="T14" fmla="*/ 2147483646 w 1823"/>
                <a:gd name="T15" fmla="*/ 2147483646 h 1319"/>
                <a:gd name="T16" fmla="*/ 2147483646 w 1823"/>
                <a:gd name="T17" fmla="*/ 2147483646 h 1319"/>
                <a:gd name="T18" fmla="*/ 2147483646 w 1823"/>
                <a:gd name="T19" fmla="*/ 2147483646 h 1319"/>
                <a:gd name="T20" fmla="*/ 2147483646 w 1823"/>
                <a:gd name="T21" fmla="*/ 2147483646 h 1319"/>
                <a:gd name="T22" fmla="*/ 2147483646 w 1823"/>
                <a:gd name="T23" fmla="*/ 2147483646 h 1319"/>
                <a:gd name="T24" fmla="*/ 2147483646 w 1823"/>
                <a:gd name="T25" fmla="*/ 2147483646 h 1319"/>
                <a:gd name="T26" fmla="*/ 2147483646 w 1823"/>
                <a:gd name="T27" fmla="*/ 2147483646 h 1319"/>
                <a:gd name="T28" fmla="*/ 2147483646 w 1823"/>
                <a:gd name="T29" fmla="*/ 2147483646 h 1319"/>
                <a:gd name="T30" fmla="*/ 2147483646 w 1823"/>
                <a:gd name="T31" fmla="*/ 2147483646 h 1319"/>
                <a:gd name="T32" fmla="*/ 2147483646 w 1823"/>
                <a:gd name="T33" fmla="*/ 2147483646 h 1319"/>
                <a:gd name="T34" fmla="*/ 2147483646 w 1823"/>
                <a:gd name="T35" fmla="*/ 2147483646 h 1319"/>
                <a:gd name="T36" fmla="*/ 2147483646 w 1823"/>
                <a:gd name="T37" fmla="*/ 2147483646 h 1319"/>
                <a:gd name="T38" fmla="*/ 2147483646 w 1823"/>
                <a:gd name="T39" fmla="*/ 2147483646 h 1319"/>
                <a:gd name="T40" fmla="*/ 2147483646 w 1823"/>
                <a:gd name="T41" fmla="*/ 2147483646 h 1319"/>
                <a:gd name="T42" fmla="*/ 2147483646 w 1823"/>
                <a:gd name="T43" fmla="*/ 2147483646 h 1319"/>
                <a:gd name="T44" fmla="*/ 2147483646 w 1823"/>
                <a:gd name="T45" fmla="*/ 2147483646 h 1319"/>
                <a:gd name="T46" fmla="*/ 2147483646 w 1823"/>
                <a:gd name="T47" fmla="*/ 272660275 h 1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B2DF1501-35E1-4E9B-AC10-F082B9DE6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877" y="4543867"/>
              <a:ext cx="79942" cy="48713"/>
            </a:xfrm>
            <a:custGeom>
              <a:avLst/>
              <a:gdLst>
                <a:gd name="T0" fmla="*/ 2147483646 w 1646"/>
                <a:gd name="T1" fmla="*/ 272651663 h 1003"/>
                <a:gd name="T2" fmla="*/ 2147483646 w 1646"/>
                <a:gd name="T3" fmla="*/ 2147483646 h 1003"/>
                <a:gd name="T4" fmla="*/ 2147483646 w 1646"/>
                <a:gd name="T5" fmla="*/ 2147483646 h 1003"/>
                <a:gd name="T6" fmla="*/ 2147483646 w 1646"/>
                <a:gd name="T7" fmla="*/ 2147483646 h 1003"/>
                <a:gd name="T8" fmla="*/ 2147483646 w 1646"/>
                <a:gd name="T9" fmla="*/ 2147483646 h 1003"/>
                <a:gd name="T10" fmla="*/ 2147483646 w 1646"/>
                <a:gd name="T11" fmla="*/ 2147483646 h 1003"/>
                <a:gd name="T12" fmla="*/ 2147483646 w 1646"/>
                <a:gd name="T13" fmla="*/ 2147483646 h 1003"/>
                <a:gd name="T14" fmla="*/ 2147483646 w 1646"/>
                <a:gd name="T15" fmla="*/ 2147483646 h 1003"/>
                <a:gd name="T16" fmla="*/ 2147483646 w 1646"/>
                <a:gd name="T17" fmla="*/ 2147483646 h 1003"/>
                <a:gd name="T18" fmla="*/ 2147483646 w 1646"/>
                <a:gd name="T19" fmla="*/ 2147483646 h 1003"/>
                <a:gd name="T20" fmla="*/ 2147483646 w 1646"/>
                <a:gd name="T21" fmla="*/ 2147483646 h 1003"/>
                <a:gd name="T22" fmla="*/ 2147483646 w 1646"/>
                <a:gd name="T23" fmla="*/ 2147483646 h 1003"/>
                <a:gd name="T24" fmla="*/ 2147483646 w 1646"/>
                <a:gd name="T25" fmla="*/ 2147483646 h 1003"/>
                <a:gd name="T26" fmla="*/ 2147483646 w 1646"/>
                <a:gd name="T27" fmla="*/ 2147483646 h 1003"/>
                <a:gd name="T28" fmla="*/ 2147483646 w 1646"/>
                <a:gd name="T29" fmla="*/ 2147483646 h 1003"/>
                <a:gd name="T30" fmla="*/ 2147483646 w 1646"/>
                <a:gd name="T31" fmla="*/ 2147483646 h 1003"/>
                <a:gd name="T32" fmla="*/ 2147483646 w 1646"/>
                <a:gd name="T33" fmla="*/ 2147483646 h 1003"/>
                <a:gd name="T34" fmla="*/ 2147483646 w 1646"/>
                <a:gd name="T35" fmla="*/ 2147483646 h 1003"/>
                <a:gd name="T36" fmla="*/ 2147483646 w 1646"/>
                <a:gd name="T37" fmla="*/ 2147483646 h 1003"/>
                <a:gd name="T38" fmla="*/ 2147483646 w 1646"/>
                <a:gd name="T39" fmla="*/ 272651663 h 10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E226EA2A-5B0D-4392-82C2-D7184A989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33" y="4593550"/>
              <a:ext cx="121467" cy="66440"/>
            </a:xfrm>
            <a:custGeom>
              <a:avLst/>
              <a:gdLst>
                <a:gd name="T0" fmla="*/ 2147483646 w 2501"/>
                <a:gd name="T1" fmla="*/ 0 h 1368"/>
                <a:gd name="T2" fmla="*/ 2147483646 w 2501"/>
                <a:gd name="T3" fmla="*/ 2147483646 h 1368"/>
                <a:gd name="T4" fmla="*/ 2147483646 w 2501"/>
                <a:gd name="T5" fmla="*/ 2147483646 h 1368"/>
                <a:gd name="T6" fmla="*/ 2147483646 w 2501"/>
                <a:gd name="T7" fmla="*/ 2147483646 h 1368"/>
                <a:gd name="T8" fmla="*/ 2147483646 w 2501"/>
                <a:gd name="T9" fmla="*/ 2147483646 h 1368"/>
                <a:gd name="T10" fmla="*/ 2147483646 w 2501"/>
                <a:gd name="T11" fmla="*/ 2147483646 h 1368"/>
                <a:gd name="T12" fmla="*/ 2147483646 w 2501"/>
                <a:gd name="T13" fmla="*/ 2147483646 h 1368"/>
                <a:gd name="T14" fmla="*/ 2147483646 w 2501"/>
                <a:gd name="T15" fmla="*/ 2147483646 h 1368"/>
                <a:gd name="T16" fmla="*/ 2147483646 w 2501"/>
                <a:gd name="T17" fmla="*/ 2147483646 h 1368"/>
                <a:gd name="T18" fmla="*/ 2147483646 w 2501"/>
                <a:gd name="T19" fmla="*/ 2147483646 h 1368"/>
                <a:gd name="T20" fmla="*/ 2147483646 w 2501"/>
                <a:gd name="T21" fmla="*/ 2147483646 h 1368"/>
                <a:gd name="T22" fmla="*/ 2147483646 w 2501"/>
                <a:gd name="T23" fmla="*/ 2147483646 h 1368"/>
                <a:gd name="T24" fmla="*/ 2147483646 w 2501"/>
                <a:gd name="T25" fmla="*/ 2147483646 h 1368"/>
                <a:gd name="T26" fmla="*/ 2147483646 w 2501"/>
                <a:gd name="T27" fmla="*/ 2147483646 h 1368"/>
                <a:gd name="T28" fmla="*/ 2147483646 w 2501"/>
                <a:gd name="T29" fmla="*/ 2147483646 h 1368"/>
                <a:gd name="T30" fmla="*/ 2147483646 w 2501"/>
                <a:gd name="T31" fmla="*/ 2147483646 h 1368"/>
                <a:gd name="T32" fmla="*/ 2147483646 w 2501"/>
                <a:gd name="T33" fmla="*/ 2147483646 h 1368"/>
                <a:gd name="T34" fmla="*/ 2147483646 w 2501"/>
                <a:gd name="T35" fmla="*/ 2147483646 h 1368"/>
                <a:gd name="T36" fmla="*/ 2147483646 w 2501"/>
                <a:gd name="T37" fmla="*/ 2147483646 h 1368"/>
                <a:gd name="T38" fmla="*/ 2147483646 w 2501"/>
                <a:gd name="T39" fmla="*/ 0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36" name="Google Shape;41;p2">
            <a:extLst>
              <a:ext uri="{FF2B5EF4-FFF2-40B4-BE49-F238E27FC236}">
                <a16:creationId xmlns:a16="http://schemas.microsoft.com/office/drawing/2014/main" id="{97C7CACA-1901-49A7-B217-757A15E31E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9867" y="182563"/>
            <a:ext cx="1469231" cy="1638300"/>
            <a:chOff x="-304950" y="1799125"/>
            <a:chExt cx="1469422" cy="1228432"/>
          </a:xfrm>
        </p:grpSpPr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93A9302D-03C3-46F4-A698-40DDEA84C2AE}"/>
                </a:ext>
              </a:extLst>
            </p:cNvPr>
            <p:cNvSpPr/>
            <p:nvPr/>
          </p:nvSpPr>
          <p:spPr>
            <a:xfrm>
              <a:off x="-304950" y="2353824"/>
              <a:ext cx="1182444" cy="67373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9B821152-454D-47E4-831D-62A5E2DB7ED4}"/>
                </a:ext>
              </a:extLst>
            </p:cNvPr>
            <p:cNvSpPr/>
            <p:nvPr/>
          </p:nvSpPr>
          <p:spPr>
            <a:xfrm>
              <a:off x="-20353" y="2114565"/>
              <a:ext cx="50013" cy="33330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B7980B08-EA77-4E3A-A267-023CF7A41676}"/>
                </a:ext>
              </a:extLst>
            </p:cNvPr>
            <p:cNvSpPr/>
            <p:nvPr/>
          </p:nvSpPr>
          <p:spPr>
            <a:xfrm>
              <a:off x="421426" y="2290735"/>
              <a:ext cx="52394" cy="24998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A4D12D90-AB44-4E93-9AA5-C07BC0E1120B}"/>
                </a:ext>
              </a:extLst>
            </p:cNvPr>
            <p:cNvSpPr/>
            <p:nvPr/>
          </p:nvSpPr>
          <p:spPr>
            <a:xfrm>
              <a:off x="839390" y="2338349"/>
              <a:ext cx="64302" cy="40472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1E3058CC-9F63-4D41-B69D-2B6CA6E66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D826F2DA-0E26-4049-ACDB-2321EAF14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443759904 w 3295"/>
                <a:gd name="T1" fmla="*/ 443763521 h 455"/>
                <a:gd name="T2" fmla="*/ 443759904 w 3295"/>
                <a:gd name="T3" fmla="*/ 443763521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443759904 w 3295"/>
                <a:gd name="T9" fmla="*/ 443763521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CC13E23D-99FE-414B-8460-AA5D34C13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443754491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443754491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0170824C-5DC4-44C2-82C4-08249FA11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44375191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1323119777 h 2705"/>
                <a:gd name="T18" fmla="*/ 2147483646 w 10854"/>
                <a:gd name="T19" fmla="*/ 44375191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5AD0F36C-C99C-471A-832B-B01BD0F2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443754483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443754483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115EB5F8-A123-4D97-BA94-94E6E66C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62D9E4B9-2FF4-41FB-A50F-D55D21CB7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443752377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443752377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82A84BD8-CFCC-42F3-9DD5-B36993E1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443754718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443754718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14C40CF3-E0AD-40C1-8E7B-75EAF206D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443754289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443754289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B7F82A8D-8456-4D1F-B055-BCC00F4B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443754703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443754703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51" name="Google Shape;56;p2">
            <a:extLst>
              <a:ext uri="{FF2B5EF4-FFF2-40B4-BE49-F238E27FC236}">
                <a16:creationId xmlns:a16="http://schemas.microsoft.com/office/drawing/2014/main" id="{9ECD06CB-F49A-4927-A5A0-717EEA533522}"/>
              </a:ext>
            </a:extLst>
          </p:cNvPr>
          <p:cNvGrpSpPr>
            <a:grpSpLocks/>
          </p:cNvGrpSpPr>
          <p:nvPr/>
        </p:nvGrpSpPr>
        <p:grpSpPr bwMode="auto">
          <a:xfrm>
            <a:off x="184547" y="4371976"/>
            <a:ext cx="1214438" cy="981075"/>
            <a:chOff x="478326" y="2825649"/>
            <a:chExt cx="1012293" cy="613511"/>
          </a:xfrm>
        </p:grpSpPr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E4EDF020-77C3-429F-9C8B-F8B834A7F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D9BEFF09-CEC5-4B96-A489-45A9B1E47A81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25B05FE8-875A-47D9-A2E8-5801B49BB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313C1B9E-AD89-462B-847A-4F6B1372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4A6F7311-6730-4141-ABFA-E050029F0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2D5B562A-7AB3-4EC0-9DEF-580077B84106}"/>
              </a:ext>
            </a:extLst>
          </p:cNvPr>
          <p:cNvSpPr/>
          <p:nvPr/>
        </p:nvSpPr>
        <p:spPr>
          <a:xfrm>
            <a:off x="2530079" y="725488"/>
            <a:ext cx="250031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32AD42AF-A054-490D-A15B-39DE47B3910E}"/>
              </a:ext>
            </a:extLst>
          </p:cNvPr>
          <p:cNvSpPr/>
          <p:nvPr/>
        </p:nvSpPr>
        <p:spPr>
          <a:xfrm>
            <a:off x="225028" y="309563"/>
            <a:ext cx="39409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0F8F544C-ED09-4375-858B-556CDE6FAD12}"/>
              </a:ext>
            </a:extLst>
          </p:cNvPr>
          <p:cNvSpPr/>
          <p:nvPr/>
        </p:nvSpPr>
        <p:spPr>
          <a:xfrm>
            <a:off x="0" y="2605089"/>
            <a:ext cx="477441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5DC53670-53F0-42DC-9EB1-824EFE877B52}"/>
              </a:ext>
            </a:extLst>
          </p:cNvPr>
          <p:cNvSpPr/>
          <p:nvPr/>
        </p:nvSpPr>
        <p:spPr>
          <a:xfrm rot="10800000">
            <a:off x="3795712" y="0"/>
            <a:ext cx="1509713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61" name="Google Shape;66;p2">
            <a:extLst>
              <a:ext uri="{FF2B5EF4-FFF2-40B4-BE49-F238E27FC236}">
                <a16:creationId xmlns:a16="http://schemas.microsoft.com/office/drawing/2014/main" id="{1B8C47B7-C3DE-4682-BB70-827851AEE88E}"/>
              </a:ext>
            </a:extLst>
          </p:cNvPr>
          <p:cNvGrpSpPr>
            <a:grpSpLocks/>
          </p:cNvGrpSpPr>
          <p:nvPr/>
        </p:nvGrpSpPr>
        <p:grpSpPr bwMode="auto">
          <a:xfrm>
            <a:off x="184548" y="5424488"/>
            <a:ext cx="582215" cy="1244600"/>
            <a:chOff x="304350" y="3911000"/>
            <a:chExt cx="581394" cy="933655"/>
          </a:xfrm>
        </p:grpSpPr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7A10E6A8-9A79-4518-8638-5C4599996D00}"/>
                </a:ext>
              </a:extLst>
            </p:cNvPr>
            <p:cNvSpPr/>
            <p:nvPr/>
          </p:nvSpPr>
          <p:spPr>
            <a:xfrm>
              <a:off x="317428" y="4003889"/>
              <a:ext cx="91549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BF7CFE9D-68D2-4617-8CE0-78184E0D1D6A}"/>
                </a:ext>
              </a:extLst>
            </p:cNvPr>
            <p:cNvSpPr/>
            <p:nvPr/>
          </p:nvSpPr>
          <p:spPr>
            <a:xfrm>
              <a:off x="441078" y="4041998"/>
              <a:ext cx="9630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652CA84B-7DFA-437B-988A-98E40C818CE9}"/>
                </a:ext>
              </a:extLst>
            </p:cNvPr>
            <p:cNvSpPr/>
            <p:nvPr/>
          </p:nvSpPr>
          <p:spPr>
            <a:xfrm>
              <a:off x="304350" y="4190858"/>
              <a:ext cx="143862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39CE9185-40AE-40B5-99E2-B596BCE42E37}"/>
                </a:ext>
              </a:extLst>
            </p:cNvPr>
            <p:cNvSpPr/>
            <p:nvPr/>
          </p:nvSpPr>
          <p:spPr>
            <a:xfrm>
              <a:off x="507659" y="4205149"/>
              <a:ext cx="111761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0FFF2345-BB70-4662-A8A7-23DC908735C9}"/>
                </a:ext>
              </a:extLst>
            </p:cNvPr>
            <p:cNvSpPr/>
            <p:nvPr/>
          </p:nvSpPr>
          <p:spPr>
            <a:xfrm>
              <a:off x="317428" y="4392118"/>
              <a:ext cx="234223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AE6DF476-9BC4-4F1A-B054-F53F2DA3D5D2}"/>
                </a:ext>
              </a:extLst>
            </p:cNvPr>
            <p:cNvSpPr/>
            <p:nvPr/>
          </p:nvSpPr>
          <p:spPr>
            <a:xfrm>
              <a:off x="608720" y="4336146"/>
              <a:ext cx="115327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E2957CC7-6423-4C86-8949-A668538AA554}"/>
                </a:ext>
              </a:extLst>
            </p:cNvPr>
            <p:cNvSpPr/>
            <p:nvPr/>
          </p:nvSpPr>
          <p:spPr>
            <a:xfrm>
              <a:off x="351908" y="4538597"/>
              <a:ext cx="29723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1FEDA61F-3361-4862-A1CF-4628D8979F1C}"/>
                </a:ext>
              </a:extLst>
            </p:cNvPr>
            <p:cNvSpPr/>
            <p:nvPr/>
          </p:nvSpPr>
          <p:spPr>
            <a:xfrm>
              <a:off x="733559" y="4511207"/>
              <a:ext cx="128406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8D328D38-70B6-4F00-A234-BEF6C2138704}"/>
                </a:ext>
              </a:extLst>
            </p:cNvPr>
            <p:cNvSpPr/>
            <p:nvPr/>
          </p:nvSpPr>
          <p:spPr>
            <a:xfrm>
              <a:off x="436323" y="4691030"/>
              <a:ext cx="329338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2B789E2B-4B9E-4D24-9B7B-73BE432CF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72" name="Google Shape;77;p2">
            <a:extLst>
              <a:ext uri="{FF2B5EF4-FFF2-40B4-BE49-F238E27FC236}">
                <a16:creationId xmlns:a16="http://schemas.microsoft.com/office/drawing/2014/main" id="{5D075945-C4AF-4D7A-BF4F-B2D338DA9F09}"/>
              </a:ext>
            </a:extLst>
          </p:cNvPr>
          <p:cNvGrpSpPr>
            <a:grpSpLocks/>
          </p:cNvGrpSpPr>
          <p:nvPr/>
        </p:nvGrpSpPr>
        <p:grpSpPr bwMode="auto">
          <a:xfrm>
            <a:off x="491728" y="2063750"/>
            <a:ext cx="442913" cy="604838"/>
            <a:chOff x="918850" y="1629150"/>
            <a:chExt cx="442250" cy="453124"/>
          </a:xfrm>
        </p:grpSpPr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485E5F14-3F8E-41C9-8437-B1315D3ED9CE}"/>
                </a:ext>
              </a:extLst>
            </p:cNvPr>
            <p:cNvSpPr/>
            <p:nvPr/>
          </p:nvSpPr>
          <p:spPr>
            <a:xfrm>
              <a:off x="1015146" y="1742134"/>
              <a:ext cx="268679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93FEB3EC-95B8-47B7-A830-90B2B7E2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53CFC71C-A94C-45A2-8217-38636E004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CDA51854-7344-4D4C-80D5-6705D4AEC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2BBC746C-B68D-4C4E-89FE-889E8CC9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DF1861F4-A9B1-4C5F-8516-549DF8F9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734C2D7A-6EE9-4B88-9BBE-1C89DB1DD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E191A9EF-1E57-478C-A37D-BA785A80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9A1EF433-5EC7-4F66-AC24-6A7279E2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809E1D78-D75D-49FA-80EF-CF2816D40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E66DB956-F194-41DF-9D12-D7939BB3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2C4F9744-8DC6-4CD7-AED0-C267BE65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85" name="Google Shape;90;p2">
            <a:extLst>
              <a:ext uri="{FF2B5EF4-FFF2-40B4-BE49-F238E27FC236}">
                <a16:creationId xmlns:a16="http://schemas.microsoft.com/office/drawing/2014/main" id="{9B80A70F-B5E0-4859-B741-057E02B4AC8B}"/>
              </a:ext>
            </a:extLst>
          </p:cNvPr>
          <p:cNvSpPr>
            <a:spLocks/>
          </p:cNvSpPr>
          <p:nvPr/>
        </p:nvSpPr>
        <p:spPr bwMode="auto">
          <a:xfrm rot="4884482">
            <a:off x="216495" y="1356718"/>
            <a:ext cx="411163" cy="434579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73EC18AD-FCFD-418D-A408-45131A99CB92}"/>
              </a:ext>
            </a:extLst>
          </p:cNvPr>
          <p:cNvSpPr/>
          <p:nvPr/>
        </p:nvSpPr>
        <p:spPr>
          <a:xfrm>
            <a:off x="829866" y="5649913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87" name="Google Shape;92;p2">
            <a:extLst>
              <a:ext uri="{FF2B5EF4-FFF2-40B4-BE49-F238E27FC236}">
                <a16:creationId xmlns:a16="http://schemas.microsoft.com/office/drawing/2014/main" id="{F9825098-5093-4456-BE20-82AC3E0FAEEB}"/>
              </a:ext>
            </a:extLst>
          </p:cNvPr>
          <p:cNvSpPr/>
          <p:nvPr/>
        </p:nvSpPr>
        <p:spPr>
          <a:xfrm>
            <a:off x="296466" y="3833813"/>
            <a:ext cx="251222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88" name="Google Shape;93;p2">
            <a:extLst>
              <a:ext uri="{FF2B5EF4-FFF2-40B4-BE49-F238E27FC236}">
                <a16:creationId xmlns:a16="http://schemas.microsoft.com/office/drawing/2014/main" id="{52149A2E-50DF-4B62-B4EB-55BAB6536A97}"/>
              </a:ext>
            </a:extLst>
          </p:cNvPr>
          <p:cNvSpPr/>
          <p:nvPr/>
        </p:nvSpPr>
        <p:spPr>
          <a:xfrm rot="10800000">
            <a:off x="8666560" y="4524376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89" name="Google Shape;94;p2">
            <a:extLst>
              <a:ext uri="{FF2B5EF4-FFF2-40B4-BE49-F238E27FC236}">
                <a16:creationId xmlns:a16="http://schemas.microsoft.com/office/drawing/2014/main" id="{1CCF5AB1-95C1-4443-AE54-F68F359420C3}"/>
              </a:ext>
            </a:extLst>
          </p:cNvPr>
          <p:cNvGrpSpPr>
            <a:grpSpLocks/>
          </p:cNvGrpSpPr>
          <p:nvPr/>
        </p:nvGrpSpPr>
        <p:grpSpPr bwMode="auto">
          <a:xfrm>
            <a:off x="1518048" y="5510213"/>
            <a:ext cx="697706" cy="1244600"/>
            <a:chOff x="1517975" y="4132611"/>
            <a:chExt cx="698732" cy="933635"/>
          </a:xfrm>
        </p:grpSpPr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27C44D9E-815A-4DA0-AB90-BD0C1CDC1D44}"/>
                </a:ext>
              </a:extLst>
            </p:cNvPr>
            <p:cNvSpPr/>
            <p:nvPr/>
          </p:nvSpPr>
          <p:spPr>
            <a:xfrm>
              <a:off x="1597864" y="4489869"/>
              <a:ext cx="137124" cy="1381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15676E0B-5ED1-45A9-849D-D750B3BA20E6}"/>
                </a:ext>
              </a:extLst>
            </p:cNvPr>
            <p:cNvSpPr/>
            <p:nvPr/>
          </p:nvSpPr>
          <p:spPr>
            <a:xfrm>
              <a:off x="1932922" y="4188581"/>
              <a:ext cx="106121" cy="107177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F174CC03-8D22-4926-972F-AF6E6A572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CD17F803-C451-4F2B-A68D-AC71AD1A4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59366832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59366832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F0A2D046-EEE2-4F7E-95CC-2620BDB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529BEAC5-2FD2-46FA-984A-3BE991FD0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59362872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59362872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2EFFB99D-4DED-4E30-9D06-F7192369F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97" name="Google Shape;102;p2">
            <a:extLst>
              <a:ext uri="{FF2B5EF4-FFF2-40B4-BE49-F238E27FC236}">
                <a16:creationId xmlns:a16="http://schemas.microsoft.com/office/drawing/2014/main" id="{802FCA37-1E9E-4198-8F28-F0FF02182340}"/>
              </a:ext>
            </a:extLst>
          </p:cNvPr>
          <p:cNvGrpSpPr>
            <a:grpSpLocks/>
          </p:cNvGrpSpPr>
          <p:nvPr/>
        </p:nvGrpSpPr>
        <p:grpSpPr bwMode="auto">
          <a:xfrm>
            <a:off x="829867" y="3128963"/>
            <a:ext cx="469106" cy="595312"/>
            <a:chOff x="984375" y="2346230"/>
            <a:chExt cx="468336" cy="446495"/>
          </a:xfrm>
        </p:grpSpPr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00EC70C2-C359-4900-A6A7-EB4A14F0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90060405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DC2F8314-C360-489B-8862-092A3FC63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90061040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90061040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C76FBB8B-989C-4D3F-BC75-C1FD1AC54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9929AE42-FCAD-4C69-8A3F-C6BAC58EB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360362504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09E08EE3-E8FC-4B21-B39A-B33479FA7FC9}"/>
              </a:ext>
            </a:extLst>
          </p:cNvPr>
          <p:cNvSpPr>
            <a:spLocks/>
          </p:cNvSpPr>
          <p:nvPr/>
        </p:nvSpPr>
        <p:spPr bwMode="auto">
          <a:xfrm>
            <a:off x="2501504" y="5967413"/>
            <a:ext cx="250031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03" name="Google Shape;108;p2">
            <a:extLst>
              <a:ext uri="{FF2B5EF4-FFF2-40B4-BE49-F238E27FC236}">
                <a16:creationId xmlns:a16="http://schemas.microsoft.com/office/drawing/2014/main" id="{30071827-AFF7-4E4D-AE2E-819D80137467}"/>
              </a:ext>
            </a:extLst>
          </p:cNvPr>
          <p:cNvSpPr>
            <a:spLocks/>
          </p:cNvSpPr>
          <p:nvPr/>
        </p:nvSpPr>
        <p:spPr bwMode="auto">
          <a:xfrm>
            <a:off x="8362951" y="4140201"/>
            <a:ext cx="213122" cy="328613"/>
          </a:xfrm>
          <a:custGeom>
            <a:avLst/>
            <a:gdLst>
              <a:gd name="T0" fmla="*/ 2147483646 w 6128"/>
              <a:gd name="T1" fmla="*/ 211996902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1996902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04" name="Google Shape;109;p2">
            <a:extLst>
              <a:ext uri="{FF2B5EF4-FFF2-40B4-BE49-F238E27FC236}">
                <a16:creationId xmlns:a16="http://schemas.microsoft.com/office/drawing/2014/main" id="{127AF0DD-F41F-4E6B-8BA1-03E9956A6964}"/>
              </a:ext>
            </a:extLst>
          </p:cNvPr>
          <p:cNvSpPr>
            <a:spLocks/>
          </p:cNvSpPr>
          <p:nvPr/>
        </p:nvSpPr>
        <p:spPr bwMode="auto">
          <a:xfrm>
            <a:off x="8578454" y="4470401"/>
            <a:ext cx="135731" cy="207963"/>
          </a:xfrm>
          <a:custGeom>
            <a:avLst/>
            <a:gdLst>
              <a:gd name="T0" fmla="*/ 2147483646 w 3884"/>
              <a:gd name="T1" fmla="*/ 210737444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0737444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05" name="Google Shape;110;p2">
            <a:extLst>
              <a:ext uri="{FF2B5EF4-FFF2-40B4-BE49-F238E27FC236}">
                <a16:creationId xmlns:a16="http://schemas.microsoft.com/office/drawing/2014/main" id="{5EFE71E4-5FC6-4415-B635-E1C2855661E0}"/>
              </a:ext>
            </a:extLst>
          </p:cNvPr>
          <p:cNvSpPr>
            <a:spLocks/>
          </p:cNvSpPr>
          <p:nvPr/>
        </p:nvSpPr>
        <p:spPr bwMode="auto">
          <a:xfrm>
            <a:off x="7197328" y="5967414"/>
            <a:ext cx="308372" cy="579437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06" name="Google Shape;111;p2">
            <a:extLst>
              <a:ext uri="{FF2B5EF4-FFF2-40B4-BE49-F238E27FC236}">
                <a16:creationId xmlns:a16="http://schemas.microsoft.com/office/drawing/2014/main" id="{775625A0-0F4B-4341-BF0C-400FB2F268F8}"/>
              </a:ext>
            </a:extLst>
          </p:cNvPr>
          <p:cNvSpPr/>
          <p:nvPr/>
        </p:nvSpPr>
        <p:spPr>
          <a:xfrm>
            <a:off x="3818335" y="6224589"/>
            <a:ext cx="1507331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07" name="Google Shape;112;p2">
            <a:extLst>
              <a:ext uri="{FF2B5EF4-FFF2-40B4-BE49-F238E27FC236}">
                <a16:creationId xmlns:a16="http://schemas.microsoft.com/office/drawing/2014/main" id="{7B35156C-057C-46E9-A433-950C9178402B}"/>
              </a:ext>
            </a:extLst>
          </p:cNvPr>
          <p:cNvSpPr>
            <a:spLocks/>
          </p:cNvSpPr>
          <p:nvPr/>
        </p:nvSpPr>
        <p:spPr bwMode="auto">
          <a:xfrm>
            <a:off x="8623698" y="3389314"/>
            <a:ext cx="392906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429669034 h 13001"/>
              <a:gd name="T96" fmla="*/ 2147483646 w 9852"/>
              <a:gd name="T97" fmla="*/ 2147483646 h 13001"/>
              <a:gd name="T98" fmla="*/ 2147483646 w 9852"/>
              <a:gd name="T99" fmla="*/ 1726879318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429669034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108" name="Google Shape;113;p2">
            <a:extLst>
              <a:ext uri="{FF2B5EF4-FFF2-40B4-BE49-F238E27FC236}">
                <a16:creationId xmlns:a16="http://schemas.microsoft.com/office/drawing/2014/main" id="{C7D06653-2688-4EE0-9A4F-1077B1955023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404" y="96838"/>
            <a:ext cx="581025" cy="1244600"/>
            <a:chOff x="304350" y="3911000"/>
            <a:chExt cx="581394" cy="933655"/>
          </a:xfrm>
        </p:grpSpPr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7ABF27AC-4BA8-4FFC-AD85-4E0083DC1F6F}"/>
                </a:ext>
              </a:extLst>
            </p:cNvPr>
            <p:cNvSpPr/>
            <p:nvPr/>
          </p:nvSpPr>
          <p:spPr>
            <a:xfrm>
              <a:off x="320863" y="4007381"/>
              <a:ext cx="91737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2F8033DD-26E3-4F4B-A624-21CA1331E1EB}"/>
                </a:ext>
              </a:extLst>
            </p:cNvPr>
            <p:cNvSpPr/>
            <p:nvPr/>
          </p:nvSpPr>
          <p:spPr>
            <a:xfrm>
              <a:off x="449259" y="4053078"/>
              <a:ext cx="96501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1777E5D1-D6A0-4B86-ACCF-A945ACFD158F}"/>
                </a:ext>
              </a:extLst>
            </p:cNvPr>
            <p:cNvSpPr/>
            <p:nvPr/>
          </p:nvSpPr>
          <p:spPr>
            <a:xfrm>
              <a:off x="312649" y="4197884"/>
              <a:ext cx="145349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7913A049-A502-4C76-B315-89A901D83961}"/>
                </a:ext>
              </a:extLst>
            </p:cNvPr>
            <p:cNvSpPr/>
            <p:nvPr/>
          </p:nvSpPr>
          <p:spPr>
            <a:xfrm>
              <a:off x="509628" y="4205917"/>
              <a:ext cx="110798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9229E18F-F753-4A0C-9B64-8764112E30C3}"/>
                </a:ext>
              </a:extLst>
            </p:cNvPr>
            <p:cNvSpPr/>
            <p:nvPr/>
          </p:nvSpPr>
          <p:spPr>
            <a:xfrm>
              <a:off x="323330" y="4406150"/>
              <a:ext cx="233511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5B46AEE8-E34F-4DFA-BAAD-F73C2C5A4540}"/>
                </a:ext>
              </a:extLst>
            </p:cNvPr>
            <p:cNvSpPr/>
            <p:nvPr/>
          </p:nvSpPr>
          <p:spPr>
            <a:xfrm>
              <a:off x="611146" y="4336689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B1E8953C-D3B4-4C53-AA27-055C1DBBF4FE}"/>
                </a:ext>
              </a:extLst>
            </p:cNvPr>
            <p:cNvSpPr/>
            <p:nvPr/>
          </p:nvSpPr>
          <p:spPr>
            <a:xfrm>
              <a:off x="363654" y="4544264"/>
              <a:ext cx="296654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2274DC1F-5BC8-4C22-B8A7-B367554B759A}"/>
                </a:ext>
              </a:extLst>
            </p:cNvPr>
            <p:cNvSpPr/>
            <p:nvPr/>
          </p:nvSpPr>
          <p:spPr>
            <a:xfrm>
              <a:off x="732598" y="4524140"/>
              <a:ext cx="127477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7" name="Google Shape;122;p2">
              <a:extLst>
                <a:ext uri="{FF2B5EF4-FFF2-40B4-BE49-F238E27FC236}">
                  <a16:creationId xmlns:a16="http://schemas.microsoft.com/office/drawing/2014/main" id="{7E89EFA0-EF10-4966-8819-4F6372FC02AC}"/>
                </a:ext>
              </a:extLst>
            </p:cNvPr>
            <p:cNvSpPr/>
            <p:nvPr/>
          </p:nvSpPr>
          <p:spPr>
            <a:xfrm>
              <a:off x="438415" y="4692006"/>
              <a:ext cx="330013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DF2A22D9-DB37-4287-B4D5-3807B305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119" name="Google Shape;124;p2">
            <a:extLst>
              <a:ext uri="{FF2B5EF4-FFF2-40B4-BE49-F238E27FC236}">
                <a16:creationId xmlns:a16="http://schemas.microsoft.com/office/drawing/2014/main" id="{57016CF1-4652-4810-8A05-5D0547B359DC}"/>
              </a:ext>
            </a:extLst>
          </p:cNvPr>
          <p:cNvGrpSpPr>
            <a:grpSpLocks/>
          </p:cNvGrpSpPr>
          <p:nvPr/>
        </p:nvGrpSpPr>
        <p:grpSpPr bwMode="auto">
          <a:xfrm>
            <a:off x="6413898" y="274638"/>
            <a:ext cx="697706" cy="889000"/>
            <a:chOff x="984375" y="2346230"/>
            <a:chExt cx="468336" cy="446495"/>
          </a:xfrm>
        </p:grpSpPr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8B0A4109-D4BB-41B9-B4CD-B0F161F571F8}"/>
                </a:ext>
              </a:extLst>
            </p:cNvPr>
            <p:cNvSpPr/>
            <p:nvPr/>
          </p:nvSpPr>
          <p:spPr>
            <a:xfrm>
              <a:off x="1139421" y="2346230"/>
              <a:ext cx="313290" cy="368358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78084405-1D06-4281-90B0-D7FB93629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90061040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90061040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E5A832EE-6CB3-445B-AC2F-3978DE2AD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537FA7A7-CED8-49B2-9BEF-96E5A45B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360362504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124" name="Google Shape;129;p2">
            <a:extLst>
              <a:ext uri="{FF2B5EF4-FFF2-40B4-BE49-F238E27FC236}">
                <a16:creationId xmlns:a16="http://schemas.microsoft.com/office/drawing/2014/main" id="{47CD0653-A1E7-4793-AAF5-8BF4C774A345}"/>
              </a:ext>
            </a:extLst>
          </p:cNvPr>
          <p:cNvGrpSpPr>
            <a:grpSpLocks/>
          </p:cNvGrpSpPr>
          <p:nvPr/>
        </p:nvGrpSpPr>
        <p:grpSpPr bwMode="auto">
          <a:xfrm>
            <a:off x="7409260" y="2614613"/>
            <a:ext cx="1166813" cy="976312"/>
            <a:chOff x="6925510" y="205316"/>
            <a:chExt cx="905688" cy="530354"/>
          </a:xfrm>
        </p:grpSpPr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5C52578D-23B9-4737-900E-FEAE9A3CE3AC}"/>
                </a:ext>
              </a:extLst>
            </p:cNvPr>
            <p:cNvSpPr/>
            <p:nvPr/>
          </p:nvSpPr>
          <p:spPr>
            <a:xfrm>
              <a:off x="7092785" y="213077"/>
              <a:ext cx="569290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AFAF9FCA-E56A-46E3-99E5-65E8BF82F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02AC3984-E1F7-43FD-BCDB-B1E02957B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8" name="Google Shape;133;p2">
              <a:extLst>
                <a:ext uri="{FF2B5EF4-FFF2-40B4-BE49-F238E27FC236}">
                  <a16:creationId xmlns:a16="http://schemas.microsoft.com/office/drawing/2014/main" id="{E5666322-3397-459E-9637-70896E28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9" name="Google Shape;134;p2">
              <a:extLst>
                <a:ext uri="{FF2B5EF4-FFF2-40B4-BE49-F238E27FC236}">
                  <a16:creationId xmlns:a16="http://schemas.microsoft.com/office/drawing/2014/main" id="{E4A5148C-7E23-4E4C-B88B-50032B263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0" name="Google Shape;135;p2">
              <a:extLst>
                <a:ext uri="{FF2B5EF4-FFF2-40B4-BE49-F238E27FC236}">
                  <a16:creationId xmlns:a16="http://schemas.microsoft.com/office/drawing/2014/main" id="{F7FCF4A6-5C75-4F3A-8FFA-3E4BBED3C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31" name="Google Shape;136;p2">
            <a:extLst>
              <a:ext uri="{FF2B5EF4-FFF2-40B4-BE49-F238E27FC236}">
                <a16:creationId xmlns:a16="http://schemas.microsoft.com/office/drawing/2014/main" id="{A21AA2FA-9C53-4309-904F-6C2A1A27FE50}"/>
              </a:ext>
            </a:extLst>
          </p:cNvPr>
          <p:cNvSpPr/>
          <p:nvPr/>
        </p:nvSpPr>
        <p:spPr>
          <a:xfrm>
            <a:off x="7519988" y="4060825"/>
            <a:ext cx="251222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32" name="Google Shape;137;p2">
            <a:extLst>
              <a:ext uri="{FF2B5EF4-FFF2-40B4-BE49-F238E27FC236}">
                <a16:creationId xmlns:a16="http://schemas.microsoft.com/office/drawing/2014/main" id="{DEA9AE54-A13F-4D2A-A8F0-3741F4A80F7A}"/>
              </a:ext>
            </a:extLst>
          </p:cNvPr>
          <p:cNvSpPr>
            <a:spLocks/>
          </p:cNvSpPr>
          <p:nvPr/>
        </p:nvSpPr>
        <p:spPr bwMode="auto">
          <a:xfrm>
            <a:off x="6637735" y="5646738"/>
            <a:ext cx="250031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33" name="Google Shape;138;p2">
            <a:extLst>
              <a:ext uri="{FF2B5EF4-FFF2-40B4-BE49-F238E27FC236}">
                <a16:creationId xmlns:a16="http://schemas.microsoft.com/office/drawing/2014/main" id="{16C14CCD-C8F6-48F7-84CA-45F72B285427}"/>
              </a:ext>
            </a:extLst>
          </p:cNvPr>
          <p:cNvSpPr>
            <a:spLocks/>
          </p:cNvSpPr>
          <p:nvPr/>
        </p:nvSpPr>
        <p:spPr bwMode="auto">
          <a:xfrm>
            <a:off x="6259117" y="6211888"/>
            <a:ext cx="269081" cy="322262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34" name="Google Shape;139;p2">
            <a:extLst>
              <a:ext uri="{FF2B5EF4-FFF2-40B4-BE49-F238E27FC236}">
                <a16:creationId xmlns:a16="http://schemas.microsoft.com/office/drawing/2014/main" id="{7D9CA37B-2CA6-44C3-B28C-074AEE880821}"/>
              </a:ext>
            </a:extLst>
          </p:cNvPr>
          <p:cNvSpPr>
            <a:spLocks/>
          </p:cNvSpPr>
          <p:nvPr/>
        </p:nvSpPr>
        <p:spPr bwMode="auto">
          <a:xfrm>
            <a:off x="5648326" y="554038"/>
            <a:ext cx="251222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845467"/>
            <a:ext cx="4753800" cy="280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4678233"/>
            <a:ext cx="3807900" cy="6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53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129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id="{6B2601F2-6B02-4DDE-B895-3EA7C788221C}"/>
              </a:ext>
            </a:extLst>
          </p:cNvPr>
          <p:cNvSpPr/>
          <p:nvPr/>
        </p:nvSpPr>
        <p:spPr>
          <a:xfrm>
            <a:off x="7649767" y="2662238"/>
            <a:ext cx="250031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id="{64760CD0-95D4-4715-A941-BFD8384B2D2E}"/>
              </a:ext>
            </a:extLst>
          </p:cNvPr>
          <p:cNvSpPr>
            <a:spLocks/>
          </p:cNvSpPr>
          <p:nvPr/>
        </p:nvSpPr>
        <p:spPr bwMode="auto">
          <a:xfrm rot="19198952">
            <a:off x="7614048" y="4176714"/>
            <a:ext cx="329803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id="{E1DB83C2-3151-4BA4-9018-5E11B385E8D9}"/>
              </a:ext>
            </a:extLst>
          </p:cNvPr>
          <p:cNvGrpSpPr>
            <a:grpSpLocks/>
          </p:cNvGrpSpPr>
          <p:nvPr/>
        </p:nvGrpSpPr>
        <p:grpSpPr bwMode="auto">
          <a:xfrm rot="20959702">
            <a:off x="7143750" y="1066801"/>
            <a:ext cx="947738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id="{4746050A-AAA7-47A9-8102-2D64E8C4351B}"/>
                </a:ext>
              </a:extLst>
            </p:cNvPr>
            <p:cNvSpPr/>
            <p:nvPr/>
          </p:nvSpPr>
          <p:spPr>
            <a:xfrm>
              <a:off x="1135717" y="2343859"/>
              <a:ext cx="313008" cy="368255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id="{BB1882F4-870D-4B47-A292-05F211A6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90061040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90061040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id="{9174A842-882A-4455-9275-8398CEBDB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id="{C534A7D0-D512-47EE-8AB7-EBD46A44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360362504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id="{DF3081B9-F6C8-405B-A158-B489E1FBA69E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4438651"/>
            <a:ext cx="1156097" cy="2060575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id="{D6DD897B-36B1-4C9D-AF46-0617842985CA}"/>
                </a:ext>
              </a:extLst>
            </p:cNvPr>
            <p:cNvSpPr/>
            <p:nvPr/>
          </p:nvSpPr>
          <p:spPr>
            <a:xfrm>
              <a:off x="1597851" y="4490097"/>
              <a:ext cx="138163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id="{C01CA6E2-C011-47A9-954C-A86F1DA4B813}"/>
                </a:ext>
              </a:extLst>
            </p:cNvPr>
            <p:cNvSpPr/>
            <p:nvPr/>
          </p:nvSpPr>
          <p:spPr>
            <a:xfrm>
              <a:off x="1932465" y="4188715"/>
              <a:ext cx="106501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id="{81D23D93-67D7-4DE7-9561-0C8D83664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id="{D7843B4C-2E92-4C9C-A8C9-6E5E8A3DB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59366832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59366832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id="{F50BAC4F-D763-4125-9EFF-2C865BC0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id="{6C616E0A-0DB7-49AB-B5DC-F627CCD22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59362872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59362872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id="{D425FAED-56FF-4EC8-AC95-F61E6C0FD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id="{30DF8CF8-DD86-4CF3-A32A-93869EADC635}"/>
              </a:ext>
            </a:extLst>
          </p:cNvPr>
          <p:cNvGrpSpPr>
            <a:grpSpLocks/>
          </p:cNvGrpSpPr>
          <p:nvPr/>
        </p:nvGrpSpPr>
        <p:grpSpPr bwMode="auto">
          <a:xfrm>
            <a:off x="429816" y="439738"/>
            <a:ext cx="1098947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id="{DEED3C77-3AF8-48E7-A54C-62C0D94749EF}"/>
                </a:ext>
              </a:extLst>
            </p:cNvPr>
            <p:cNvSpPr/>
            <p:nvPr/>
          </p:nvSpPr>
          <p:spPr>
            <a:xfrm>
              <a:off x="1016116" y="1742067"/>
              <a:ext cx="267842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id="{7CB07CFB-D670-44E9-96A6-FEE840366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id="{08E05239-FAA0-4005-9C18-E38C28FA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id="{DA292AF9-7D3E-4212-B4E2-D02B6857D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id="{92D7E112-FBA0-467B-B6FD-52853769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id="{3A00EFCD-74BA-4D59-8195-0D8AE2378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id="{23E4B132-73A9-4E72-ACDA-499457A9B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id="{2F81907E-DC78-4287-B9A1-4AA38520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id="{2A17E5A3-7707-4080-B940-250CBAEE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id="{9D692E7E-9EEF-4C29-9935-8178833C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id="{A881640F-8322-4A40-8931-885B0A720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id="{AFAFA976-E51C-4F2E-A1A9-DCCA1608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id="{A63C3AD4-42AA-42DF-B5C7-AA78DFB546ED}"/>
              </a:ext>
            </a:extLst>
          </p:cNvPr>
          <p:cNvSpPr>
            <a:spLocks/>
          </p:cNvSpPr>
          <p:nvPr/>
        </p:nvSpPr>
        <p:spPr bwMode="auto">
          <a:xfrm>
            <a:off x="429816" y="4545014"/>
            <a:ext cx="180975" cy="238125"/>
          </a:xfrm>
          <a:custGeom>
            <a:avLst/>
            <a:gdLst>
              <a:gd name="T0" fmla="*/ 2147483646 w 7736"/>
              <a:gd name="T1" fmla="*/ 47715872 h 6918"/>
              <a:gd name="T2" fmla="*/ 2147483646 w 7736"/>
              <a:gd name="T3" fmla="*/ 9685825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597824555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47715872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id="{DF511F07-09D0-464A-A083-C498ADEABE03}"/>
              </a:ext>
            </a:extLst>
          </p:cNvPr>
          <p:cNvSpPr/>
          <p:nvPr/>
        </p:nvSpPr>
        <p:spPr>
          <a:xfrm>
            <a:off x="-4763" y="1562101"/>
            <a:ext cx="723900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id="{9A4BAA56-B812-409D-BD81-81697F042C87}"/>
              </a:ext>
            </a:extLst>
          </p:cNvPr>
          <p:cNvSpPr>
            <a:spLocks/>
          </p:cNvSpPr>
          <p:nvPr/>
        </p:nvSpPr>
        <p:spPr bwMode="auto">
          <a:xfrm>
            <a:off x="1022748" y="2146301"/>
            <a:ext cx="282178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id="{2A88D1BE-A48E-4444-9610-070662FCF0BD}"/>
              </a:ext>
            </a:extLst>
          </p:cNvPr>
          <p:cNvSpPr/>
          <p:nvPr/>
        </p:nvSpPr>
        <p:spPr>
          <a:xfrm>
            <a:off x="719137" y="2905126"/>
            <a:ext cx="282179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id="{B5DB869B-BB24-4B47-870F-7607D4DE3174}"/>
              </a:ext>
            </a:extLst>
          </p:cNvPr>
          <p:cNvSpPr>
            <a:spLocks/>
          </p:cNvSpPr>
          <p:nvPr/>
        </p:nvSpPr>
        <p:spPr bwMode="auto">
          <a:xfrm>
            <a:off x="8382000" y="3938589"/>
            <a:ext cx="214313" cy="333375"/>
          </a:xfrm>
          <a:custGeom>
            <a:avLst/>
            <a:gdLst>
              <a:gd name="T0" fmla="*/ 2147483646 w 6128"/>
              <a:gd name="T1" fmla="*/ 229450562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29450562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id="{AE21AEA1-34A1-4F80-B57E-96708A96998E}"/>
              </a:ext>
            </a:extLst>
          </p:cNvPr>
          <p:cNvSpPr>
            <a:spLocks/>
          </p:cNvSpPr>
          <p:nvPr/>
        </p:nvSpPr>
        <p:spPr bwMode="auto">
          <a:xfrm>
            <a:off x="8601076" y="4273550"/>
            <a:ext cx="136922" cy="211138"/>
          </a:xfrm>
          <a:custGeom>
            <a:avLst/>
            <a:gdLst>
              <a:gd name="T0" fmla="*/ 2147483646 w 3884"/>
              <a:gd name="T1" fmla="*/ 228828875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28828875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id="{95C4755E-55BA-4E6D-BA48-146BF44E04F8}"/>
              </a:ext>
            </a:extLst>
          </p:cNvPr>
          <p:cNvSpPr>
            <a:spLocks/>
          </p:cNvSpPr>
          <p:nvPr/>
        </p:nvSpPr>
        <p:spPr bwMode="auto">
          <a:xfrm rot="737986">
            <a:off x="882253" y="3776663"/>
            <a:ext cx="375047" cy="658812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336236696 h 13001"/>
              <a:gd name="T96" fmla="*/ 2147483646 w 9852"/>
              <a:gd name="T97" fmla="*/ 2147483646 h 13001"/>
              <a:gd name="T98" fmla="*/ 2147483646 w 9852"/>
              <a:gd name="T99" fmla="*/ 133857605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33623669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id="{B13FEFEB-2C18-4E5D-B216-830A0BF02A67}"/>
              </a:ext>
            </a:extLst>
          </p:cNvPr>
          <p:cNvSpPr>
            <a:spLocks/>
          </p:cNvSpPr>
          <p:nvPr/>
        </p:nvSpPr>
        <p:spPr bwMode="auto">
          <a:xfrm>
            <a:off x="180975" y="295276"/>
            <a:ext cx="180975" cy="2397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id="{748465AB-E59F-45B7-906B-5B847CED2882}"/>
              </a:ext>
            </a:extLst>
          </p:cNvPr>
          <p:cNvSpPr/>
          <p:nvPr/>
        </p:nvSpPr>
        <p:spPr>
          <a:xfrm>
            <a:off x="7572375" y="357189"/>
            <a:ext cx="275035" cy="31908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id="{5BF5BDD6-E5F5-4E46-A03F-C1E5E1C5E0F3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8222655" y="2185394"/>
            <a:ext cx="593725" cy="715565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id="{E38B4DE9-95B5-4193-8610-5E06FE5BACBA}"/>
                </a:ext>
              </a:extLst>
            </p:cNvPr>
            <p:cNvSpPr/>
            <p:nvPr/>
          </p:nvSpPr>
          <p:spPr>
            <a:xfrm>
              <a:off x="318872" y="3993411"/>
              <a:ext cx="90163" cy="11340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id="{79253601-8714-4D70-848E-1E1B119E6C3F}"/>
                </a:ext>
              </a:extLst>
            </p:cNvPr>
            <p:cNvSpPr/>
            <p:nvPr/>
          </p:nvSpPr>
          <p:spPr>
            <a:xfrm>
              <a:off x="440963" y="4035532"/>
              <a:ext cx="96381" cy="156903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id="{C87B9449-F427-4247-8E0A-8A7763B28FCA}"/>
                </a:ext>
              </a:extLst>
            </p:cNvPr>
            <p:cNvSpPr/>
            <p:nvPr/>
          </p:nvSpPr>
          <p:spPr>
            <a:xfrm>
              <a:off x="298275" y="4177546"/>
              <a:ext cx="144572" cy="110298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id="{CC92CAC1-0CB6-4804-9C45-4F04FE8F92AC}"/>
                </a:ext>
              </a:extLst>
            </p:cNvPr>
            <p:cNvSpPr/>
            <p:nvPr/>
          </p:nvSpPr>
          <p:spPr>
            <a:xfrm>
              <a:off x="507300" y="4197262"/>
              <a:ext cx="111926" cy="187973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id="{6F82FD42-C808-4EFE-BB8F-8E221E8554E5}"/>
                </a:ext>
              </a:extLst>
            </p:cNvPr>
            <p:cNvSpPr/>
            <p:nvPr/>
          </p:nvSpPr>
          <p:spPr>
            <a:xfrm>
              <a:off x="307378" y="4379696"/>
              <a:ext cx="234733" cy="118066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id="{FDE7B900-A935-4449-AB14-FC23B2791C3F}"/>
                </a:ext>
              </a:extLst>
            </p:cNvPr>
            <p:cNvSpPr/>
            <p:nvPr/>
          </p:nvSpPr>
          <p:spPr>
            <a:xfrm>
              <a:off x="604957" y="4323420"/>
              <a:ext cx="115035" cy="21904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id="{0C6F204A-7EF5-4DD0-9BA0-EDB7998EBD04}"/>
                </a:ext>
              </a:extLst>
            </p:cNvPr>
            <p:cNvSpPr/>
            <p:nvPr/>
          </p:nvSpPr>
          <p:spPr>
            <a:xfrm>
              <a:off x="350735" y="4534751"/>
              <a:ext cx="298470" cy="10563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id="{D8615F85-BB31-407B-936D-10D3746C3E78}"/>
                </a:ext>
              </a:extLst>
            </p:cNvPr>
            <p:cNvSpPr/>
            <p:nvPr/>
          </p:nvSpPr>
          <p:spPr>
            <a:xfrm>
              <a:off x="721899" y="4500224"/>
              <a:ext cx="129026" cy="194187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id="{A30F5E25-0664-46AC-9566-53DE360C712E}"/>
                </a:ext>
              </a:extLst>
            </p:cNvPr>
            <p:cNvSpPr/>
            <p:nvPr/>
          </p:nvSpPr>
          <p:spPr>
            <a:xfrm>
              <a:off x="433805" y="4681411"/>
              <a:ext cx="329560" cy="8699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id="{D7C9C62F-4236-4B26-99FB-135610C7D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id="{3F487489-52F6-436F-B68F-F599EB63F230}"/>
              </a:ext>
            </a:extLst>
          </p:cNvPr>
          <p:cNvSpPr>
            <a:spLocks/>
          </p:cNvSpPr>
          <p:nvPr/>
        </p:nvSpPr>
        <p:spPr bwMode="auto">
          <a:xfrm>
            <a:off x="8129588" y="436563"/>
            <a:ext cx="180975" cy="2397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id="{831C6A83-E443-4C3D-B2B4-0C93814C5624}"/>
              </a:ext>
            </a:extLst>
          </p:cNvPr>
          <p:cNvSpPr>
            <a:spLocks/>
          </p:cNvSpPr>
          <p:nvPr/>
        </p:nvSpPr>
        <p:spPr bwMode="auto">
          <a:xfrm rot="19199010">
            <a:off x="8292704" y="1033464"/>
            <a:ext cx="275034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id="{69A7D38E-6101-4A3F-95FA-25517A4598FF}"/>
              </a:ext>
            </a:extLst>
          </p:cNvPr>
          <p:cNvSpPr>
            <a:spLocks/>
          </p:cNvSpPr>
          <p:nvPr/>
        </p:nvSpPr>
        <p:spPr bwMode="auto">
          <a:xfrm rot="20330316">
            <a:off x="8201025" y="3032126"/>
            <a:ext cx="400050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id="{2C1A3A37-5650-4C45-86E4-6BA5F4944303}"/>
              </a:ext>
            </a:extLst>
          </p:cNvPr>
          <p:cNvSpPr>
            <a:spLocks/>
          </p:cNvSpPr>
          <p:nvPr/>
        </p:nvSpPr>
        <p:spPr bwMode="auto">
          <a:xfrm>
            <a:off x="232173" y="5534026"/>
            <a:ext cx="250031" cy="301625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id="{1B09DB39-1569-4024-AEB9-C16280D11CB1}"/>
              </a:ext>
            </a:extLst>
          </p:cNvPr>
          <p:cNvSpPr>
            <a:spLocks/>
          </p:cNvSpPr>
          <p:nvPr/>
        </p:nvSpPr>
        <p:spPr bwMode="auto">
          <a:xfrm rot="19198911">
            <a:off x="290513" y="3784600"/>
            <a:ext cx="336947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id="{D64487C2-6312-48AD-B385-56DE94D85284}"/>
              </a:ext>
            </a:extLst>
          </p:cNvPr>
          <p:cNvGrpSpPr>
            <a:grpSpLocks/>
          </p:cNvGrpSpPr>
          <p:nvPr/>
        </p:nvGrpSpPr>
        <p:grpSpPr bwMode="auto">
          <a:xfrm>
            <a:off x="584598" y="5022850"/>
            <a:ext cx="882253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id="{C729DFAF-525D-4E9D-9C41-DFD1A2D0BCA7}"/>
                </a:ext>
              </a:extLst>
            </p:cNvPr>
            <p:cNvSpPr/>
            <p:nvPr/>
          </p:nvSpPr>
          <p:spPr>
            <a:xfrm>
              <a:off x="2563074" y="1336588"/>
              <a:ext cx="451513" cy="321736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id="{D5E5CB1A-2D59-46E6-B2D6-AE6318C29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id="{F7E8BCB0-EC70-4607-95AC-6A31C390D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id="{7FCA5820-5D4A-487D-80DF-B41BB0865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2100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id="{13B5F6FA-9FBB-44CD-862C-C24AD55272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id="{1805299E-BD01-404D-9EC4-FF0C87F1F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323479852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id="{647F8FAA-B230-4977-9ECC-0BEE6895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161783909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161783909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id="{594A9E5A-3F5C-4D49-8CC4-389EB38DC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161780836 h 3518"/>
                      <a:gd name="T22" fmla="*/ 2147483646 w 10450"/>
                      <a:gd name="T23" fmla="*/ 1929958294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16178083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id="{52A2E661-C0BB-457E-8838-C27B3CC2D2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161780902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161780902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id="{55430C2A-7476-4D5A-ABD9-E9E699B19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161783731 h 1153"/>
                      <a:gd name="T2" fmla="*/ 2147483646 w 2040"/>
                      <a:gd name="T3" fmla="*/ 323481200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161783731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id="{9794500F-ED0C-486B-A8D3-D8B69CC14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161781175 h 3594"/>
                  <a:gd name="T2" fmla="*/ 2147483646 w 5516"/>
                  <a:gd name="T3" fmla="*/ 2091747245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161781175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id="{F0EF0496-8A4D-4EA0-A6A8-527317D49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643351230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id="{E7158B67-59A8-4380-81DF-C6819BD2FC90}"/>
              </a:ext>
            </a:extLst>
          </p:cNvPr>
          <p:cNvSpPr>
            <a:spLocks/>
          </p:cNvSpPr>
          <p:nvPr/>
        </p:nvSpPr>
        <p:spPr bwMode="auto">
          <a:xfrm rot="19199037">
            <a:off x="496491" y="6350000"/>
            <a:ext cx="204788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id="{6D7939F6-A9C3-448C-89A7-52E4F980D248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295276"/>
            <a:ext cx="8943975" cy="6283325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id="{39070601-2CD7-49F7-8E90-1ADCC4E60C09}"/>
                </a:ext>
              </a:extLst>
            </p:cNvPr>
            <p:cNvSpPr/>
            <p:nvPr/>
          </p:nvSpPr>
          <p:spPr>
            <a:xfrm>
              <a:off x="7649213" y="1996728"/>
              <a:ext cx="251191" cy="247665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40876B19-334F-4D9B-B4AD-FF5FFDB57F5A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id="{65A2E866-7B0F-4E83-B3E6-25180A7D71F4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id="{AD6213FE-FD5E-4BE3-95CC-7323A7919230}"/>
                  </a:ext>
                </a:extLst>
              </p:cNvPr>
              <p:cNvSpPr/>
              <p:nvPr/>
            </p:nvSpPr>
            <p:spPr>
              <a:xfrm>
                <a:off x="1135377" y="2345076"/>
                <a:ext cx="312832" cy="368232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id="{857BA839-AB29-4CDA-8161-EB90C50AF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90061040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90061040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id="{3D29F8F1-871B-4C44-B20D-884AE5149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id="{B6666E95-B9BF-4357-9272-E5864E894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360362504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id="{430C6B6E-7BF5-478B-ABA1-8B2B25F3A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id="{88948C1B-B863-4995-8596-8A126C66E59D}"/>
                  </a:ext>
                </a:extLst>
              </p:cNvPr>
              <p:cNvSpPr/>
              <p:nvPr/>
            </p:nvSpPr>
            <p:spPr>
              <a:xfrm>
                <a:off x="1597852" y="4490239"/>
                <a:ext cx="138110" cy="13814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id="{45A5E06C-3D6D-4520-A92C-A64F79442253}"/>
                  </a:ext>
                </a:extLst>
              </p:cNvPr>
              <p:cNvSpPr/>
              <p:nvPr/>
            </p:nvSpPr>
            <p:spPr>
              <a:xfrm>
                <a:off x="1932337" y="4188769"/>
                <a:ext cx="106460" cy="10648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id="{32051AEB-5824-49CD-A88C-1C89A19D6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id="{B9B38079-C90D-405B-AAAF-FD671AA0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59366832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59366832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id="{EE57BC48-52B0-4FF5-BC7C-320AF5D93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id="{A97DBBBC-D33A-4EF6-A79D-D9D3DB6FB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59362872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59362872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id="{4CD5ED14-BCEE-4C93-BA19-8CF370B88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id="{90B13DAF-B649-4C66-8200-46E8E28DC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id="{02E195FE-DB7F-4130-8F99-96277C849938}"/>
                  </a:ext>
                </a:extLst>
              </p:cNvPr>
              <p:cNvSpPr/>
              <p:nvPr/>
            </p:nvSpPr>
            <p:spPr>
              <a:xfrm>
                <a:off x="1016139" y="1742082"/>
                <a:ext cx="267776" cy="24520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id="{08771542-5434-4AA4-8855-9D4B46B32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33332172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1131662282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799251316 h 8612"/>
                  <a:gd name="T64" fmla="*/ 2147483646 w 8839"/>
                  <a:gd name="T65" fmla="*/ 33332172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id="{4C42C7A6-3626-4CD7-ADB9-92BD34072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999422023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id="{06EB0596-9CDF-4396-BDE8-D58857353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1331759714 h 1449"/>
                  <a:gd name="T4" fmla="*/ 200053671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id="{2FBB708A-8E2D-4324-A84E-CE79C8417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599159935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999318413 w 1642"/>
                  <a:gd name="T9" fmla="*/ 2147483646 h 879"/>
                  <a:gd name="T10" fmla="*/ 2130987430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id="{E734A7C7-DFE6-4AAC-905D-953429F38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33332253 h 720"/>
                  <a:gd name="T2" fmla="*/ 699188788 w 1598"/>
                  <a:gd name="T3" fmla="*/ 2147483646 h 720"/>
                  <a:gd name="T4" fmla="*/ 465799543 w 1598"/>
                  <a:gd name="T5" fmla="*/ 2147483646 h 720"/>
                  <a:gd name="T6" fmla="*/ 1031595490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00057896 h 720"/>
                  <a:gd name="T22" fmla="*/ 2147483646 w 1598"/>
                  <a:gd name="T23" fmla="*/ 33332253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id="{EBB36CC2-D2FD-4475-BCBF-EB4F42E9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899290637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1365090558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id="{0A6A3014-7782-48E5-94CC-3B75DEF8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33331618 h 1491"/>
                  <a:gd name="T2" fmla="*/ 2147483646 w 447"/>
                  <a:gd name="T3" fmla="*/ 2097551298 h 1491"/>
                  <a:gd name="T4" fmla="*/ 1598659153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33331618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id="{98051DED-4D81-4530-8DA4-52784FB2C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3333286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33332866 h 1066"/>
                  <a:gd name="T14" fmla="*/ 2147483646 w 1949"/>
                  <a:gd name="T15" fmla="*/ 3333286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id="{8B1A70D3-9A5E-4884-BCFB-B0EDF4EA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33332038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100027713 h 439"/>
                  <a:gd name="T12" fmla="*/ 2147483646 w 2151"/>
                  <a:gd name="T13" fmla="*/ 33332038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id="{E943CA9F-FA66-469A-9ADE-D95F71C35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33332253 h 600"/>
                  <a:gd name="T2" fmla="*/ 2147483646 w 2332"/>
                  <a:gd name="T3" fmla="*/ 932615388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33332253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id="{65995CBB-AC99-4744-96E9-0E4972AD0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33331482 h 1211"/>
                  <a:gd name="T2" fmla="*/ 2147483646 w 1093"/>
                  <a:gd name="T3" fmla="*/ 133389251 h 1211"/>
                  <a:gd name="T4" fmla="*/ 1930826564 w 1093"/>
                  <a:gd name="T5" fmla="*/ 832557347 h 1211"/>
                  <a:gd name="T6" fmla="*/ 365729869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33331482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id="{FE580DB5-5895-4613-BFD7-DACDDB7A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11802589 h 6918"/>
                <a:gd name="T2" fmla="*/ 2147483646 w 7736"/>
                <a:gd name="T3" fmla="*/ 23604530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456636704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11802589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id="{3970AFBC-1415-4A00-9B3B-B63FD64FC1B3}"/>
                </a:ext>
              </a:extLst>
            </p:cNvPr>
            <p:cNvSpPr/>
            <p:nvPr/>
          </p:nvSpPr>
          <p:spPr>
            <a:xfrm>
              <a:off x="-4374" y="1171575"/>
              <a:ext cx="723811" cy="1113301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id="{C6C836FE-868E-435C-9CC0-11209B4C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id="{3FBA3AA8-C093-4646-9048-59B55E37FD82}"/>
                </a:ext>
              </a:extLst>
            </p:cNvPr>
            <p:cNvSpPr/>
            <p:nvPr/>
          </p:nvSpPr>
          <p:spPr>
            <a:xfrm>
              <a:off x="719437" y="2178904"/>
              <a:ext cx="282144" cy="245283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id="{BEA57529-5B5E-4CB3-8546-8B440CF16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53393828 h 7092"/>
                <a:gd name="T2" fmla="*/ 2147483646 w 6128"/>
                <a:gd name="T3" fmla="*/ 1072528202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53393828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id="{60D92BF2-9A23-4ACD-A66C-CD69B654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53394117 h 4495"/>
                <a:gd name="T2" fmla="*/ 2147483646 w 3884"/>
                <a:gd name="T3" fmla="*/ 697212810 h 4495"/>
                <a:gd name="T4" fmla="*/ 2147483646 w 3884"/>
                <a:gd name="T5" fmla="*/ 2147483646 h 4495"/>
                <a:gd name="T6" fmla="*/ 1876523681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53394117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id="{6EE7F7B3-14A3-4353-953A-6BBE8BA734AC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78573924 h 13001"/>
                <a:gd name="T96" fmla="*/ 2147483646 w 9852"/>
                <a:gd name="T97" fmla="*/ 940817737 h 13001"/>
                <a:gd name="T98" fmla="*/ 2147483646 w 9852"/>
                <a:gd name="T99" fmla="*/ 314297099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78573924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id="{D2495522-FC3D-4F28-B732-3D89C4F1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520712671 h 6358"/>
                <a:gd name="T64" fmla="*/ 2147483646 w 6432"/>
                <a:gd name="T65" fmla="*/ 1364384870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1974730723 h 6358"/>
                <a:gd name="T102" fmla="*/ 2147483646 w 6432"/>
                <a:gd name="T103" fmla="*/ 1669557796 h 6358"/>
                <a:gd name="T104" fmla="*/ 2147483646 w 6432"/>
                <a:gd name="T105" fmla="*/ 59253612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id="{73B2141E-D42B-4571-A4EF-51C8F8F95AB2}"/>
                </a:ext>
              </a:extLst>
            </p:cNvPr>
            <p:cNvSpPr/>
            <p:nvPr/>
          </p:nvSpPr>
          <p:spPr>
            <a:xfrm>
              <a:off x="7571832" y="267838"/>
              <a:ext cx="275001" cy="239329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id="{B2814D6B-557E-4C87-8FFE-6C715ACCF072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id="{4BF4FC62-C48C-44E5-85AE-50A17EE0B9A8}"/>
                  </a:ext>
                </a:extLst>
              </p:cNvPr>
              <p:cNvSpPr/>
              <p:nvPr/>
            </p:nvSpPr>
            <p:spPr>
              <a:xfrm>
                <a:off x="317511" y="4001806"/>
                <a:ext cx="90195" cy="11502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id="{ADBB3400-8B48-4898-A2DD-3ED8A4636A3F}"/>
                  </a:ext>
                </a:extLst>
              </p:cNvPr>
              <p:cNvSpPr/>
              <p:nvPr/>
            </p:nvSpPr>
            <p:spPr>
              <a:xfrm>
                <a:off x="439995" y="4039911"/>
                <a:ext cx="96416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id="{23919A9D-AE55-4F4F-A18F-7952EF13FEFA}"/>
                  </a:ext>
                </a:extLst>
              </p:cNvPr>
              <p:cNvSpPr/>
              <p:nvPr/>
            </p:nvSpPr>
            <p:spPr>
              <a:xfrm>
                <a:off x="296313" y="4183238"/>
                <a:ext cx="144623" cy="108803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id="{ED9D65F4-E65C-4BDF-9C91-039623A92006}"/>
                  </a:ext>
                </a:extLst>
              </p:cNvPr>
              <p:cNvSpPr/>
              <p:nvPr/>
            </p:nvSpPr>
            <p:spPr>
              <a:xfrm>
                <a:off x="505711" y="4203587"/>
                <a:ext cx="111967" cy="189627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id="{1046028C-F9B8-40D4-B7A7-3314D8BE1A51}"/>
                  </a:ext>
                </a:extLst>
              </p:cNvPr>
              <p:cNvSpPr/>
              <p:nvPr/>
            </p:nvSpPr>
            <p:spPr>
              <a:xfrm>
                <a:off x="307772" y="4381623"/>
                <a:ext cx="234819" cy="118129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id="{A644F2D3-849D-41F6-B681-1353D241F07E}"/>
                  </a:ext>
                </a:extLst>
              </p:cNvPr>
              <p:cNvSpPr/>
              <p:nvPr/>
            </p:nvSpPr>
            <p:spPr>
              <a:xfrm>
                <a:off x="602492" y="4327950"/>
                <a:ext cx="118187" cy="21760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id="{FCB89D19-4B4E-42E5-8E67-EE49F078B80D}"/>
                  </a:ext>
                </a:extLst>
              </p:cNvPr>
              <p:cNvSpPr/>
              <p:nvPr/>
            </p:nvSpPr>
            <p:spPr>
              <a:xfrm>
                <a:off x="350376" y="4535979"/>
                <a:ext cx="298578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id="{64B29D6E-0C0F-4E2E-969A-09250F559A5B}"/>
                  </a:ext>
                </a:extLst>
              </p:cNvPr>
              <p:cNvSpPr/>
              <p:nvPr/>
            </p:nvSpPr>
            <p:spPr>
              <a:xfrm>
                <a:off x="725093" y="4503630"/>
                <a:ext cx="129073" cy="189627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id="{1CB8AF22-BDF3-4E6B-B487-3FA27DB28BAD}"/>
                  </a:ext>
                </a:extLst>
              </p:cNvPr>
              <p:cNvSpPr/>
              <p:nvPr/>
            </p:nvSpPr>
            <p:spPr>
              <a:xfrm>
                <a:off x="436424" y="4683201"/>
                <a:ext cx="329680" cy="87042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id="{07BCBE7D-A463-4C9F-9693-B39DFFE01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id="{80278D4F-2088-4699-B80A-D5B70250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520712671 h 6358"/>
                <a:gd name="T64" fmla="*/ 2147483646 w 6432"/>
                <a:gd name="T65" fmla="*/ 1364384870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1974730723 h 6358"/>
                <a:gd name="T102" fmla="*/ 2147483646 w 6432"/>
                <a:gd name="T103" fmla="*/ 1669557796 h 6358"/>
                <a:gd name="T104" fmla="*/ 2147483646 w 6432"/>
                <a:gd name="T105" fmla="*/ 59253612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id="{4C4FF92D-2F95-43D1-B3DD-7EFB42D7D305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id="{1BFBEAC2-4239-4F6B-BB64-85BD004687CC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id="{3B5B8F01-D0F0-4C19-A1D5-66D71F00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1350379017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id="{AF236DCB-9229-423F-AA75-C7DA03A0E221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id="{0CB96218-BB06-48CA-89DB-721D4FA8E3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id="{7C34F413-8705-4149-B7F4-F2D2ADA809F1}"/>
                  </a:ext>
                </a:extLst>
              </p:cNvPr>
              <p:cNvSpPr/>
              <p:nvPr/>
            </p:nvSpPr>
            <p:spPr>
              <a:xfrm>
                <a:off x="2562427" y="1336231"/>
                <a:ext cx="452941" cy="322171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id="{8824F363-3688-4D31-BF20-79E38E042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id="{0B6EBFEA-DE40-4AEA-A349-513532989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id="{12AEAE7A-02F4-4F1B-A20A-982DE87D8F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id="{8C7BFABE-E19A-46C2-861F-5B9B2FA9D3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id="{7DCDBEC8-49C1-4FCA-92B4-A4FBEE237C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323479852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2100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id="{A930857B-052C-4F81-BC59-BBBEC3DF74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161783909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161783909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2100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id="{DA45ABD8-0B7E-4788-8988-51DFC39176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161780836 h 3518"/>
                        <a:gd name="T22" fmla="*/ 2147483646 w 10450"/>
                        <a:gd name="T23" fmla="*/ 1929958294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16178083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2100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id="{1549C50A-73A2-480F-9510-5763C6E05F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161780902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161780902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2100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id="{56080449-00EA-4141-BF73-8ECDACE7B4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161783731 h 1153"/>
                        <a:gd name="T2" fmla="*/ 2147483646 w 2040"/>
                        <a:gd name="T3" fmla="*/ 323481200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161783731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2100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id="{B5C5B28B-73B6-433A-8C86-A7254C7EC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161781175 h 3594"/>
                    <a:gd name="T2" fmla="*/ 2147483646 w 5516"/>
                    <a:gd name="T3" fmla="*/ 2091747245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161781175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2100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id="{A9DE6018-708E-46D7-99A1-994085BD3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643351230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2100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id="{70430FA5-8D8C-4C6D-AB2D-AA5FB5DBA6C9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7161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4;p4">
            <a:extLst>
              <a:ext uri="{FF2B5EF4-FFF2-40B4-BE49-F238E27FC236}">
                <a16:creationId xmlns:a16="http://schemas.microsoft.com/office/drawing/2014/main" id="{12CF3F08-A459-41F3-A912-3EB7DAB74E4E}"/>
              </a:ext>
            </a:extLst>
          </p:cNvPr>
          <p:cNvGrpSpPr>
            <a:grpSpLocks/>
          </p:cNvGrpSpPr>
          <p:nvPr/>
        </p:nvGrpSpPr>
        <p:grpSpPr bwMode="auto">
          <a:xfrm>
            <a:off x="7661672" y="630239"/>
            <a:ext cx="547688" cy="688975"/>
            <a:chOff x="7833271" y="445037"/>
            <a:chExt cx="481756" cy="454273"/>
          </a:xfrm>
        </p:grpSpPr>
        <p:sp>
          <p:nvSpPr>
            <p:cNvPr id="5" name="Google Shape;285;p4">
              <a:extLst>
                <a:ext uri="{FF2B5EF4-FFF2-40B4-BE49-F238E27FC236}">
                  <a16:creationId xmlns:a16="http://schemas.microsoft.com/office/drawing/2014/main" id="{5807051B-E421-47AD-B1D4-7DD786DD6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184988661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6" name="Google Shape;286;p4">
              <a:extLst>
                <a:ext uri="{FF2B5EF4-FFF2-40B4-BE49-F238E27FC236}">
                  <a16:creationId xmlns:a16="http://schemas.microsoft.com/office/drawing/2014/main" id="{5FAF3268-F721-4962-A588-E8909E6DC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" name="Google Shape;287;p4">
              <a:extLst>
                <a:ext uri="{FF2B5EF4-FFF2-40B4-BE49-F238E27FC236}">
                  <a16:creationId xmlns:a16="http://schemas.microsoft.com/office/drawing/2014/main" id="{7F8BB633-2454-4D90-9CBB-887109A26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16178493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16178493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" name="Google Shape;288;p4">
              <a:extLst>
                <a:ext uri="{FF2B5EF4-FFF2-40B4-BE49-F238E27FC236}">
                  <a16:creationId xmlns:a16="http://schemas.microsoft.com/office/drawing/2014/main" id="{49F7E06C-CE5E-4C69-B286-41679E85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" name="Google Shape;289;p4">
              <a:extLst>
                <a:ext uri="{FF2B5EF4-FFF2-40B4-BE49-F238E27FC236}">
                  <a16:creationId xmlns:a16="http://schemas.microsoft.com/office/drawing/2014/main" id="{0C38FE98-9F17-4AB3-BEE0-17EDA734D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1286711802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290;p4">
              <a:extLst>
                <a:ext uri="{FF2B5EF4-FFF2-40B4-BE49-F238E27FC236}">
                  <a16:creationId xmlns:a16="http://schemas.microsoft.com/office/drawing/2014/main" id="{4EB40D2F-214D-4B6E-9E31-623A374D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161783647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161783647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291;p4">
              <a:extLst>
                <a:ext uri="{FF2B5EF4-FFF2-40B4-BE49-F238E27FC236}">
                  <a16:creationId xmlns:a16="http://schemas.microsoft.com/office/drawing/2014/main" id="{FB6EC585-0062-4139-942A-654224FE9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1110112165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292;p4">
              <a:extLst>
                <a:ext uri="{FF2B5EF4-FFF2-40B4-BE49-F238E27FC236}">
                  <a16:creationId xmlns:a16="http://schemas.microsoft.com/office/drawing/2014/main" id="{DF33E012-1568-470B-A5F2-0D7D3C560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966841097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293;p4">
              <a:extLst>
                <a:ext uri="{FF2B5EF4-FFF2-40B4-BE49-F238E27FC236}">
                  <a16:creationId xmlns:a16="http://schemas.microsoft.com/office/drawing/2014/main" id="{C973BC4A-ACC3-42DF-908A-A7302B44E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16177887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16177887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294;p4">
              <a:extLst>
                <a:ext uri="{FF2B5EF4-FFF2-40B4-BE49-F238E27FC236}">
                  <a16:creationId xmlns:a16="http://schemas.microsoft.com/office/drawing/2014/main" id="{A99F3370-3E54-45FF-8A1B-8FE9C328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3700725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5" name="Google Shape;295;p4">
              <a:extLst>
                <a:ext uri="{FF2B5EF4-FFF2-40B4-BE49-F238E27FC236}">
                  <a16:creationId xmlns:a16="http://schemas.microsoft.com/office/drawing/2014/main" id="{C166B754-A0AE-475F-92C4-B23D8EA58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6" name="Google Shape;296;p4">
              <a:extLst>
                <a:ext uri="{FF2B5EF4-FFF2-40B4-BE49-F238E27FC236}">
                  <a16:creationId xmlns:a16="http://schemas.microsoft.com/office/drawing/2014/main" id="{63D7EE7C-B471-46FC-A043-2ED265D7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7" name="Google Shape;297;p4">
              <a:extLst>
                <a:ext uri="{FF2B5EF4-FFF2-40B4-BE49-F238E27FC236}">
                  <a16:creationId xmlns:a16="http://schemas.microsoft.com/office/drawing/2014/main" id="{6C694851-6871-4262-9101-D5C0A91C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161781600 h 4856"/>
                <a:gd name="T2" fmla="*/ 2147483646 w 2848"/>
                <a:gd name="T3" fmla="*/ 2147483646 h 4856"/>
                <a:gd name="T4" fmla="*/ 1850142703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161781600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8" name="Google Shape;298;p4">
              <a:extLst>
                <a:ext uri="{FF2B5EF4-FFF2-40B4-BE49-F238E27FC236}">
                  <a16:creationId xmlns:a16="http://schemas.microsoft.com/office/drawing/2014/main" id="{C0FBA554-1E9E-462C-8984-38E70083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9" name="Google Shape;299;p4">
              <a:extLst>
                <a:ext uri="{FF2B5EF4-FFF2-40B4-BE49-F238E27FC236}">
                  <a16:creationId xmlns:a16="http://schemas.microsoft.com/office/drawing/2014/main" id="{DD78F83C-68B8-4D3D-B24A-7BB72E295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0" name="Google Shape;300;p4">
              <a:extLst>
                <a:ext uri="{FF2B5EF4-FFF2-40B4-BE49-F238E27FC236}">
                  <a16:creationId xmlns:a16="http://schemas.microsoft.com/office/drawing/2014/main" id="{4370C6FA-9653-4809-B082-F555761A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161779774 h 1316"/>
                <a:gd name="T2" fmla="*/ 2147483646 w 596"/>
                <a:gd name="T3" fmla="*/ 481562235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161779774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1" name="Google Shape;301;p4">
              <a:extLst>
                <a:ext uri="{FF2B5EF4-FFF2-40B4-BE49-F238E27FC236}">
                  <a16:creationId xmlns:a16="http://schemas.microsoft.com/office/drawing/2014/main" id="{42BED088-5005-4719-BD2C-C5BA1256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1617848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1617848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2" name="Google Shape;302;p4">
              <a:extLst>
                <a:ext uri="{FF2B5EF4-FFF2-40B4-BE49-F238E27FC236}">
                  <a16:creationId xmlns:a16="http://schemas.microsoft.com/office/drawing/2014/main" id="{D5A6918A-6222-4006-8CF0-F1AA7E5DD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161789962 h 420"/>
                <a:gd name="T2" fmla="*/ 2147483646 w 1303"/>
                <a:gd name="T3" fmla="*/ 323495588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161789962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303;p4">
              <a:extLst>
                <a:ext uri="{FF2B5EF4-FFF2-40B4-BE49-F238E27FC236}">
                  <a16:creationId xmlns:a16="http://schemas.microsoft.com/office/drawing/2014/main" id="{5130768A-2FBA-4AFC-A5E9-667A4929C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161796878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161796878 h 374"/>
                <a:gd name="T16" fmla="*/ 2147483646 w 1300"/>
                <a:gd name="T17" fmla="*/ 161796878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24" name="Google Shape;304;p4">
            <a:extLst>
              <a:ext uri="{FF2B5EF4-FFF2-40B4-BE49-F238E27FC236}">
                <a16:creationId xmlns:a16="http://schemas.microsoft.com/office/drawing/2014/main" id="{4EED3DF7-E3E0-4742-B99E-6736FE622D72}"/>
              </a:ext>
            </a:extLst>
          </p:cNvPr>
          <p:cNvGrpSpPr>
            <a:grpSpLocks/>
          </p:cNvGrpSpPr>
          <p:nvPr/>
        </p:nvGrpSpPr>
        <p:grpSpPr bwMode="auto">
          <a:xfrm>
            <a:off x="115492" y="5678489"/>
            <a:ext cx="850106" cy="1011237"/>
            <a:chOff x="8486498" y="2718179"/>
            <a:chExt cx="1195588" cy="1066992"/>
          </a:xfrm>
        </p:grpSpPr>
        <p:sp>
          <p:nvSpPr>
            <p:cNvPr id="25" name="Google Shape;305;p4">
              <a:extLst>
                <a:ext uri="{FF2B5EF4-FFF2-40B4-BE49-F238E27FC236}">
                  <a16:creationId xmlns:a16="http://schemas.microsoft.com/office/drawing/2014/main" id="{A173DC0A-F716-4E4B-99E9-6F71E8793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498" y="2718179"/>
              <a:ext cx="1108490" cy="859599"/>
            </a:xfrm>
            <a:custGeom>
              <a:avLst/>
              <a:gdLst>
                <a:gd name="T0" fmla="*/ 2147483646 w 16222"/>
                <a:gd name="T1" fmla="*/ 1286340834 h 12937"/>
                <a:gd name="T2" fmla="*/ 2147483646 w 16222"/>
                <a:gd name="T3" fmla="*/ 2147483646 h 12937"/>
                <a:gd name="T4" fmla="*/ 2147483646 w 16222"/>
                <a:gd name="T5" fmla="*/ 2147483646 h 12937"/>
                <a:gd name="T6" fmla="*/ 1482704389 w 16222"/>
                <a:gd name="T7" fmla="*/ 2147483646 h 12937"/>
                <a:gd name="T8" fmla="*/ 1482704389 w 16222"/>
                <a:gd name="T9" fmla="*/ 2147483646 h 12937"/>
                <a:gd name="T10" fmla="*/ 2147483646 w 16222"/>
                <a:gd name="T11" fmla="*/ 2147483646 h 12937"/>
                <a:gd name="T12" fmla="*/ 2147483646 w 16222"/>
                <a:gd name="T13" fmla="*/ 2147483646 h 12937"/>
                <a:gd name="T14" fmla="*/ 2147483646 w 16222"/>
                <a:gd name="T15" fmla="*/ 2147483646 h 12937"/>
                <a:gd name="T16" fmla="*/ 2147483646 w 16222"/>
                <a:gd name="T17" fmla="*/ 2147483646 h 12937"/>
                <a:gd name="T18" fmla="*/ 2147483646 w 16222"/>
                <a:gd name="T19" fmla="*/ 1286340834 h 12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306;p4">
              <a:extLst>
                <a:ext uri="{FF2B5EF4-FFF2-40B4-BE49-F238E27FC236}">
                  <a16:creationId xmlns:a16="http://schemas.microsoft.com/office/drawing/2014/main" id="{3F89D9AD-58BD-4546-83D3-4A1F8892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600" y="2859055"/>
              <a:ext cx="74961" cy="72890"/>
            </a:xfrm>
            <a:custGeom>
              <a:avLst/>
              <a:gdLst>
                <a:gd name="T0" fmla="*/ 2147483646 w 1097"/>
                <a:gd name="T1" fmla="*/ 1286334946 h 1097"/>
                <a:gd name="T2" fmla="*/ 1482718330 w 1097"/>
                <a:gd name="T3" fmla="*/ 2147483646 h 1097"/>
                <a:gd name="T4" fmla="*/ 2147483646 w 1097"/>
                <a:gd name="T5" fmla="*/ 2147483646 h 1097"/>
                <a:gd name="T6" fmla="*/ 2147483646 w 1097"/>
                <a:gd name="T7" fmla="*/ 2147483646 h 1097"/>
                <a:gd name="T8" fmla="*/ 2147483646 w 1097"/>
                <a:gd name="T9" fmla="*/ 128633494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307;p4">
              <a:extLst>
                <a:ext uri="{FF2B5EF4-FFF2-40B4-BE49-F238E27FC236}">
                  <a16:creationId xmlns:a16="http://schemas.microsoft.com/office/drawing/2014/main" id="{59397294-16F3-4326-9527-4B8B2831EDC4}"/>
                </a:ext>
              </a:extLst>
            </p:cNvPr>
            <p:cNvSpPr/>
            <p:nvPr/>
          </p:nvSpPr>
          <p:spPr>
            <a:xfrm>
              <a:off x="8873305" y="3051509"/>
              <a:ext cx="334899" cy="34505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8" name="Google Shape;308;p4">
              <a:extLst>
                <a:ext uri="{FF2B5EF4-FFF2-40B4-BE49-F238E27FC236}">
                  <a16:creationId xmlns:a16="http://schemas.microsoft.com/office/drawing/2014/main" id="{97E59E55-5BC6-4AFF-8571-0C57A25BED5F}"/>
                </a:ext>
              </a:extLst>
            </p:cNvPr>
            <p:cNvSpPr/>
            <p:nvPr/>
          </p:nvSpPr>
          <p:spPr>
            <a:xfrm>
              <a:off x="9449331" y="2895732"/>
              <a:ext cx="232755" cy="135677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9" name="Google Shape;309;p4">
              <a:extLst>
                <a:ext uri="{FF2B5EF4-FFF2-40B4-BE49-F238E27FC236}">
                  <a16:creationId xmlns:a16="http://schemas.microsoft.com/office/drawing/2014/main" id="{5B6AA987-B80C-473D-8FF4-3A28E2BB2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390" y="3574464"/>
              <a:ext cx="31160" cy="135814"/>
            </a:xfrm>
            <a:custGeom>
              <a:avLst/>
              <a:gdLst>
                <a:gd name="T0" fmla="*/ 2147483646 w 456"/>
                <a:gd name="T1" fmla="*/ 1286353132 h 2044"/>
                <a:gd name="T2" fmla="*/ 2147483646 w 456"/>
                <a:gd name="T3" fmla="*/ 2147483646 h 2044"/>
                <a:gd name="T4" fmla="*/ 2147483646 w 456"/>
                <a:gd name="T5" fmla="*/ 2147483646 h 2044"/>
                <a:gd name="T6" fmla="*/ 2147483646 w 456"/>
                <a:gd name="T7" fmla="*/ 2147483646 h 2044"/>
                <a:gd name="T8" fmla="*/ 2147483646 w 456"/>
                <a:gd name="T9" fmla="*/ 2147483646 h 2044"/>
                <a:gd name="T10" fmla="*/ 2147483646 w 456"/>
                <a:gd name="T11" fmla="*/ 2147483646 h 2044"/>
                <a:gd name="T12" fmla="*/ 2147483646 w 456"/>
                <a:gd name="T13" fmla="*/ 2147483646 h 2044"/>
                <a:gd name="T14" fmla="*/ 2147483646 w 456"/>
                <a:gd name="T15" fmla="*/ 2147483646 h 2044"/>
                <a:gd name="T16" fmla="*/ 2147483646 w 456"/>
                <a:gd name="T17" fmla="*/ 1286353132 h 20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310;p4">
              <a:extLst>
                <a:ext uri="{FF2B5EF4-FFF2-40B4-BE49-F238E27FC236}">
                  <a16:creationId xmlns:a16="http://schemas.microsoft.com/office/drawing/2014/main" id="{4F86CBD1-1092-49D2-A8F6-D86A579DD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808" y="3571208"/>
              <a:ext cx="29041" cy="147441"/>
            </a:xfrm>
            <a:custGeom>
              <a:avLst/>
              <a:gdLst>
                <a:gd name="T0" fmla="*/ 2147483646 w 425"/>
                <a:gd name="T1" fmla="*/ 1286328373 h 2219"/>
                <a:gd name="T2" fmla="*/ 2147483646 w 425"/>
                <a:gd name="T3" fmla="*/ 2147483646 h 2219"/>
                <a:gd name="T4" fmla="*/ 2147483646 w 425"/>
                <a:gd name="T5" fmla="*/ 2147483646 h 2219"/>
                <a:gd name="T6" fmla="*/ 2147483646 w 425"/>
                <a:gd name="T7" fmla="*/ 2147483646 h 2219"/>
                <a:gd name="T8" fmla="*/ 2147483646 w 425"/>
                <a:gd name="T9" fmla="*/ 2147483646 h 2219"/>
                <a:gd name="T10" fmla="*/ 2147483646 w 425"/>
                <a:gd name="T11" fmla="*/ 2147483646 h 2219"/>
                <a:gd name="T12" fmla="*/ 2147483646 w 425"/>
                <a:gd name="T13" fmla="*/ 2147483646 h 2219"/>
                <a:gd name="T14" fmla="*/ 2147483646 w 425"/>
                <a:gd name="T15" fmla="*/ 2147483646 h 2219"/>
                <a:gd name="T16" fmla="*/ 2147483646 w 425"/>
                <a:gd name="T17" fmla="*/ 1286328373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1" name="Google Shape;311;p4">
              <a:extLst>
                <a:ext uri="{FF2B5EF4-FFF2-40B4-BE49-F238E27FC236}">
                  <a16:creationId xmlns:a16="http://schemas.microsoft.com/office/drawing/2014/main" id="{3C294975-7DE7-4074-A36D-BE1369573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701" y="3684440"/>
              <a:ext cx="425711" cy="100731"/>
            </a:xfrm>
            <a:custGeom>
              <a:avLst/>
              <a:gdLst>
                <a:gd name="T0" fmla="*/ 2147483646 w 6230"/>
                <a:gd name="T1" fmla="*/ 0 h 1516"/>
                <a:gd name="T2" fmla="*/ 2147483646 w 6230"/>
                <a:gd name="T3" fmla="*/ 2147483646 h 1516"/>
                <a:gd name="T4" fmla="*/ 2147483646 w 6230"/>
                <a:gd name="T5" fmla="*/ 2147483646 h 1516"/>
                <a:gd name="T6" fmla="*/ 2147483646 w 6230"/>
                <a:gd name="T7" fmla="*/ 2147483646 h 1516"/>
                <a:gd name="T8" fmla="*/ 2147483646 w 6230"/>
                <a:gd name="T9" fmla="*/ 2147483646 h 1516"/>
                <a:gd name="T10" fmla="*/ 2147483646 w 6230"/>
                <a:gd name="T11" fmla="*/ 2147483646 h 1516"/>
                <a:gd name="T12" fmla="*/ 2147483646 w 6230"/>
                <a:gd name="T13" fmla="*/ 2147483646 h 1516"/>
                <a:gd name="T14" fmla="*/ 2147483646 w 6230"/>
                <a:gd name="T15" fmla="*/ 2147483646 h 1516"/>
                <a:gd name="T16" fmla="*/ 2147483646 w 6230"/>
                <a:gd name="T17" fmla="*/ 2147483646 h 1516"/>
                <a:gd name="T18" fmla="*/ 2147483646 w 6230"/>
                <a:gd name="T19" fmla="*/ 2147483646 h 1516"/>
                <a:gd name="T20" fmla="*/ 2147483646 w 6230"/>
                <a:gd name="T21" fmla="*/ 0 h 15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2" name="Google Shape;312;p4">
            <a:extLst>
              <a:ext uri="{FF2B5EF4-FFF2-40B4-BE49-F238E27FC236}">
                <a16:creationId xmlns:a16="http://schemas.microsoft.com/office/drawing/2014/main" id="{1A4609F6-7CB6-4BF0-9443-1F273745760C}"/>
              </a:ext>
            </a:extLst>
          </p:cNvPr>
          <p:cNvSpPr>
            <a:spLocks/>
          </p:cNvSpPr>
          <p:nvPr/>
        </p:nvSpPr>
        <p:spPr bwMode="auto">
          <a:xfrm>
            <a:off x="261938" y="4762501"/>
            <a:ext cx="251222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3" name="Google Shape;313;p4">
            <a:extLst>
              <a:ext uri="{FF2B5EF4-FFF2-40B4-BE49-F238E27FC236}">
                <a16:creationId xmlns:a16="http://schemas.microsoft.com/office/drawing/2014/main" id="{5802BC17-5646-4CEB-B653-219712296064}"/>
              </a:ext>
            </a:extLst>
          </p:cNvPr>
          <p:cNvSpPr>
            <a:spLocks/>
          </p:cNvSpPr>
          <p:nvPr/>
        </p:nvSpPr>
        <p:spPr bwMode="auto">
          <a:xfrm>
            <a:off x="7402116" y="998538"/>
            <a:ext cx="157163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086240575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46335963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235034540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534900"/>
            <a:ext cx="7717500" cy="46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263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5">
            <a:extLst>
              <a:ext uri="{FF2B5EF4-FFF2-40B4-BE49-F238E27FC236}">
                <a16:creationId xmlns:a16="http://schemas.microsoft.com/office/drawing/2014/main" id="{4B4C52BE-767F-4F49-8203-608569366E59}"/>
              </a:ext>
            </a:extLst>
          </p:cNvPr>
          <p:cNvSpPr/>
          <p:nvPr/>
        </p:nvSpPr>
        <p:spPr>
          <a:xfrm>
            <a:off x="548878" y="2635250"/>
            <a:ext cx="1252538" cy="158115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8" name="Google Shape;316;p5">
            <a:extLst>
              <a:ext uri="{FF2B5EF4-FFF2-40B4-BE49-F238E27FC236}">
                <a16:creationId xmlns:a16="http://schemas.microsoft.com/office/drawing/2014/main" id="{FC3A9C51-7949-403E-8BCB-6C83063C3253}"/>
              </a:ext>
            </a:extLst>
          </p:cNvPr>
          <p:cNvGrpSpPr>
            <a:grpSpLocks/>
          </p:cNvGrpSpPr>
          <p:nvPr/>
        </p:nvGrpSpPr>
        <p:grpSpPr bwMode="auto">
          <a:xfrm>
            <a:off x="7685485" y="846139"/>
            <a:ext cx="845344" cy="1190625"/>
            <a:chOff x="2553549" y="1320203"/>
            <a:chExt cx="470564" cy="580913"/>
          </a:xfrm>
        </p:grpSpPr>
        <p:sp>
          <p:nvSpPr>
            <p:cNvPr id="9" name="Google Shape;317;p5">
              <a:extLst>
                <a:ext uri="{FF2B5EF4-FFF2-40B4-BE49-F238E27FC236}">
                  <a16:creationId xmlns:a16="http://schemas.microsoft.com/office/drawing/2014/main" id="{C19A330C-CBE0-4C5C-9059-2D0AC0E3F332}"/>
                </a:ext>
              </a:extLst>
            </p:cNvPr>
            <p:cNvSpPr/>
            <p:nvPr/>
          </p:nvSpPr>
          <p:spPr>
            <a:xfrm>
              <a:off x="2563490" y="1336468"/>
              <a:ext cx="450681" cy="322213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grpSp>
          <p:nvGrpSpPr>
            <p:cNvPr id="10" name="Google Shape;318;p5">
              <a:extLst>
                <a:ext uri="{FF2B5EF4-FFF2-40B4-BE49-F238E27FC236}">
                  <a16:creationId xmlns:a16="http://schemas.microsoft.com/office/drawing/2014/main" id="{C257F5B4-8C0B-4F4C-9CCD-C880DE374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" name="Google Shape;319;p5">
                <a:extLst>
                  <a:ext uri="{FF2B5EF4-FFF2-40B4-BE49-F238E27FC236}">
                    <a16:creationId xmlns:a16="http://schemas.microsoft.com/office/drawing/2014/main" id="{CC98531A-45FE-452C-A11E-FA5C745308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4" name="Google Shape;320;p5">
                  <a:extLst>
                    <a:ext uri="{FF2B5EF4-FFF2-40B4-BE49-F238E27FC236}">
                      <a16:creationId xmlns:a16="http://schemas.microsoft.com/office/drawing/2014/main" id="{040A57C4-40EC-40F9-A6EA-4D11CE801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2100"/>
                </a:p>
              </p:txBody>
            </p:sp>
            <p:grpSp>
              <p:nvGrpSpPr>
                <p:cNvPr id="15" name="Google Shape;321;p5">
                  <a:extLst>
                    <a:ext uri="{FF2B5EF4-FFF2-40B4-BE49-F238E27FC236}">
                      <a16:creationId xmlns:a16="http://schemas.microsoft.com/office/drawing/2014/main" id="{9E59A6DB-EEAB-4AE6-9FD4-AA96ADE708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6" name="Google Shape;322;p5">
                    <a:extLst>
                      <a:ext uri="{FF2B5EF4-FFF2-40B4-BE49-F238E27FC236}">
                        <a16:creationId xmlns:a16="http://schemas.microsoft.com/office/drawing/2014/main" id="{602D2A6A-3CBE-4C5C-87AF-2580717E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323479852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17" name="Google Shape;323;p5">
                    <a:extLst>
                      <a:ext uri="{FF2B5EF4-FFF2-40B4-BE49-F238E27FC236}">
                        <a16:creationId xmlns:a16="http://schemas.microsoft.com/office/drawing/2014/main" id="{527D9B50-4406-46A2-8DF0-5CEB8F41B7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161783909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161783909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18" name="Google Shape;324;p5">
                    <a:extLst>
                      <a:ext uri="{FF2B5EF4-FFF2-40B4-BE49-F238E27FC236}">
                        <a16:creationId xmlns:a16="http://schemas.microsoft.com/office/drawing/2014/main" id="{27E13EB5-A5FB-4B8C-9431-DE13D9AE10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161780836 h 3518"/>
                      <a:gd name="T22" fmla="*/ 2147483646 w 10450"/>
                      <a:gd name="T23" fmla="*/ 1929958294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16178083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19" name="Google Shape;325;p5">
                    <a:extLst>
                      <a:ext uri="{FF2B5EF4-FFF2-40B4-BE49-F238E27FC236}">
                        <a16:creationId xmlns:a16="http://schemas.microsoft.com/office/drawing/2014/main" id="{9D627864-E019-46C8-AA38-9E0F0BE8DF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161780902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161780902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20" name="Google Shape;326;p5">
                    <a:extLst>
                      <a:ext uri="{FF2B5EF4-FFF2-40B4-BE49-F238E27FC236}">
                        <a16:creationId xmlns:a16="http://schemas.microsoft.com/office/drawing/2014/main" id="{CEF5FF17-D51F-408A-BCB2-5D849AD18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161783731 h 1153"/>
                      <a:gd name="T2" fmla="*/ 2147483646 w 2040"/>
                      <a:gd name="T3" fmla="*/ 323481200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161783731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</p:grpSp>
          </p:grpSp>
          <p:sp>
            <p:nvSpPr>
              <p:cNvPr id="12" name="Google Shape;327;p5">
                <a:extLst>
                  <a:ext uri="{FF2B5EF4-FFF2-40B4-BE49-F238E27FC236}">
                    <a16:creationId xmlns:a16="http://schemas.microsoft.com/office/drawing/2014/main" id="{D70A09B0-CDE1-40A9-B511-A6B18E12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161781175 h 3594"/>
                  <a:gd name="T2" fmla="*/ 2147483646 w 5516"/>
                  <a:gd name="T3" fmla="*/ 2091747245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161781175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3" name="Google Shape;328;p5">
                <a:extLst>
                  <a:ext uri="{FF2B5EF4-FFF2-40B4-BE49-F238E27FC236}">
                    <a16:creationId xmlns:a16="http://schemas.microsoft.com/office/drawing/2014/main" id="{72DB73EF-0E6B-4272-BF64-BDB2B464D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643351230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</p:grpSp>
      <p:sp>
        <p:nvSpPr>
          <p:cNvPr id="21" name="Google Shape;329;p5">
            <a:extLst>
              <a:ext uri="{FF2B5EF4-FFF2-40B4-BE49-F238E27FC236}">
                <a16:creationId xmlns:a16="http://schemas.microsoft.com/office/drawing/2014/main" id="{B57A58AC-A1F5-4FF6-B5D9-F5C700B8D7AF}"/>
              </a:ext>
            </a:extLst>
          </p:cNvPr>
          <p:cNvSpPr>
            <a:spLocks/>
          </p:cNvSpPr>
          <p:nvPr/>
        </p:nvSpPr>
        <p:spPr bwMode="auto">
          <a:xfrm>
            <a:off x="8180785" y="398463"/>
            <a:ext cx="207169" cy="241300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22" name="Google Shape;330;p5">
            <a:extLst>
              <a:ext uri="{FF2B5EF4-FFF2-40B4-BE49-F238E27FC236}">
                <a16:creationId xmlns:a16="http://schemas.microsoft.com/office/drawing/2014/main" id="{1C0381D3-7DB3-42BA-9B23-551E15EF5736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4114801"/>
            <a:ext cx="694135" cy="690563"/>
            <a:chOff x="6572148" y="2896932"/>
            <a:chExt cx="656539" cy="445913"/>
          </a:xfrm>
        </p:grpSpPr>
        <p:sp>
          <p:nvSpPr>
            <p:cNvPr id="23" name="Google Shape;331;p5">
              <a:extLst>
                <a:ext uri="{FF2B5EF4-FFF2-40B4-BE49-F238E27FC236}">
                  <a16:creationId xmlns:a16="http://schemas.microsoft.com/office/drawing/2014/main" id="{6327E84B-893B-4B6B-A67F-19EA0459F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630" y="2907298"/>
              <a:ext cx="624696" cy="425846"/>
            </a:xfrm>
            <a:custGeom>
              <a:avLst/>
              <a:gdLst>
                <a:gd name="T0" fmla="*/ 2147483646 w 9142"/>
                <a:gd name="T1" fmla="*/ 1286340700 h 6409"/>
                <a:gd name="T2" fmla="*/ 1482705228 w 9142"/>
                <a:gd name="T3" fmla="*/ 2147483646 h 6409"/>
                <a:gd name="T4" fmla="*/ 2147483646 w 9142"/>
                <a:gd name="T5" fmla="*/ 2147483646 h 6409"/>
                <a:gd name="T6" fmla="*/ 2147483646 w 9142"/>
                <a:gd name="T7" fmla="*/ 2147483646 h 6409"/>
                <a:gd name="T8" fmla="*/ 2147483646 w 9142"/>
                <a:gd name="T9" fmla="*/ 1286340700 h 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332;p5">
              <a:extLst>
                <a:ext uri="{FF2B5EF4-FFF2-40B4-BE49-F238E27FC236}">
                  <a16:creationId xmlns:a16="http://schemas.microsoft.com/office/drawing/2014/main" id="{6C478043-F42F-4295-A222-84ECF28EF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76" y="2896932"/>
              <a:ext cx="569415" cy="249036"/>
            </a:xfrm>
            <a:custGeom>
              <a:avLst/>
              <a:gdLst>
                <a:gd name="T0" fmla="*/ 2147483646 w 8333"/>
                <a:gd name="T1" fmla="*/ 2147483646 h 3748"/>
                <a:gd name="T2" fmla="*/ 2147483646 w 8333"/>
                <a:gd name="T3" fmla="*/ 2147483646 h 3748"/>
                <a:gd name="T4" fmla="*/ 2147483646 w 8333"/>
                <a:gd name="T5" fmla="*/ 2147483646 h 3748"/>
                <a:gd name="T6" fmla="*/ 2147483646 w 8333"/>
                <a:gd name="T7" fmla="*/ 2147483646 h 3748"/>
                <a:gd name="T8" fmla="*/ 2147483646 w 8333"/>
                <a:gd name="T9" fmla="*/ 2147483646 h 3748"/>
                <a:gd name="T10" fmla="*/ 2147483646 w 8333"/>
                <a:gd name="T11" fmla="*/ 2147483646 h 3748"/>
                <a:gd name="T12" fmla="*/ 2147483646 w 8333"/>
                <a:gd name="T13" fmla="*/ 2147483646 h 3748"/>
                <a:gd name="T14" fmla="*/ 2147483646 w 8333"/>
                <a:gd name="T15" fmla="*/ 2147483646 h 3748"/>
                <a:gd name="T16" fmla="*/ 2147483646 w 8333"/>
                <a:gd name="T17" fmla="*/ 2147483646 h 3748"/>
                <a:gd name="T18" fmla="*/ 2147483646 w 8333"/>
                <a:gd name="T19" fmla="*/ 2147483646 h 3748"/>
                <a:gd name="T20" fmla="*/ 2147483646 w 8333"/>
                <a:gd name="T21" fmla="*/ 1286342236 h 3748"/>
                <a:gd name="T22" fmla="*/ 2147483646 w 8333"/>
                <a:gd name="T23" fmla="*/ 2147483646 h 3748"/>
                <a:gd name="T24" fmla="*/ 2147483646 w 8333"/>
                <a:gd name="T25" fmla="*/ 2147483646 h 3748"/>
                <a:gd name="T26" fmla="*/ 2147483646 w 8333"/>
                <a:gd name="T27" fmla="*/ 2147483646 h 3748"/>
                <a:gd name="T28" fmla="*/ 2147483646 w 8333"/>
                <a:gd name="T29" fmla="*/ 2147483646 h 3748"/>
                <a:gd name="T30" fmla="*/ 2147483646 w 8333"/>
                <a:gd name="T31" fmla="*/ 2147483646 h 3748"/>
                <a:gd name="T32" fmla="*/ 2147483646 w 8333"/>
                <a:gd name="T33" fmla="*/ 2147483646 h 3748"/>
                <a:gd name="T34" fmla="*/ 2147483646 w 8333"/>
                <a:gd name="T35" fmla="*/ 2147483646 h 3748"/>
                <a:gd name="T36" fmla="*/ 2147483646 w 8333"/>
                <a:gd name="T37" fmla="*/ 2147483646 h 3748"/>
                <a:gd name="T38" fmla="*/ 2147483646 w 8333"/>
                <a:gd name="T39" fmla="*/ 2147483646 h 3748"/>
                <a:gd name="T40" fmla="*/ 2147483646 w 8333"/>
                <a:gd name="T41" fmla="*/ 2147483646 h 3748"/>
                <a:gd name="T42" fmla="*/ 2147483646 w 8333"/>
                <a:gd name="T43" fmla="*/ 1286342236 h 3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333;p5">
              <a:extLst>
                <a:ext uri="{FF2B5EF4-FFF2-40B4-BE49-F238E27FC236}">
                  <a16:creationId xmlns:a16="http://schemas.microsoft.com/office/drawing/2014/main" id="{E5E08214-E7CB-47D6-A6DB-CCA73266A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48" y="2905238"/>
              <a:ext cx="656539" cy="437607"/>
            </a:xfrm>
            <a:custGeom>
              <a:avLst/>
              <a:gdLst>
                <a:gd name="T0" fmla="*/ 2147483646 w 9608"/>
                <a:gd name="T1" fmla="*/ 0 h 6586"/>
                <a:gd name="T2" fmla="*/ 2147483646 w 9608"/>
                <a:gd name="T3" fmla="*/ 2147483646 h 6586"/>
                <a:gd name="T4" fmla="*/ 2147483646 w 9608"/>
                <a:gd name="T5" fmla="*/ 2147483646 h 6586"/>
                <a:gd name="T6" fmla="*/ 2147483646 w 9608"/>
                <a:gd name="T7" fmla="*/ 2147483646 h 6586"/>
                <a:gd name="T8" fmla="*/ 2147483646 w 9608"/>
                <a:gd name="T9" fmla="*/ 2147483646 h 6586"/>
                <a:gd name="T10" fmla="*/ 2147483646 w 9608"/>
                <a:gd name="T11" fmla="*/ 2147483646 h 6586"/>
                <a:gd name="T12" fmla="*/ 2147483646 w 9608"/>
                <a:gd name="T13" fmla="*/ 2147483646 h 6586"/>
                <a:gd name="T14" fmla="*/ 2147483646 w 9608"/>
                <a:gd name="T15" fmla="*/ 2147483646 h 6586"/>
                <a:gd name="T16" fmla="*/ 2147483646 w 9608"/>
                <a:gd name="T17" fmla="*/ 2147483646 h 6586"/>
                <a:gd name="T18" fmla="*/ 2147483646 w 9608"/>
                <a:gd name="T19" fmla="*/ 2147483646 h 6586"/>
                <a:gd name="T20" fmla="*/ 2147483646 w 9608"/>
                <a:gd name="T21" fmla="*/ 2147483646 h 6586"/>
                <a:gd name="T22" fmla="*/ 2147483646 w 9608"/>
                <a:gd name="T23" fmla="*/ 2147483646 h 6586"/>
                <a:gd name="T24" fmla="*/ 2147483646 w 9608"/>
                <a:gd name="T25" fmla="*/ 2147483646 h 6586"/>
                <a:gd name="T26" fmla="*/ 2147483646 w 9608"/>
                <a:gd name="T27" fmla="*/ 2147483646 h 6586"/>
                <a:gd name="T28" fmla="*/ 2147483646 w 9608"/>
                <a:gd name="T29" fmla="*/ 2147483646 h 6586"/>
                <a:gd name="T30" fmla="*/ 2147483646 w 9608"/>
                <a:gd name="T31" fmla="*/ 2147483646 h 6586"/>
                <a:gd name="T32" fmla="*/ 2147483646 w 9608"/>
                <a:gd name="T33" fmla="*/ 2147483646 h 6586"/>
                <a:gd name="T34" fmla="*/ 2147483646 w 9608"/>
                <a:gd name="T35" fmla="*/ 2147483646 h 6586"/>
                <a:gd name="T36" fmla="*/ 2147483646 w 9608"/>
                <a:gd name="T37" fmla="*/ 2147483646 h 6586"/>
                <a:gd name="T38" fmla="*/ 2147483646 w 9608"/>
                <a:gd name="T39" fmla="*/ 2147483646 h 6586"/>
                <a:gd name="T40" fmla="*/ 2147483646 w 9608"/>
                <a:gd name="T41" fmla="*/ 2147483646 h 6586"/>
                <a:gd name="T42" fmla="*/ 2147483646 w 9608"/>
                <a:gd name="T43" fmla="*/ 2147483646 h 6586"/>
                <a:gd name="T44" fmla="*/ 2147483646 w 9608"/>
                <a:gd name="T45" fmla="*/ 2147483646 h 6586"/>
                <a:gd name="T46" fmla="*/ 2147483646 w 9608"/>
                <a:gd name="T47" fmla="*/ 2147483646 h 6586"/>
                <a:gd name="T48" fmla="*/ 2147483646 w 9608"/>
                <a:gd name="T49" fmla="*/ 2147483646 h 6586"/>
                <a:gd name="T50" fmla="*/ 2147483646 w 9608"/>
                <a:gd name="T51" fmla="*/ 0 h 6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6" name="Google Shape;334;p5">
            <a:extLst>
              <a:ext uri="{FF2B5EF4-FFF2-40B4-BE49-F238E27FC236}">
                <a16:creationId xmlns:a16="http://schemas.microsoft.com/office/drawing/2014/main" id="{86071D01-2F76-4B91-9508-826B9A2182DE}"/>
              </a:ext>
            </a:extLst>
          </p:cNvPr>
          <p:cNvSpPr>
            <a:spLocks/>
          </p:cNvSpPr>
          <p:nvPr/>
        </p:nvSpPr>
        <p:spPr bwMode="auto">
          <a:xfrm>
            <a:off x="8796338" y="6132514"/>
            <a:ext cx="217885" cy="420687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658558619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7" name="Google Shape;335;p5">
            <a:extLst>
              <a:ext uri="{FF2B5EF4-FFF2-40B4-BE49-F238E27FC236}">
                <a16:creationId xmlns:a16="http://schemas.microsoft.com/office/drawing/2014/main" id="{AEF42AF3-7443-4D07-816E-E4929563D310}"/>
              </a:ext>
            </a:extLst>
          </p:cNvPr>
          <p:cNvSpPr>
            <a:spLocks/>
          </p:cNvSpPr>
          <p:nvPr/>
        </p:nvSpPr>
        <p:spPr bwMode="auto">
          <a:xfrm>
            <a:off x="8248650" y="6045200"/>
            <a:ext cx="253604" cy="2921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8" name="Google Shape;336;p5">
            <a:extLst>
              <a:ext uri="{FF2B5EF4-FFF2-40B4-BE49-F238E27FC236}">
                <a16:creationId xmlns:a16="http://schemas.microsoft.com/office/drawing/2014/main" id="{C1DDDC61-1FB5-4283-A213-C8E694F69FCD}"/>
              </a:ext>
            </a:extLst>
          </p:cNvPr>
          <p:cNvSpPr/>
          <p:nvPr/>
        </p:nvSpPr>
        <p:spPr>
          <a:xfrm>
            <a:off x="8001000" y="5349876"/>
            <a:ext cx="247650" cy="295275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9" name="Google Shape;337;p5">
            <a:extLst>
              <a:ext uri="{FF2B5EF4-FFF2-40B4-BE49-F238E27FC236}">
                <a16:creationId xmlns:a16="http://schemas.microsoft.com/office/drawing/2014/main" id="{49A028AA-8100-44DA-A278-5E070ABCBDAF}"/>
              </a:ext>
            </a:extLst>
          </p:cNvPr>
          <p:cNvSpPr/>
          <p:nvPr/>
        </p:nvSpPr>
        <p:spPr>
          <a:xfrm>
            <a:off x="8621316" y="1441450"/>
            <a:ext cx="233363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0" name="Google Shape;338;p5">
            <a:extLst>
              <a:ext uri="{FF2B5EF4-FFF2-40B4-BE49-F238E27FC236}">
                <a16:creationId xmlns:a16="http://schemas.microsoft.com/office/drawing/2014/main" id="{65B94415-5ACA-4D8E-9291-9F5341A2CCDE}"/>
              </a:ext>
            </a:extLst>
          </p:cNvPr>
          <p:cNvSpPr>
            <a:spLocks/>
          </p:cNvSpPr>
          <p:nvPr/>
        </p:nvSpPr>
        <p:spPr bwMode="auto">
          <a:xfrm>
            <a:off x="8548688" y="2084389"/>
            <a:ext cx="313135" cy="5873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1" name="Google Shape;339;p5">
            <a:extLst>
              <a:ext uri="{FF2B5EF4-FFF2-40B4-BE49-F238E27FC236}">
                <a16:creationId xmlns:a16="http://schemas.microsoft.com/office/drawing/2014/main" id="{CCD9FA16-AFBF-4ACC-91CB-77FDFF74363D}"/>
              </a:ext>
            </a:extLst>
          </p:cNvPr>
          <p:cNvSpPr>
            <a:spLocks/>
          </p:cNvSpPr>
          <p:nvPr/>
        </p:nvSpPr>
        <p:spPr bwMode="auto">
          <a:xfrm>
            <a:off x="8714185" y="5168901"/>
            <a:ext cx="253603" cy="3349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408267319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408267319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2" name="Google Shape;340;p5">
            <a:extLst>
              <a:ext uri="{FF2B5EF4-FFF2-40B4-BE49-F238E27FC236}">
                <a16:creationId xmlns:a16="http://schemas.microsoft.com/office/drawing/2014/main" id="{9448564A-690C-4860-A5CD-9C1D5FD60B30}"/>
              </a:ext>
            </a:extLst>
          </p:cNvPr>
          <p:cNvSpPr>
            <a:spLocks/>
          </p:cNvSpPr>
          <p:nvPr/>
        </p:nvSpPr>
        <p:spPr bwMode="auto">
          <a:xfrm>
            <a:off x="8735616" y="704851"/>
            <a:ext cx="209550" cy="2762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153181230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15318123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3" name="Google Shape;341;p5">
            <a:extLst>
              <a:ext uri="{FF2B5EF4-FFF2-40B4-BE49-F238E27FC236}">
                <a16:creationId xmlns:a16="http://schemas.microsoft.com/office/drawing/2014/main" id="{5F844715-F7ED-47CB-A345-D9398A666944}"/>
              </a:ext>
            </a:extLst>
          </p:cNvPr>
          <p:cNvSpPr>
            <a:spLocks/>
          </p:cNvSpPr>
          <p:nvPr/>
        </p:nvSpPr>
        <p:spPr bwMode="auto">
          <a:xfrm rot="19480381">
            <a:off x="7995048" y="2451101"/>
            <a:ext cx="226219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4" name="Google Shape;342;p5">
            <a:extLst>
              <a:ext uri="{FF2B5EF4-FFF2-40B4-BE49-F238E27FC236}">
                <a16:creationId xmlns:a16="http://schemas.microsoft.com/office/drawing/2014/main" id="{45043361-0148-40E2-8EF4-19B2DA6FA077}"/>
              </a:ext>
            </a:extLst>
          </p:cNvPr>
          <p:cNvSpPr>
            <a:spLocks/>
          </p:cNvSpPr>
          <p:nvPr/>
        </p:nvSpPr>
        <p:spPr bwMode="auto">
          <a:xfrm>
            <a:off x="2563416" y="2517775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5" name="Google Shape;348;p5">
            <a:extLst>
              <a:ext uri="{FF2B5EF4-FFF2-40B4-BE49-F238E27FC236}">
                <a16:creationId xmlns:a16="http://schemas.microsoft.com/office/drawing/2014/main" id="{2FC798A5-9795-4531-A99F-F41DE137280C}"/>
              </a:ext>
            </a:extLst>
          </p:cNvPr>
          <p:cNvSpPr/>
          <p:nvPr/>
        </p:nvSpPr>
        <p:spPr>
          <a:xfrm>
            <a:off x="477441" y="4967288"/>
            <a:ext cx="251222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6" name="Google Shape;349;p5">
            <a:extLst>
              <a:ext uri="{FF2B5EF4-FFF2-40B4-BE49-F238E27FC236}">
                <a16:creationId xmlns:a16="http://schemas.microsoft.com/office/drawing/2014/main" id="{1542C1FD-23F1-4439-9627-E27B6F396352}"/>
              </a:ext>
            </a:extLst>
          </p:cNvPr>
          <p:cNvSpPr/>
          <p:nvPr/>
        </p:nvSpPr>
        <p:spPr>
          <a:xfrm>
            <a:off x="0" y="4187826"/>
            <a:ext cx="477441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7" name="Google Shape;350;p5">
            <a:extLst>
              <a:ext uri="{FF2B5EF4-FFF2-40B4-BE49-F238E27FC236}">
                <a16:creationId xmlns:a16="http://schemas.microsoft.com/office/drawing/2014/main" id="{D8EF7CD0-C417-4720-8B6F-080908F3AE42}"/>
              </a:ext>
            </a:extLst>
          </p:cNvPr>
          <p:cNvSpPr>
            <a:spLocks/>
          </p:cNvSpPr>
          <p:nvPr/>
        </p:nvSpPr>
        <p:spPr bwMode="auto">
          <a:xfrm>
            <a:off x="153592" y="1925638"/>
            <a:ext cx="250031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8" name="Google Shape;351;p5">
            <a:extLst>
              <a:ext uri="{FF2B5EF4-FFF2-40B4-BE49-F238E27FC236}">
                <a16:creationId xmlns:a16="http://schemas.microsoft.com/office/drawing/2014/main" id="{A1EE64D6-9252-4276-A2A8-799FC2F797CB}"/>
              </a:ext>
            </a:extLst>
          </p:cNvPr>
          <p:cNvSpPr/>
          <p:nvPr/>
        </p:nvSpPr>
        <p:spPr>
          <a:xfrm flipH="1">
            <a:off x="8704660" y="2959100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9" name="Google Shape;352;p5">
            <a:extLst>
              <a:ext uri="{FF2B5EF4-FFF2-40B4-BE49-F238E27FC236}">
                <a16:creationId xmlns:a16="http://schemas.microsoft.com/office/drawing/2014/main" id="{5C992302-B622-455B-B24A-FF2CE23BFB03}"/>
              </a:ext>
            </a:extLst>
          </p:cNvPr>
          <p:cNvSpPr/>
          <p:nvPr/>
        </p:nvSpPr>
        <p:spPr>
          <a:xfrm>
            <a:off x="8167687" y="3328988"/>
            <a:ext cx="233363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43252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7997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2421767"/>
            <a:ext cx="2616000" cy="200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1097267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3624333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225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6">
            <a:extLst>
              <a:ext uri="{FF2B5EF4-FFF2-40B4-BE49-F238E27FC236}">
                <a16:creationId xmlns:a16="http://schemas.microsoft.com/office/drawing/2014/main" id="{2228283C-B109-4134-9410-D952952A3D01}"/>
              </a:ext>
            </a:extLst>
          </p:cNvPr>
          <p:cNvSpPr/>
          <p:nvPr/>
        </p:nvSpPr>
        <p:spPr>
          <a:xfrm>
            <a:off x="477441" y="1290638"/>
            <a:ext cx="251222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4" name="Google Shape;356;p6">
            <a:extLst>
              <a:ext uri="{FF2B5EF4-FFF2-40B4-BE49-F238E27FC236}">
                <a16:creationId xmlns:a16="http://schemas.microsoft.com/office/drawing/2014/main" id="{C95AF864-53BF-4AFA-B84C-2978EE91EACD}"/>
              </a:ext>
            </a:extLst>
          </p:cNvPr>
          <p:cNvSpPr/>
          <p:nvPr/>
        </p:nvSpPr>
        <p:spPr>
          <a:xfrm>
            <a:off x="0" y="511176"/>
            <a:ext cx="477441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357;p6">
            <a:extLst>
              <a:ext uri="{FF2B5EF4-FFF2-40B4-BE49-F238E27FC236}">
                <a16:creationId xmlns:a16="http://schemas.microsoft.com/office/drawing/2014/main" id="{8366FBAE-D39D-4154-966F-03BC0A04983F}"/>
              </a:ext>
            </a:extLst>
          </p:cNvPr>
          <p:cNvSpPr/>
          <p:nvPr/>
        </p:nvSpPr>
        <p:spPr>
          <a:xfrm rot="10800000">
            <a:off x="8666560" y="4979989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6" name="Google Shape;358;p6">
            <a:extLst>
              <a:ext uri="{FF2B5EF4-FFF2-40B4-BE49-F238E27FC236}">
                <a16:creationId xmlns:a16="http://schemas.microsoft.com/office/drawing/2014/main" id="{C254FC36-7441-40E9-9339-20B1DCFA4C13}"/>
              </a:ext>
            </a:extLst>
          </p:cNvPr>
          <p:cNvSpPr>
            <a:spLocks/>
          </p:cNvSpPr>
          <p:nvPr/>
        </p:nvSpPr>
        <p:spPr bwMode="auto">
          <a:xfrm>
            <a:off x="8578454" y="4926013"/>
            <a:ext cx="135731" cy="207962"/>
          </a:xfrm>
          <a:custGeom>
            <a:avLst/>
            <a:gdLst>
              <a:gd name="T0" fmla="*/ 2147483646 w 3884"/>
              <a:gd name="T1" fmla="*/ 210733284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0733284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7" name="Google Shape;359;p6">
            <a:extLst>
              <a:ext uri="{FF2B5EF4-FFF2-40B4-BE49-F238E27FC236}">
                <a16:creationId xmlns:a16="http://schemas.microsoft.com/office/drawing/2014/main" id="{42B86F0B-8745-4DA3-AAB6-D4450AB98A6D}"/>
              </a:ext>
            </a:extLst>
          </p:cNvPr>
          <p:cNvGrpSpPr>
            <a:grpSpLocks/>
          </p:cNvGrpSpPr>
          <p:nvPr/>
        </p:nvGrpSpPr>
        <p:grpSpPr bwMode="auto">
          <a:xfrm>
            <a:off x="8323660" y="5778500"/>
            <a:ext cx="645319" cy="539750"/>
            <a:chOff x="6925510" y="205316"/>
            <a:chExt cx="905688" cy="530354"/>
          </a:xfrm>
        </p:grpSpPr>
        <p:sp>
          <p:nvSpPr>
            <p:cNvPr id="8" name="Google Shape;360;p6">
              <a:extLst>
                <a:ext uri="{FF2B5EF4-FFF2-40B4-BE49-F238E27FC236}">
                  <a16:creationId xmlns:a16="http://schemas.microsoft.com/office/drawing/2014/main" id="{6484103F-348B-4440-9820-7A18869CB17F}"/>
                </a:ext>
              </a:extLst>
            </p:cNvPr>
            <p:cNvSpPr/>
            <p:nvPr/>
          </p:nvSpPr>
          <p:spPr>
            <a:xfrm>
              <a:off x="7092611" y="213116"/>
              <a:ext cx="569814" cy="516315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9" name="Google Shape;361;p6">
              <a:extLst>
                <a:ext uri="{FF2B5EF4-FFF2-40B4-BE49-F238E27FC236}">
                  <a16:creationId xmlns:a16="http://schemas.microsoft.com/office/drawing/2014/main" id="{C7E269E9-3502-41A4-AB4F-038551CF6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362;p6">
              <a:extLst>
                <a:ext uri="{FF2B5EF4-FFF2-40B4-BE49-F238E27FC236}">
                  <a16:creationId xmlns:a16="http://schemas.microsoft.com/office/drawing/2014/main" id="{69051469-9252-4836-8441-C291DF32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363;p6">
              <a:extLst>
                <a:ext uri="{FF2B5EF4-FFF2-40B4-BE49-F238E27FC236}">
                  <a16:creationId xmlns:a16="http://schemas.microsoft.com/office/drawing/2014/main" id="{236CDD5C-9A88-4056-8D5C-09284DCDA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364;p6">
              <a:extLst>
                <a:ext uri="{FF2B5EF4-FFF2-40B4-BE49-F238E27FC236}">
                  <a16:creationId xmlns:a16="http://schemas.microsoft.com/office/drawing/2014/main" id="{96F85436-0A0B-4153-B05D-8D884718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365;p6">
              <a:extLst>
                <a:ext uri="{FF2B5EF4-FFF2-40B4-BE49-F238E27FC236}">
                  <a16:creationId xmlns:a16="http://schemas.microsoft.com/office/drawing/2014/main" id="{82E6F942-2F93-439C-85B6-C9999E2B2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4" name="Google Shape;366;p6">
            <a:extLst>
              <a:ext uri="{FF2B5EF4-FFF2-40B4-BE49-F238E27FC236}">
                <a16:creationId xmlns:a16="http://schemas.microsoft.com/office/drawing/2014/main" id="{3D13892B-F7FB-4A78-91E7-135C1A23FB55}"/>
              </a:ext>
            </a:extLst>
          </p:cNvPr>
          <p:cNvSpPr>
            <a:spLocks/>
          </p:cNvSpPr>
          <p:nvPr/>
        </p:nvSpPr>
        <p:spPr bwMode="auto">
          <a:xfrm>
            <a:off x="8852298" y="6319838"/>
            <a:ext cx="248840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5" name="Google Shape;367;p6">
            <a:extLst>
              <a:ext uri="{FF2B5EF4-FFF2-40B4-BE49-F238E27FC236}">
                <a16:creationId xmlns:a16="http://schemas.microsoft.com/office/drawing/2014/main" id="{20D7F50A-2429-4B46-880B-845A3C2D0E96}"/>
              </a:ext>
            </a:extLst>
          </p:cNvPr>
          <p:cNvSpPr>
            <a:spLocks/>
          </p:cNvSpPr>
          <p:nvPr/>
        </p:nvSpPr>
        <p:spPr bwMode="auto">
          <a:xfrm>
            <a:off x="658416" y="309563"/>
            <a:ext cx="251222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376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7">
            <a:extLst>
              <a:ext uri="{FF2B5EF4-FFF2-40B4-BE49-F238E27FC236}">
                <a16:creationId xmlns:a16="http://schemas.microsoft.com/office/drawing/2014/main" id="{F544C9B3-40C6-4C5C-8C39-42B7E8834281}"/>
              </a:ext>
            </a:extLst>
          </p:cNvPr>
          <p:cNvSpPr/>
          <p:nvPr/>
        </p:nvSpPr>
        <p:spPr>
          <a:xfrm>
            <a:off x="8430816" y="1698626"/>
            <a:ext cx="292894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372;p7">
            <a:extLst>
              <a:ext uri="{FF2B5EF4-FFF2-40B4-BE49-F238E27FC236}">
                <a16:creationId xmlns:a16="http://schemas.microsoft.com/office/drawing/2014/main" id="{4DA27F61-064D-40CD-B47C-602329985CF5}"/>
              </a:ext>
            </a:extLst>
          </p:cNvPr>
          <p:cNvSpPr>
            <a:spLocks/>
          </p:cNvSpPr>
          <p:nvPr/>
        </p:nvSpPr>
        <p:spPr bwMode="auto">
          <a:xfrm rot="20708237">
            <a:off x="8382000" y="2586039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" name="Google Shape;373;p7">
            <a:extLst>
              <a:ext uri="{FF2B5EF4-FFF2-40B4-BE49-F238E27FC236}">
                <a16:creationId xmlns:a16="http://schemas.microsoft.com/office/drawing/2014/main" id="{26D47732-C3C9-44FE-B505-EB92BD68457A}"/>
              </a:ext>
            </a:extLst>
          </p:cNvPr>
          <p:cNvSpPr>
            <a:spLocks/>
          </p:cNvSpPr>
          <p:nvPr/>
        </p:nvSpPr>
        <p:spPr bwMode="auto">
          <a:xfrm>
            <a:off x="8590360" y="3962400"/>
            <a:ext cx="292894" cy="3857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8266448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8266448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44493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5307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116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8">
            <a:extLst>
              <a:ext uri="{FF2B5EF4-FFF2-40B4-BE49-F238E27FC236}">
                <a16:creationId xmlns:a16="http://schemas.microsoft.com/office/drawing/2014/main" id="{302E2F8B-D004-4132-878A-30351181B43F}"/>
              </a:ext>
            </a:extLst>
          </p:cNvPr>
          <p:cNvSpPr/>
          <p:nvPr/>
        </p:nvSpPr>
        <p:spPr>
          <a:xfrm rot="21599975" flipH="1">
            <a:off x="2475310" y="2571750"/>
            <a:ext cx="4276725" cy="21367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4" name="Google Shape;376;p8">
            <a:extLst>
              <a:ext uri="{FF2B5EF4-FFF2-40B4-BE49-F238E27FC236}">
                <a16:creationId xmlns:a16="http://schemas.microsoft.com/office/drawing/2014/main" id="{31D6CD65-EE35-4007-B8A9-D89B5A07C3A6}"/>
              </a:ext>
            </a:extLst>
          </p:cNvPr>
          <p:cNvGrpSpPr>
            <a:grpSpLocks/>
          </p:cNvGrpSpPr>
          <p:nvPr/>
        </p:nvGrpSpPr>
        <p:grpSpPr bwMode="auto">
          <a:xfrm rot="19752880" flipH="1">
            <a:off x="772716" y="2768600"/>
            <a:ext cx="514350" cy="666750"/>
            <a:chOff x="8667201" y="2266387"/>
            <a:chExt cx="389754" cy="378681"/>
          </a:xfrm>
        </p:grpSpPr>
        <p:sp>
          <p:nvSpPr>
            <p:cNvPr id="5" name="Google Shape;377;p8">
              <a:extLst>
                <a:ext uri="{FF2B5EF4-FFF2-40B4-BE49-F238E27FC236}">
                  <a16:creationId xmlns:a16="http://schemas.microsoft.com/office/drawing/2014/main" id="{737C697D-31FE-4744-A315-1F824E44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6" name="Google Shape;378;p8">
              <a:extLst>
                <a:ext uri="{FF2B5EF4-FFF2-40B4-BE49-F238E27FC236}">
                  <a16:creationId xmlns:a16="http://schemas.microsoft.com/office/drawing/2014/main" id="{1DA57180-DF5D-4346-8FC5-AEB24E03C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" name="Google Shape;379;p8">
              <a:extLst>
                <a:ext uri="{FF2B5EF4-FFF2-40B4-BE49-F238E27FC236}">
                  <a16:creationId xmlns:a16="http://schemas.microsoft.com/office/drawing/2014/main" id="{D8F4FC27-3B7D-4319-AFA8-2AA32FCD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72658342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72658342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8" name="Google Shape;380;p8">
            <a:extLst>
              <a:ext uri="{FF2B5EF4-FFF2-40B4-BE49-F238E27FC236}">
                <a16:creationId xmlns:a16="http://schemas.microsoft.com/office/drawing/2014/main" id="{7CEF29F8-5542-4D48-8E6D-0122D4E17F51}"/>
              </a:ext>
            </a:extLst>
          </p:cNvPr>
          <p:cNvSpPr/>
          <p:nvPr/>
        </p:nvSpPr>
        <p:spPr>
          <a:xfrm flipH="1">
            <a:off x="229791" y="1766888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9" name="Google Shape;381;p8">
            <a:extLst>
              <a:ext uri="{FF2B5EF4-FFF2-40B4-BE49-F238E27FC236}">
                <a16:creationId xmlns:a16="http://schemas.microsoft.com/office/drawing/2014/main" id="{1D614EFA-5041-4683-935D-7F0BCEFE9EB6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622301"/>
            <a:ext cx="1213247" cy="981075"/>
            <a:chOff x="478326" y="2825649"/>
            <a:chExt cx="1012293" cy="613511"/>
          </a:xfrm>
        </p:grpSpPr>
        <p:sp>
          <p:nvSpPr>
            <p:cNvPr id="10" name="Google Shape;382;p8">
              <a:extLst>
                <a:ext uri="{FF2B5EF4-FFF2-40B4-BE49-F238E27FC236}">
                  <a16:creationId xmlns:a16="http://schemas.microsoft.com/office/drawing/2014/main" id="{FA3FB89A-5A37-4D7A-8120-945BDCDD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383;p8">
              <a:extLst>
                <a:ext uri="{FF2B5EF4-FFF2-40B4-BE49-F238E27FC236}">
                  <a16:creationId xmlns:a16="http://schemas.microsoft.com/office/drawing/2014/main" id="{9BCF013E-BD22-4A8C-8A20-FCC542FF12FB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2" name="Google Shape;384;p8">
              <a:extLst>
                <a:ext uri="{FF2B5EF4-FFF2-40B4-BE49-F238E27FC236}">
                  <a16:creationId xmlns:a16="http://schemas.microsoft.com/office/drawing/2014/main" id="{F69E683E-B99E-4EB7-B560-D1458666D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385;p8">
              <a:extLst>
                <a:ext uri="{FF2B5EF4-FFF2-40B4-BE49-F238E27FC236}">
                  <a16:creationId xmlns:a16="http://schemas.microsoft.com/office/drawing/2014/main" id="{CC96E994-4DD3-415D-9A34-8CBB9D8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386;p8">
              <a:extLst>
                <a:ext uri="{FF2B5EF4-FFF2-40B4-BE49-F238E27FC236}">
                  <a16:creationId xmlns:a16="http://schemas.microsoft.com/office/drawing/2014/main" id="{313A845B-52E3-4205-ABAF-71A458FB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5" name="Google Shape;387;p8">
            <a:extLst>
              <a:ext uri="{FF2B5EF4-FFF2-40B4-BE49-F238E27FC236}">
                <a16:creationId xmlns:a16="http://schemas.microsoft.com/office/drawing/2014/main" id="{D8E80335-9E49-4403-8B98-16774176F2DB}"/>
              </a:ext>
            </a:extLst>
          </p:cNvPr>
          <p:cNvSpPr/>
          <p:nvPr/>
        </p:nvSpPr>
        <p:spPr>
          <a:xfrm flipH="1">
            <a:off x="8524876" y="309563"/>
            <a:ext cx="39409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6" name="Google Shape;388;p8">
            <a:extLst>
              <a:ext uri="{FF2B5EF4-FFF2-40B4-BE49-F238E27FC236}">
                <a16:creationId xmlns:a16="http://schemas.microsoft.com/office/drawing/2014/main" id="{05E3107F-E3C0-426E-9656-DAAA3A39A023}"/>
              </a:ext>
            </a:extLst>
          </p:cNvPr>
          <p:cNvSpPr/>
          <p:nvPr/>
        </p:nvSpPr>
        <p:spPr>
          <a:xfrm flipH="1">
            <a:off x="8652273" y="3259139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25172258-9421-4693-BEE9-EF07389DD1B6}"/>
              </a:ext>
            </a:extLst>
          </p:cNvPr>
          <p:cNvSpPr/>
          <p:nvPr/>
        </p:nvSpPr>
        <p:spPr>
          <a:xfrm rot="10800000" flipH="1">
            <a:off x="3838575" y="0"/>
            <a:ext cx="1509713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18" name="Google Shape;390;p8">
            <a:extLst>
              <a:ext uri="{FF2B5EF4-FFF2-40B4-BE49-F238E27FC236}">
                <a16:creationId xmlns:a16="http://schemas.microsoft.com/office/drawing/2014/main" id="{D0A91CDE-2ADB-4E18-B03D-9829FF1D80A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77238" y="5119688"/>
            <a:ext cx="582216" cy="1244600"/>
            <a:chOff x="304350" y="3911000"/>
            <a:chExt cx="581394" cy="933655"/>
          </a:xfrm>
        </p:grpSpPr>
        <p:sp>
          <p:nvSpPr>
            <p:cNvPr id="19" name="Google Shape;391;p8">
              <a:extLst>
                <a:ext uri="{FF2B5EF4-FFF2-40B4-BE49-F238E27FC236}">
                  <a16:creationId xmlns:a16="http://schemas.microsoft.com/office/drawing/2014/main" id="{1F8F806A-A1A4-4E8C-BDD3-EAC06D679C16}"/>
                </a:ext>
              </a:extLst>
            </p:cNvPr>
            <p:cNvSpPr/>
            <p:nvPr/>
          </p:nvSpPr>
          <p:spPr>
            <a:xfrm>
              <a:off x="317429" y="4003889"/>
              <a:ext cx="91548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0" name="Google Shape;392;p8">
              <a:extLst>
                <a:ext uri="{FF2B5EF4-FFF2-40B4-BE49-F238E27FC236}">
                  <a16:creationId xmlns:a16="http://schemas.microsoft.com/office/drawing/2014/main" id="{1449E1D2-388A-42DF-85B3-B9C60FDFD92A}"/>
                </a:ext>
              </a:extLst>
            </p:cNvPr>
            <p:cNvSpPr/>
            <p:nvPr/>
          </p:nvSpPr>
          <p:spPr>
            <a:xfrm>
              <a:off x="441079" y="4041998"/>
              <a:ext cx="96304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1" name="Google Shape;393;p8">
              <a:extLst>
                <a:ext uri="{FF2B5EF4-FFF2-40B4-BE49-F238E27FC236}">
                  <a16:creationId xmlns:a16="http://schemas.microsoft.com/office/drawing/2014/main" id="{79F54E7E-E4CC-47DC-8064-B4DD8C1F660B}"/>
                </a:ext>
              </a:extLst>
            </p:cNvPr>
            <p:cNvSpPr/>
            <p:nvPr/>
          </p:nvSpPr>
          <p:spPr>
            <a:xfrm>
              <a:off x="304350" y="4190858"/>
              <a:ext cx="143863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2" name="Google Shape;394;p8">
              <a:extLst>
                <a:ext uri="{FF2B5EF4-FFF2-40B4-BE49-F238E27FC236}">
                  <a16:creationId xmlns:a16="http://schemas.microsoft.com/office/drawing/2014/main" id="{735EB5F2-1544-4C62-A7B7-CD8CD3E8E3B2}"/>
                </a:ext>
              </a:extLst>
            </p:cNvPr>
            <p:cNvSpPr/>
            <p:nvPr/>
          </p:nvSpPr>
          <p:spPr>
            <a:xfrm>
              <a:off x="507660" y="4205149"/>
              <a:ext cx="111761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3" name="Google Shape;395;p8">
              <a:extLst>
                <a:ext uri="{FF2B5EF4-FFF2-40B4-BE49-F238E27FC236}">
                  <a16:creationId xmlns:a16="http://schemas.microsoft.com/office/drawing/2014/main" id="{64EF6BF4-B64F-45B4-85C5-A4936BFF0D66}"/>
                </a:ext>
              </a:extLst>
            </p:cNvPr>
            <p:cNvSpPr/>
            <p:nvPr/>
          </p:nvSpPr>
          <p:spPr>
            <a:xfrm>
              <a:off x="317429" y="4392118"/>
              <a:ext cx="234222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4" name="Google Shape;396;p8">
              <a:extLst>
                <a:ext uri="{FF2B5EF4-FFF2-40B4-BE49-F238E27FC236}">
                  <a16:creationId xmlns:a16="http://schemas.microsoft.com/office/drawing/2014/main" id="{97B74421-BDDA-408B-8D7A-06FC7A7EBC93}"/>
                </a:ext>
              </a:extLst>
            </p:cNvPr>
            <p:cNvSpPr/>
            <p:nvPr/>
          </p:nvSpPr>
          <p:spPr>
            <a:xfrm>
              <a:off x="608720" y="4336146"/>
              <a:ext cx="115328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5" name="Google Shape;397;p8">
              <a:extLst>
                <a:ext uri="{FF2B5EF4-FFF2-40B4-BE49-F238E27FC236}">
                  <a16:creationId xmlns:a16="http://schemas.microsoft.com/office/drawing/2014/main" id="{B915CEC7-D7CB-46D9-8D66-60E419512DE2}"/>
                </a:ext>
              </a:extLst>
            </p:cNvPr>
            <p:cNvSpPr/>
            <p:nvPr/>
          </p:nvSpPr>
          <p:spPr>
            <a:xfrm>
              <a:off x="351908" y="4538597"/>
              <a:ext cx="29723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6" name="Google Shape;398;p8">
              <a:extLst>
                <a:ext uri="{FF2B5EF4-FFF2-40B4-BE49-F238E27FC236}">
                  <a16:creationId xmlns:a16="http://schemas.microsoft.com/office/drawing/2014/main" id="{47608850-A271-4BD6-92A7-A3E85E747662}"/>
                </a:ext>
              </a:extLst>
            </p:cNvPr>
            <p:cNvSpPr/>
            <p:nvPr/>
          </p:nvSpPr>
          <p:spPr>
            <a:xfrm>
              <a:off x="733559" y="4511207"/>
              <a:ext cx="128406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7" name="Google Shape;399;p8">
              <a:extLst>
                <a:ext uri="{FF2B5EF4-FFF2-40B4-BE49-F238E27FC236}">
                  <a16:creationId xmlns:a16="http://schemas.microsoft.com/office/drawing/2014/main" id="{0753D724-078B-4C8A-B131-A36F4FDFC5C3}"/>
                </a:ext>
              </a:extLst>
            </p:cNvPr>
            <p:cNvSpPr/>
            <p:nvPr/>
          </p:nvSpPr>
          <p:spPr>
            <a:xfrm>
              <a:off x="436323" y="4691030"/>
              <a:ext cx="329337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8" name="Google Shape;400;p8">
              <a:extLst>
                <a:ext uri="{FF2B5EF4-FFF2-40B4-BE49-F238E27FC236}">
                  <a16:creationId xmlns:a16="http://schemas.microsoft.com/office/drawing/2014/main" id="{71F90A94-3441-4039-AE4C-CE221B1C8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29" name="Google Shape;401;p8">
            <a:extLst>
              <a:ext uri="{FF2B5EF4-FFF2-40B4-BE49-F238E27FC236}">
                <a16:creationId xmlns:a16="http://schemas.microsoft.com/office/drawing/2014/main" id="{F795C657-617C-46A5-BC65-7B6A5957B4A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9360" y="2063750"/>
            <a:ext cx="442913" cy="604838"/>
            <a:chOff x="918850" y="1629150"/>
            <a:chExt cx="442250" cy="453124"/>
          </a:xfrm>
        </p:grpSpPr>
        <p:sp>
          <p:nvSpPr>
            <p:cNvPr id="30" name="Google Shape;402;p8">
              <a:extLst>
                <a:ext uri="{FF2B5EF4-FFF2-40B4-BE49-F238E27FC236}">
                  <a16:creationId xmlns:a16="http://schemas.microsoft.com/office/drawing/2014/main" id="{8C60931B-C261-4F2D-84F6-587BB79160EA}"/>
                </a:ext>
              </a:extLst>
            </p:cNvPr>
            <p:cNvSpPr/>
            <p:nvPr/>
          </p:nvSpPr>
          <p:spPr>
            <a:xfrm>
              <a:off x="1015147" y="1742134"/>
              <a:ext cx="268679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31" name="Google Shape;403;p8">
              <a:extLst>
                <a:ext uri="{FF2B5EF4-FFF2-40B4-BE49-F238E27FC236}">
                  <a16:creationId xmlns:a16="http://schemas.microsoft.com/office/drawing/2014/main" id="{CB6F4380-2934-4EE7-8F9E-5347511FB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2" name="Google Shape;404;p8">
              <a:extLst>
                <a:ext uri="{FF2B5EF4-FFF2-40B4-BE49-F238E27FC236}">
                  <a16:creationId xmlns:a16="http://schemas.microsoft.com/office/drawing/2014/main" id="{F62384F2-BF34-4D8D-B298-18EDE76A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3" name="Google Shape;405;p8">
              <a:extLst>
                <a:ext uri="{FF2B5EF4-FFF2-40B4-BE49-F238E27FC236}">
                  <a16:creationId xmlns:a16="http://schemas.microsoft.com/office/drawing/2014/main" id="{BA8D67CD-9E8C-4B07-9EA6-47BDA43B2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4" name="Google Shape;406;p8">
              <a:extLst>
                <a:ext uri="{FF2B5EF4-FFF2-40B4-BE49-F238E27FC236}">
                  <a16:creationId xmlns:a16="http://schemas.microsoft.com/office/drawing/2014/main" id="{48291D23-DE33-47FA-8EED-643CB97E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5" name="Google Shape;407;p8">
              <a:extLst>
                <a:ext uri="{FF2B5EF4-FFF2-40B4-BE49-F238E27FC236}">
                  <a16:creationId xmlns:a16="http://schemas.microsoft.com/office/drawing/2014/main" id="{D1DA5AE9-5E90-4ADB-8883-5F54D945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6" name="Google Shape;408;p8">
              <a:extLst>
                <a:ext uri="{FF2B5EF4-FFF2-40B4-BE49-F238E27FC236}">
                  <a16:creationId xmlns:a16="http://schemas.microsoft.com/office/drawing/2014/main" id="{B87821E4-BC6E-46F2-B01D-F26894356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7" name="Google Shape;409;p8">
              <a:extLst>
                <a:ext uri="{FF2B5EF4-FFF2-40B4-BE49-F238E27FC236}">
                  <a16:creationId xmlns:a16="http://schemas.microsoft.com/office/drawing/2014/main" id="{5A38C6B5-8BED-4DF0-9766-A375E0B7F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8" name="Google Shape;410;p8">
              <a:extLst>
                <a:ext uri="{FF2B5EF4-FFF2-40B4-BE49-F238E27FC236}">
                  <a16:creationId xmlns:a16="http://schemas.microsoft.com/office/drawing/2014/main" id="{5CB4F83B-3F6A-4204-959F-CAB5BC7F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9" name="Google Shape;411;p8">
              <a:extLst>
                <a:ext uri="{FF2B5EF4-FFF2-40B4-BE49-F238E27FC236}">
                  <a16:creationId xmlns:a16="http://schemas.microsoft.com/office/drawing/2014/main" id="{8908045C-4CED-4598-A91D-068726AE9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0" name="Google Shape;412;p8">
              <a:extLst>
                <a:ext uri="{FF2B5EF4-FFF2-40B4-BE49-F238E27FC236}">
                  <a16:creationId xmlns:a16="http://schemas.microsoft.com/office/drawing/2014/main" id="{19998BD9-435E-4EAB-A902-BB47D33A6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1" name="Google Shape;413;p8">
              <a:extLst>
                <a:ext uri="{FF2B5EF4-FFF2-40B4-BE49-F238E27FC236}">
                  <a16:creationId xmlns:a16="http://schemas.microsoft.com/office/drawing/2014/main" id="{C3E76217-BD32-4C00-974E-17185E2C7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42" name="Google Shape;414;p8">
            <a:extLst>
              <a:ext uri="{FF2B5EF4-FFF2-40B4-BE49-F238E27FC236}">
                <a16:creationId xmlns:a16="http://schemas.microsoft.com/office/drawing/2014/main" id="{78B47997-B513-49E5-B494-6750B33397DB}"/>
              </a:ext>
            </a:extLst>
          </p:cNvPr>
          <p:cNvSpPr>
            <a:spLocks/>
          </p:cNvSpPr>
          <p:nvPr/>
        </p:nvSpPr>
        <p:spPr bwMode="auto">
          <a:xfrm rot="16715518" flipH="1">
            <a:off x="8516343" y="1356718"/>
            <a:ext cx="411163" cy="434578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3" name="Google Shape;415;p8">
            <a:extLst>
              <a:ext uri="{FF2B5EF4-FFF2-40B4-BE49-F238E27FC236}">
                <a16:creationId xmlns:a16="http://schemas.microsoft.com/office/drawing/2014/main" id="{9D6C3A8F-188C-454D-907B-1652EE923389}"/>
              </a:ext>
            </a:extLst>
          </p:cNvPr>
          <p:cNvSpPr>
            <a:spLocks/>
          </p:cNvSpPr>
          <p:nvPr/>
        </p:nvSpPr>
        <p:spPr bwMode="auto">
          <a:xfrm flipH="1">
            <a:off x="2028825" y="5581651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75697168-2BFD-46B2-A617-4C5DCB8FA724}"/>
              </a:ext>
            </a:extLst>
          </p:cNvPr>
          <p:cNvSpPr/>
          <p:nvPr/>
        </p:nvSpPr>
        <p:spPr>
          <a:xfrm flipH="1">
            <a:off x="8443913" y="4371975"/>
            <a:ext cx="251222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45" name="Google Shape;417;p8">
            <a:extLst>
              <a:ext uri="{FF2B5EF4-FFF2-40B4-BE49-F238E27FC236}">
                <a16:creationId xmlns:a16="http://schemas.microsoft.com/office/drawing/2014/main" id="{67089B1E-C7DC-4929-9D94-150FD4D9720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82304" y="830264"/>
            <a:ext cx="916781" cy="1165225"/>
            <a:chOff x="984375" y="2346230"/>
            <a:chExt cx="468336" cy="446495"/>
          </a:xfrm>
        </p:grpSpPr>
        <p:sp>
          <p:nvSpPr>
            <p:cNvPr id="46" name="Google Shape;418;p8">
              <a:extLst>
                <a:ext uri="{FF2B5EF4-FFF2-40B4-BE49-F238E27FC236}">
                  <a16:creationId xmlns:a16="http://schemas.microsoft.com/office/drawing/2014/main" id="{CAAFF77E-9618-4A34-B6DD-DA0E6600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90060405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7" name="Google Shape;419;p8">
              <a:extLst>
                <a:ext uri="{FF2B5EF4-FFF2-40B4-BE49-F238E27FC236}">
                  <a16:creationId xmlns:a16="http://schemas.microsoft.com/office/drawing/2014/main" id="{5294429A-E9D1-4C9F-B3C3-1EA358140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90061040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90061040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8" name="Google Shape;420;p8">
              <a:extLst>
                <a:ext uri="{FF2B5EF4-FFF2-40B4-BE49-F238E27FC236}">
                  <a16:creationId xmlns:a16="http://schemas.microsoft.com/office/drawing/2014/main" id="{04E4E44F-E13A-4CDF-A51E-24A7DF55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9" name="Google Shape;421;p8">
              <a:extLst>
                <a:ext uri="{FF2B5EF4-FFF2-40B4-BE49-F238E27FC236}">
                  <a16:creationId xmlns:a16="http://schemas.microsoft.com/office/drawing/2014/main" id="{831BC7E9-68C0-4A4D-A259-0DA85677E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360362504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50" name="Google Shape;422;p8">
            <a:extLst>
              <a:ext uri="{FF2B5EF4-FFF2-40B4-BE49-F238E27FC236}">
                <a16:creationId xmlns:a16="http://schemas.microsoft.com/office/drawing/2014/main" id="{7F9260AE-8B06-4C16-B89B-339387F523B0}"/>
              </a:ext>
            </a:extLst>
          </p:cNvPr>
          <p:cNvSpPr>
            <a:spLocks/>
          </p:cNvSpPr>
          <p:nvPr/>
        </p:nvSpPr>
        <p:spPr bwMode="auto">
          <a:xfrm flipH="1">
            <a:off x="567928" y="4140201"/>
            <a:ext cx="213122" cy="328613"/>
          </a:xfrm>
          <a:custGeom>
            <a:avLst/>
            <a:gdLst>
              <a:gd name="T0" fmla="*/ 2147483646 w 6128"/>
              <a:gd name="T1" fmla="*/ 211996902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1996902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1" name="Google Shape;423;p8">
            <a:extLst>
              <a:ext uri="{FF2B5EF4-FFF2-40B4-BE49-F238E27FC236}">
                <a16:creationId xmlns:a16="http://schemas.microsoft.com/office/drawing/2014/main" id="{ADA1F941-9216-40B8-8155-6F87DA4E646B}"/>
              </a:ext>
            </a:extLst>
          </p:cNvPr>
          <p:cNvSpPr>
            <a:spLocks/>
          </p:cNvSpPr>
          <p:nvPr/>
        </p:nvSpPr>
        <p:spPr bwMode="auto">
          <a:xfrm flipH="1">
            <a:off x="429817" y="4470401"/>
            <a:ext cx="135731" cy="207963"/>
          </a:xfrm>
          <a:custGeom>
            <a:avLst/>
            <a:gdLst>
              <a:gd name="T0" fmla="*/ 2147483646 w 3884"/>
              <a:gd name="T1" fmla="*/ 210737444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0737444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2" name="Google Shape;424;p8">
            <a:extLst>
              <a:ext uri="{FF2B5EF4-FFF2-40B4-BE49-F238E27FC236}">
                <a16:creationId xmlns:a16="http://schemas.microsoft.com/office/drawing/2014/main" id="{4FF07820-31A9-463D-AC58-90A278A16E08}"/>
              </a:ext>
            </a:extLst>
          </p:cNvPr>
          <p:cNvSpPr>
            <a:spLocks/>
          </p:cNvSpPr>
          <p:nvPr/>
        </p:nvSpPr>
        <p:spPr bwMode="auto">
          <a:xfrm flipH="1">
            <a:off x="2695576" y="5903914"/>
            <a:ext cx="394097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429669034 h 13001"/>
              <a:gd name="T96" fmla="*/ 2147483646 w 9852"/>
              <a:gd name="T97" fmla="*/ 2147483646 h 13001"/>
              <a:gd name="T98" fmla="*/ 2147483646 w 9852"/>
              <a:gd name="T99" fmla="*/ 1726879318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429669034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53" name="Google Shape;425;p8">
            <a:extLst>
              <a:ext uri="{FF2B5EF4-FFF2-40B4-BE49-F238E27FC236}">
                <a16:creationId xmlns:a16="http://schemas.microsoft.com/office/drawing/2014/main" id="{FBA3F43E-582F-46B9-8CD5-D70B3DBD559E}"/>
              </a:ext>
            </a:extLst>
          </p:cNvPr>
          <p:cNvGrpSpPr>
            <a:grpSpLocks/>
          </p:cNvGrpSpPr>
          <p:nvPr/>
        </p:nvGrpSpPr>
        <p:grpSpPr bwMode="auto">
          <a:xfrm rot="12600044" flipH="1">
            <a:off x="384572" y="96838"/>
            <a:ext cx="581025" cy="1244600"/>
            <a:chOff x="304350" y="3911000"/>
            <a:chExt cx="581394" cy="933655"/>
          </a:xfrm>
        </p:grpSpPr>
        <p:sp>
          <p:nvSpPr>
            <p:cNvPr id="54" name="Google Shape;426;p8">
              <a:extLst>
                <a:ext uri="{FF2B5EF4-FFF2-40B4-BE49-F238E27FC236}">
                  <a16:creationId xmlns:a16="http://schemas.microsoft.com/office/drawing/2014/main" id="{49E9D3B5-E6B0-4A85-8572-6B2EE8FA6FBC}"/>
                </a:ext>
              </a:extLst>
            </p:cNvPr>
            <p:cNvSpPr/>
            <p:nvPr/>
          </p:nvSpPr>
          <p:spPr>
            <a:xfrm>
              <a:off x="307727" y="4003925"/>
              <a:ext cx="91737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5" name="Google Shape;427;p8">
              <a:extLst>
                <a:ext uri="{FF2B5EF4-FFF2-40B4-BE49-F238E27FC236}">
                  <a16:creationId xmlns:a16="http://schemas.microsoft.com/office/drawing/2014/main" id="{253B5FE6-768C-4572-A95A-1DC8BF5D3A43}"/>
                </a:ext>
              </a:extLst>
            </p:cNvPr>
            <p:cNvSpPr/>
            <p:nvPr/>
          </p:nvSpPr>
          <p:spPr>
            <a:xfrm>
              <a:off x="425406" y="4049282"/>
              <a:ext cx="97693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6" name="Google Shape;428;p8">
              <a:extLst>
                <a:ext uri="{FF2B5EF4-FFF2-40B4-BE49-F238E27FC236}">
                  <a16:creationId xmlns:a16="http://schemas.microsoft.com/office/drawing/2014/main" id="{3357FD2D-DFCC-4F57-AA7C-15447338367F}"/>
                </a:ext>
              </a:extLst>
            </p:cNvPr>
            <p:cNvSpPr/>
            <p:nvPr/>
          </p:nvSpPr>
          <p:spPr>
            <a:xfrm>
              <a:off x="288083" y="4190238"/>
              <a:ext cx="144157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7" name="Google Shape;429;p8">
              <a:extLst>
                <a:ext uri="{FF2B5EF4-FFF2-40B4-BE49-F238E27FC236}">
                  <a16:creationId xmlns:a16="http://schemas.microsoft.com/office/drawing/2014/main" id="{77E619F2-9B5F-4FB6-8E89-7DC7ED1D4AE4}"/>
                </a:ext>
              </a:extLst>
            </p:cNvPr>
            <p:cNvSpPr/>
            <p:nvPr/>
          </p:nvSpPr>
          <p:spPr>
            <a:xfrm>
              <a:off x="499943" y="4206172"/>
              <a:ext cx="111990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8" name="Google Shape;430;p8">
              <a:extLst>
                <a:ext uri="{FF2B5EF4-FFF2-40B4-BE49-F238E27FC236}">
                  <a16:creationId xmlns:a16="http://schemas.microsoft.com/office/drawing/2014/main" id="{4D7AD9A8-0058-404F-BF51-006A7B4FDC8C}"/>
                </a:ext>
              </a:extLst>
            </p:cNvPr>
            <p:cNvSpPr/>
            <p:nvPr/>
          </p:nvSpPr>
          <p:spPr>
            <a:xfrm>
              <a:off x="299716" y="4399397"/>
              <a:ext cx="233511" cy="117898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9" name="Google Shape;431;p8">
              <a:extLst>
                <a:ext uri="{FF2B5EF4-FFF2-40B4-BE49-F238E27FC236}">
                  <a16:creationId xmlns:a16="http://schemas.microsoft.com/office/drawing/2014/main" id="{B754C8BE-7987-404A-80DE-91274D8E0263}"/>
                </a:ext>
              </a:extLst>
            </p:cNvPr>
            <p:cNvSpPr/>
            <p:nvPr/>
          </p:nvSpPr>
          <p:spPr>
            <a:xfrm>
              <a:off x="607455" y="4335933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0" name="Google Shape;432;p8">
              <a:extLst>
                <a:ext uri="{FF2B5EF4-FFF2-40B4-BE49-F238E27FC236}">
                  <a16:creationId xmlns:a16="http://schemas.microsoft.com/office/drawing/2014/main" id="{C558E6BF-20F7-401D-BCDD-3578020D93CD}"/>
                </a:ext>
              </a:extLst>
            </p:cNvPr>
            <p:cNvSpPr/>
            <p:nvPr/>
          </p:nvSpPr>
          <p:spPr>
            <a:xfrm>
              <a:off x="336189" y="4539414"/>
              <a:ext cx="296654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1" name="Google Shape;433;p8">
              <a:extLst>
                <a:ext uri="{FF2B5EF4-FFF2-40B4-BE49-F238E27FC236}">
                  <a16:creationId xmlns:a16="http://schemas.microsoft.com/office/drawing/2014/main" id="{E598876D-D3CA-452B-98B7-6238CB14282F}"/>
                </a:ext>
              </a:extLst>
            </p:cNvPr>
            <p:cNvSpPr/>
            <p:nvPr/>
          </p:nvSpPr>
          <p:spPr>
            <a:xfrm>
              <a:off x="728710" y="4518802"/>
              <a:ext cx="126286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2" name="Google Shape;434;p8">
              <a:extLst>
                <a:ext uri="{FF2B5EF4-FFF2-40B4-BE49-F238E27FC236}">
                  <a16:creationId xmlns:a16="http://schemas.microsoft.com/office/drawing/2014/main" id="{42D64ABD-43C1-4E62-89CB-C02865C603C0}"/>
                </a:ext>
              </a:extLst>
            </p:cNvPr>
            <p:cNvSpPr/>
            <p:nvPr/>
          </p:nvSpPr>
          <p:spPr>
            <a:xfrm>
              <a:off x="429325" y="4691229"/>
              <a:ext cx="331204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3" name="Google Shape;435;p8">
              <a:extLst>
                <a:ext uri="{FF2B5EF4-FFF2-40B4-BE49-F238E27FC236}">
                  <a16:creationId xmlns:a16="http://schemas.microsoft.com/office/drawing/2014/main" id="{AF08D852-2E56-4780-A619-1E56C703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64" name="Google Shape;436;p8">
            <a:extLst>
              <a:ext uri="{FF2B5EF4-FFF2-40B4-BE49-F238E27FC236}">
                <a16:creationId xmlns:a16="http://schemas.microsoft.com/office/drawing/2014/main" id="{D8980AC3-F214-4294-8BAF-3F175690D287}"/>
              </a:ext>
            </a:extLst>
          </p:cNvPr>
          <p:cNvSpPr>
            <a:spLocks/>
          </p:cNvSpPr>
          <p:nvPr/>
        </p:nvSpPr>
        <p:spPr bwMode="auto">
          <a:xfrm flipH="1">
            <a:off x="3244453" y="554038"/>
            <a:ext cx="251222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5" name="Google Shape;437;p8">
            <a:extLst>
              <a:ext uri="{FF2B5EF4-FFF2-40B4-BE49-F238E27FC236}">
                <a16:creationId xmlns:a16="http://schemas.microsoft.com/office/drawing/2014/main" id="{193C4D80-1A6B-4D83-AF9E-A5405C211D23}"/>
              </a:ext>
            </a:extLst>
          </p:cNvPr>
          <p:cNvSpPr/>
          <p:nvPr/>
        </p:nvSpPr>
        <p:spPr>
          <a:xfrm>
            <a:off x="766762" y="4624388"/>
            <a:ext cx="233363" cy="36036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66" name="Google Shape;438;p8">
            <a:extLst>
              <a:ext uri="{FF2B5EF4-FFF2-40B4-BE49-F238E27FC236}">
                <a16:creationId xmlns:a16="http://schemas.microsoft.com/office/drawing/2014/main" id="{45192471-9358-49EB-B5AF-BFDFCC2F6C18}"/>
              </a:ext>
            </a:extLst>
          </p:cNvPr>
          <p:cNvGrpSpPr>
            <a:grpSpLocks/>
          </p:cNvGrpSpPr>
          <p:nvPr/>
        </p:nvGrpSpPr>
        <p:grpSpPr bwMode="auto">
          <a:xfrm>
            <a:off x="110729" y="4468814"/>
            <a:ext cx="1676400" cy="2566987"/>
            <a:chOff x="864897" y="3657567"/>
            <a:chExt cx="1174669" cy="1298583"/>
          </a:xfrm>
        </p:grpSpPr>
        <p:sp>
          <p:nvSpPr>
            <p:cNvPr id="67" name="Google Shape;439;p8">
              <a:extLst>
                <a:ext uri="{FF2B5EF4-FFF2-40B4-BE49-F238E27FC236}">
                  <a16:creationId xmlns:a16="http://schemas.microsoft.com/office/drawing/2014/main" id="{410A2BC2-FE46-4286-B915-241D2E5DA8A4}"/>
                </a:ext>
              </a:extLst>
            </p:cNvPr>
            <p:cNvSpPr/>
            <p:nvPr/>
          </p:nvSpPr>
          <p:spPr>
            <a:xfrm>
              <a:off x="1161067" y="4272728"/>
              <a:ext cx="144331" cy="80308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68" name="Google Shape;440;p8">
              <a:extLst>
                <a:ext uri="{FF2B5EF4-FFF2-40B4-BE49-F238E27FC236}">
                  <a16:creationId xmlns:a16="http://schemas.microsoft.com/office/drawing/2014/main" id="{855DD595-6F76-4ECA-B00D-04129782B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372" y="4372918"/>
              <a:ext cx="90773" cy="48620"/>
            </a:xfrm>
            <a:custGeom>
              <a:avLst/>
              <a:gdLst>
                <a:gd name="T0" fmla="*/ 2147483646 w 1839"/>
                <a:gd name="T1" fmla="*/ 0 h 985"/>
                <a:gd name="T2" fmla="*/ 2147483646 w 1839"/>
                <a:gd name="T3" fmla="*/ 2147483646 h 985"/>
                <a:gd name="T4" fmla="*/ 2147483646 w 1839"/>
                <a:gd name="T5" fmla="*/ 2147483646 h 985"/>
                <a:gd name="T6" fmla="*/ 2147483646 w 1839"/>
                <a:gd name="T7" fmla="*/ 2147483646 h 985"/>
                <a:gd name="T8" fmla="*/ 2147483646 w 1839"/>
                <a:gd name="T9" fmla="*/ 2147483646 h 985"/>
                <a:gd name="T10" fmla="*/ 2147483646 w 1839"/>
                <a:gd name="T11" fmla="*/ 2147483646 h 985"/>
                <a:gd name="T12" fmla="*/ 2147483646 w 1839"/>
                <a:gd name="T13" fmla="*/ 0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69" name="Google Shape;441;p8">
              <a:extLst>
                <a:ext uri="{FF2B5EF4-FFF2-40B4-BE49-F238E27FC236}">
                  <a16:creationId xmlns:a16="http://schemas.microsoft.com/office/drawing/2014/main" id="{820282C7-9620-43BE-85C0-CE117D4B1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36" y="4374398"/>
              <a:ext cx="74879" cy="40771"/>
            </a:xfrm>
            <a:custGeom>
              <a:avLst/>
              <a:gdLst>
                <a:gd name="T0" fmla="*/ 2147483646 w 1517"/>
                <a:gd name="T1" fmla="*/ 290904590 h 826"/>
                <a:gd name="T2" fmla="*/ 2147483646 w 1517"/>
                <a:gd name="T3" fmla="*/ 2147483646 h 826"/>
                <a:gd name="T4" fmla="*/ 2147483646 w 1517"/>
                <a:gd name="T5" fmla="*/ 2147483646 h 826"/>
                <a:gd name="T6" fmla="*/ 2147483646 w 1517"/>
                <a:gd name="T7" fmla="*/ 2147483646 h 826"/>
                <a:gd name="T8" fmla="*/ 2147483646 w 1517"/>
                <a:gd name="T9" fmla="*/ 290904590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0" name="Google Shape;442;p8">
              <a:extLst>
                <a:ext uri="{FF2B5EF4-FFF2-40B4-BE49-F238E27FC236}">
                  <a16:creationId xmlns:a16="http://schemas.microsoft.com/office/drawing/2014/main" id="{5DF8D2D9-9A7E-4B34-B864-F911D24C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97" y="3657567"/>
              <a:ext cx="1174669" cy="1283163"/>
            </a:xfrm>
            <a:custGeom>
              <a:avLst/>
              <a:gdLst>
                <a:gd name="T0" fmla="*/ 2147483646 w 23798"/>
                <a:gd name="T1" fmla="*/ 2147483646 h 25996"/>
                <a:gd name="T2" fmla="*/ 2147483646 w 23798"/>
                <a:gd name="T3" fmla="*/ 2147483646 h 25996"/>
                <a:gd name="T4" fmla="*/ 2147483646 w 23798"/>
                <a:gd name="T5" fmla="*/ 2147483646 h 25996"/>
                <a:gd name="T6" fmla="*/ 2147483646 w 23798"/>
                <a:gd name="T7" fmla="*/ 2147483646 h 25996"/>
                <a:gd name="T8" fmla="*/ 2147483646 w 23798"/>
                <a:gd name="T9" fmla="*/ 2147483646 h 25996"/>
                <a:gd name="T10" fmla="*/ 2147483646 w 23798"/>
                <a:gd name="T11" fmla="*/ 2147483646 h 25996"/>
                <a:gd name="T12" fmla="*/ 2147483646 w 23798"/>
                <a:gd name="T13" fmla="*/ 2147483646 h 25996"/>
                <a:gd name="T14" fmla="*/ 2147483646 w 23798"/>
                <a:gd name="T15" fmla="*/ 2147483646 h 25996"/>
                <a:gd name="T16" fmla="*/ 2147483646 w 23798"/>
                <a:gd name="T17" fmla="*/ 2147483646 h 25996"/>
                <a:gd name="T18" fmla="*/ 2147483646 w 23798"/>
                <a:gd name="T19" fmla="*/ 2147483646 h 25996"/>
                <a:gd name="T20" fmla="*/ 2147483646 w 23798"/>
                <a:gd name="T21" fmla="*/ 2147483646 h 25996"/>
                <a:gd name="T22" fmla="*/ 2147483646 w 23798"/>
                <a:gd name="T23" fmla="*/ 2147483646 h 25996"/>
                <a:gd name="T24" fmla="*/ 2147483646 w 23798"/>
                <a:gd name="T25" fmla="*/ 0 h 25996"/>
                <a:gd name="T26" fmla="*/ 2147483646 w 23798"/>
                <a:gd name="T27" fmla="*/ 2147483646 h 25996"/>
                <a:gd name="T28" fmla="*/ 2147483646 w 23798"/>
                <a:gd name="T29" fmla="*/ 2147483646 h 25996"/>
                <a:gd name="T30" fmla="*/ 2147483646 w 23798"/>
                <a:gd name="T31" fmla="*/ 2147483646 h 25996"/>
                <a:gd name="T32" fmla="*/ 2147483646 w 23798"/>
                <a:gd name="T33" fmla="*/ 2147483646 h 25996"/>
                <a:gd name="T34" fmla="*/ 2147483646 w 23798"/>
                <a:gd name="T35" fmla="*/ 2147483646 h 25996"/>
                <a:gd name="T36" fmla="*/ 2147483646 w 23798"/>
                <a:gd name="T37" fmla="*/ 2147483646 h 25996"/>
                <a:gd name="T38" fmla="*/ 2147483646 w 23798"/>
                <a:gd name="T39" fmla="*/ 2147483646 h 25996"/>
                <a:gd name="T40" fmla="*/ 2147483646 w 23798"/>
                <a:gd name="T41" fmla="*/ 2147483646 h 25996"/>
                <a:gd name="T42" fmla="*/ 2147483646 w 23798"/>
                <a:gd name="T43" fmla="*/ 2147483646 h 25996"/>
                <a:gd name="T44" fmla="*/ 2147483646 w 23798"/>
                <a:gd name="T45" fmla="*/ 2147483646 h 25996"/>
                <a:gd name="T46" fmla="*/ 2147483646 w 23798"/>
                <a:gd name="T47" fmla="*/ 2147483646 h 25996"/>
                <a:gd name="T48" fmla="*/ 2147483646 w 23798"/>
                <a:gd name="T49" fmla="*/ 2147483646 h 25996"/>
                <a:gd name="T50" fmla="*/ 2147483646 w 23798"/>
                <a:gd name="T51" fmla="*/ 2147483646 h 25996"/>
                <a:gd name="T52" fmla="*/ 2147483646 w 23798"/>
                <a:gd name="T53" fmla="*/ 2147483646 h 25996"/>
                <a:gd name="T54" fmla="*/ 2147483646 w 23798"/>
                <a:gd name="T55" fmla="*/ 2147483646 h 25996"/>
                <a:gd name="T56" fmla="*/ 2147483646 w 23798"/>
                <a:gd name="T57" fmla="*/ 2147483646 h 25996"/>
                <a:gd name="T58" fmla="*/ 2147483646 w 23798"/>
                <a:gd name="T59" fmla="*/ 2147483646 h 25996"/>
                <a:gd name="T60" fmla="*/ 2147483646 w 23798"/>
                <a:gd name="T61" fmla="*/ 2147483646 h 25996"/>
                <a:gd name="T62" fmla="*/ 2147483646 w 23798"/>
                <a:gd name="T63" fmla="*/ 2147483646 h 25996"/>
                <a:gd name="T64" fmla="*/ 2147483646 w 23798"/>
                <a:gd name="T65" fmla="*/ 2147483646 h 25996"/>
                <a:gd name="T66" fmla="*/ 2147483646 w 23798"/>
                <a:gd name="T67" fmla="*/ 2147483646 h 25996"/>
                <a:gd name="T68" fmla="*/ 2147483646 w 23798"/>
                <a:gd name="T69" fmla="*/ 2147483646 h 25996"/>
                <a:gd name="T70" fmla="*/ 2147483646 w 23798"/>
                <a:gd name="T71" fmla="*/ 2147483646 h 25996"/>
                <a:gd name="T72" fmla="*/ 2147483646 w 23798"/>
                <a:gd name="T73" fmla="*/ 2147483646 h 25996"/>
                <a:gd name="T74" fmla="*/ 2147483646 w 23798"/>
                <a:gd name="T75" fmla="*/ 2147483646 h 25996"/>
                <a:gd name="T76" fmla="*/ 2147483646 w 23798"/>
                <a:gd name="T77" fmla="*/ 2147483646 h 25996"/>
                <a:gd name="T78" fmla="*/ 2147483646 w 23798"/>
                <a:gd name="T79" fmla="*/ 2147483646 h 25996"/>
                <a:gd name="T80" fmla="*/ 2147483646 w 23798"/>
                <a:gd name="T81" fmla="*/ 2147483646 h 25996"/>
                <a:gd name="T82" fmla="*/ 2147483646 w 23798"/>
                <a:gd name="T83" fmla="*/ 2147483646 h 25996"/>
                <a:gd name="T84" fmla="*/ 2147483646 w 23798"/>
                <a:gd name="T85" fmla="*/ 2147483646 h 25996"/>
                <a:gd name="T86" fmla="*/ 2147483646 w 23798"/>
                <a:gd name="T87" fmla="*/ 2147483646 h 25996"/>
                <a:gd name="T88" fmla="*/ 2147483646 w 23798"/>
                <a:gd name="T89" fmla="*/ 2147483646 h 25996"/>
                <a:gd name="T90" fmla="*/ 2147483646 w 23798"/>
                <a:gd name="T91" fmla="*/ 2147483646 h 25996"/>
                <a:gd name="T92" fmla="*/ 2147483646 w 23798"/>
                <a:gd name="T93" fmla="*/ 2147483646 h 25996"/>
                <a:gd name="T94" fmla="*/ 2147483646 w 23798"/>
                <a:gd name="T95" fmla="*/ 0 h 25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1" name="Google Shape;443;p8">
              <a:extLst>
                <a:ext uri="{FF2B5EF4-FFF2-40B4-BE49-F238E27FC236}">
                  <a16:creationId xmlns:a16="http://schemas.microsoft.com/office/drawing/2014/main" id="{DE4CC856-AA17-4634-BEA4-575F45A4D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731" y="3723658"/>
              <a:ext cx="50446" cy="50446"/>
            </a:xfrm>
            <a:custGeom>
              <a:avLst/>
              <a:gdLst>
                <a:gd name="T0" fmla="*/ 2147483646 w 1022"/>
                <a:gd name="T1" fmla="*/ 290913098 h 1022"/>
                <a:gd name="T2" fmla="*/ 0 w 1022"/>
                <a:gd name="T3" fmla="*/ 2147483646 h 1022"/>
                <a:gd name="T4" fmla="*/ 2147483646 w 1022"/>
                <a:gd name="T5" fmla="*/ 2147483646 h 1022"/>
                <a:gd name="T6" fmla="*/ 2147483646 w 1022"/>
                <a:gd name="T7" fmla="*/ 2147483646 h 1022"/>
                <a:gd name="T8" fmla="*/ 2147483646 w 1022"/>
                <a:gd name="T9" fmla="*/ 290913098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2" name="Google Shape;444;p8">
              <a:extLst>
                <a:ext uri="{FF2B5EF4-FFF2-40B4-BE49-F238E27FC236}">
                  <a16:creationId xmlns:a16="http://schemas.microsoft.com/office/drawing/2014/main" id="{2A84BA52-33AC-49F1-B84D-75744E35E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18" y="4532197"/>
              <a:ext cx="123005" cy="423953"/>
            </a:xfrm>
            <a:custGeom>
              <a:avLst/>
              <a:gdLst>
                <a:gd name="T0" fmla="*/ 2147483646 w 2492"/>
                <a:gd name="T1" fmla="*/ 290912116 h 8589"/>
                <a:gd name="T2" fmla="*/ 2147483646 w 2492"/>
                <a:gd name="T3" fmla="*/ 2147483646 h 8589"/>
                <a:gd name="T4" fmla="*/ 2147483646 w 2492"/>
                <a:gd name="T5" fmla="*/ 2147483646 h 8589"/>
                <a:gd name="T6" fmla="*/ 2147483646 w 2492"/>
                <a:gd name="T7" fmla="*/ 2147483646 h 8589"/>
                <a:gd name="T8" fmla="*/ 2147483646 w 2492"/>
                <a:gd name="T9" fmla="*/ 2147483646 h 8589"/>
                <a:gd name="T10" fmla="*/ 2147483646 w 2492"/>
                <a:gd name="T11" fmla="*/ 2147483646 h 8589"/>
                <a:gd name="T12" fmla="*/ 2147483646 w 2492"/>
                <a:gd name="T13" fmla="*/ 2147483646 h 8589"/>
                <a:gd name="T14" fmla="*/ 2147483646 w 2492"/>
                <a:gd name="T15" fmla="*/ 2147483646 h 8589"/>
                <a:gd name="T16" fmla="*/ 2147483646 w 2492"/>
                <a:gd name="T17" fmla="*/ 2147483646 h 8589"/>
                <a:gd name="T18" fmla="*/ 2147483646 w 2492"/>
                <a:gd name="T19" fmla="*/ 2147483646 h 8589"/>
                <a:gd name="T20" fmla="*/ 2147483646 w 2492"/>
                <a:gd name="T21" fmla="*/ 2147483646 h 8589"/>
                <a:gd name="T22" fmla="*/ 2147483646 w 2492"/>
                <a:gd name="T23" fmla="*/ 2147483646 h 8589"/>
                <a:gd name="T24" fmla="*/ 2147483646 w 2492"/>
                <a:gd name="T25" fmla="*/ 2147483646 h 8589"/>
                <a:gd name="T26" fmla="*/ 2147483646 w 2492"/>
                <a:gd name="T27" fmla="*/ 2147483646 h 8589"/>
                <a:gd name="T28" fmla="*/ 2147483646 w 2492"/>
                <a:gd name="T29" fmla="*/ 2147483646 h 8589"/>
                <a:gd name="T30" fmla="*/ 2147483646 w 2492"/>
                <a:gd name="T31" fmla="*/ 2147483646 h 8589"/>
                <a:gd name="T32" fmla="*/ 2147483646 w 2492"/>
                <a:gd name="T33" fmla="*/ 2147483646 h 8589"/>
                <a:gd name="T34" fmla="*/ 2147483646 w 2492"/>
                <a:gd name="T35" fmla="*/ 2147483646 h 8589"/>
                <a:gd name="T36" fmla="*/ 2147483646 w 2492"/>
                <a:gd name="T37" fmla="*/ 2147483646 h 8589"/>
                <a:gd name="T38" fmla="*/ 2147483646 w 2492"/>
                <a:gd name="T39" fmla="*/ 2147483646 h 8589"/>
                <a:gd name="T40" fmla="*/ 2147483646 w 2492"/>
                <a:gd name="T41" fmla="*/ 878508210 h 8589"/>
                <a:gd name="T42" fmla="*/ 2147483646 w 2492"/>
                <a:gd name="T43" fmla="*/ 290912116 h 85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3" name="Google Shape;445;p8">
              <a:extLst>
                <a:ext uri="{FF2B5EF4-FFF2-40B4-BE49-F238E27FC236}">
                  <a16:creationId xmlns:a16="http://schemas.microsoft.com/office/drawing/2014/main" id="{E1431C26-816D-4571-A78D-B79037DA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763" y="4657716"/>
              <a:ext cx="35687" cy="178140"/>
            </a:xfrm>
            <a:custGeom>
              <a:avLst/>
              <a:gdLst>
                <a:gd name="T0" fmla="*/ 2147483646 w 723"/>
                <a:gd name="T1" fmla="*/ 0 h 3609"/>
                <a:gd name="T2" fmla="*/ 2147483646 w 723"/>
                <a:gd name="T3" fmla="*/ 2147483646 h 3609"/>
                <a:gd name="T4" fmla="*/ 2147483646 w 723"/>
                <a:gd name="T5" fmla="*/ 2147483646 h 3609"/>
                <a:gd name="T6" fmla="*/ 2147483646 w 723"/>
                <a:gd name="T7" fmla="*/ 2147483646 h 3609"/>
                <a:gd name="T8" fmla="*/ 0 w 723"/>
                <a:gd name="T9" fmla="*/ 2147483646 h 3609"/>
                <a:gd name="T10" fmla="*/ 2053770907 w 723"/>
                <a:gd name="T11" fmla="*/ 2147483646 h 3609"/>
                <a:gd name="T12" fmla="*/ 2147483646 w 723"/>
                <a:gd name="T13" fmla="*/ 2147483646 h 3609"/>
                <a:gd name="T14" fmla="*/ 2147483646 w 723"/>
                <a:gd name="T15" fmla="*/ 2147483646 h 3609"/>
                <a:gd name="T16" fmla="*/ 2147483646 w 723"/>
                <a:gd name="T17" fmla="*/ 2147483646 h 3609"/>
                <a:gd name="T18" fmla="*/ 2147483646 w 723"/>
                <a:gd name="T19" fmla="*/ 1466217624 h 3609"/>
                <a:gd name="T20" fmla="*/ 2147483646 w 723"/>
                <a:gd name="T21" fmla="*/ 290911406 h 3609"/>
                <a:gd name="T22" fmla="*/ 2147483646 w 723"/>
                <a:gd name="T23" fmla="*/ 0 h 3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4" name="Google Shape;446;p8">
              <a:extLst>
                <a:ext uri="{FF2B5EF4-FFF2-40B4-BE49-F238E27FC236}">
                  <a16:creationId xmlns:a16="http://schemas.microsoft.com/office/drawing/2014/main" id="{698C826D-D0A4-4FB7-8CCA-E22686105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654" y="4390144"/>
              <a:ext cx="60861" cy="243542"/>
            </a:xfrm>
            <a:custGeom>
              <a:avLst/>
              <a:gdLst>
                <a:gd name="T0" fmla="*/ 2147483646 w 1233"/>
                <a:gd name="T1" fmla="*/ 290911610 h 4934"/>
                <a:gd name="T2" fmla="*/ 2147483646 w 1233"/>
                <a:gd name="T3" fmla="*/ 587714429 h 4934"/>
                <a:gd name="T4" fmla="*/ 2147483646 w 1233"/>
                <a:gd name="T5" fmla="*/ 2147483646 h 4934"/>
                <a:gd name="T6" fmla="*/ 2147483646 w 1233"/>
                <a:gd name="T7" fmla="*/ 2147483646 h 4934"/>
                <a:gd name="T8" fmla="*/ 2147483646 w 1233"/>
                <a:gd name="T9" fmla="*/ 2147483646 h 4934"/>
                <a:gd name="T10" fmla="*/ 2147483646 w 1233"/>
                <a:gd name="T11" fmla="*/ 2147483646 h 4934"/>
                <a:gd name="T12" fmla="*/ 2147483646 w 1233"/>
                <a:gd name="T13" fmla="*/ 2147483646 h 4934"/>
                <a:gd name="T14" fmla="*/ 2147483646 w 1233"/>
                <a:gd name="T15" fmla="*/ 2147483646 h 4934"/>
                <a:gd name="T16" fmla="*/ 2147483646 w 1233"/>
                <a:gd name="T17" fmla="*/ 2147483646 h 4934"/>
                <a:gd name="T18" fmla="*/ 2147483646 w 1233"/>
                <a:gd name="T19" fmla="*/ 2147483646 h 4934"/>
                <a:gd name="T20" fmla="*/ 1757145523 w 1233"/>
                <a:gd name="T21" fmla="*/ 2147483646 h 4934"/>
                <a:gd name="T22" fmla="*/ 2147483646 w 1233"/>
                <a:gd name="T23" fmla="*/ 2147483646 h 4934"/>
                <a:gd name="T24" fmla="*/ 2147483646 w 1233"/>
                <a:gd name="T25" fmla="*/ 2147483646 h 4934"/>
                <a:gd name="T26" fmla="*/ 2147483646 w 1233"/>
                <a:gd name="T27" fmla="*/ 2147483646 h 4934"/>
                <a:gd name="T28" fmla="*/ 2147483646 w 1233"/>
                <a:gd name="T29" fmla="*/ 2147483646 h 4934"/>
                <a:gd name="T30" fmla="*/ 2147483646 w 1233"/>
                <a:gd name="T31" fmla="*/ 290911610 h 49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75" name="Google Shape;447;p8">
            <a:extLst>
              <a:ext uri="{FF2B5EF4-FFF2-40B4-BE49-F238E27FC236}">
                <a16:creationId xmlns:a16="http://schemas.microsoft.com/office/drawing/2014/main" id="{443FE288-8E55-47F2-B7B9-25F30DA5B594}"/>
              </a:ext>
            </a:extLst>
          </p:cNvPr>
          <p:cNvSpPr>
            <a:spLocks/>
          </p:cNvSpPr>
          <p:nvPr/>
        </p:nvSpPr>
        <p:spPr bwMode="auto">
          <a:xfrm>
            <a:off x="6597254" y="5222875"/>
            <a:ext cx="1398984" cy="1646238"/>
          </a:xfrm>
          <a:custGeom>
            <a:avLst/>
            <a:gdLst>
              <a:gd name="T0" fmla="*/ 2147483646 w 21652"/>
              <a:gd name="T1" fmla="*/ 2147483646 h 19121"/>
              <a:gd name="T2" fmla="*/ 2147483646 w 21652"/>
              <a:gd name="T3" fmla="*/ 2147483646 h 19121"/>
              <a:gd name="T4" fmla="*/ 2147483646 w 21652"/>
              <a:gd name="T5" fmla="*/ 2147483646 h 19121"/>
              <a:gd name="T6" fmla="*/ 2147483646 w 21652"/>
              <a:gd name="T7" fmla="*/ 2147483646 h 19121"/>
              <a:gd name="T8" fmla="*/ 2147483646 w 21652"/>
              <a:gd name="T9" fmla="*/ 2147483646 h 19121"/>
              <a:gd name="T10" fmla="*/ 2147483646 w 21652"/>
              <a:gd name="T11" fmla="*/ 2147483646 h 19121"/>
              <a:gd name="T12" fmla="*/ 2147483646 w 21652"/>
              <a:gd name="T13" fmla="*/ 2147483646 h 19121"/>
              <a:gd name="T14" fmla="*/ 2147483646 w 21652"/>
              <a:gd name="T15" fmla="*/ 2147483646 h 19121"/>
              <a:gd name="T16" fmla="*/ 2147483646 w 21652"/>
              <a:gd name="T17" fmla="*/ 2147483646 h 19121"/>
              <a:gd name="T18" fmla="*/ 2147483646 w 21652"/>
              <a:gd name="T19" fmla="*/ 2147483646 h 19121"/>
              <a:gd name="T20" fmla="*/ 2147483646 w 21652"/>
              <a:gd name="T21" fmla="*/ 2147483646 h 19121"/>
              <a:gd name="T22" fmla="*/ 2147483646 w 21652"/>
              <a:gd name="T23" fmla="*/ 2147483646 h 19121"/>
              <a:gd name="T24" fmla="*/ 2147483646 w 21652"/>
              <a:gd name="T25" fmla="*/ 2147483646 h 19121"/>
              <a:gd name="T26" fmla="*/ 2147483646 w 21652"/>
              <a:gd name="T27" fmla="*/ 2147483646 h 19121"/>
              <a:gd name="T28" fmla="*/ 2147483646 w 21652"/>
              <a:gd name="T29" fmla="*/ 2147483646 h 19121"/>
              <a:gd name="T30" fmla="*/ 2147483646 w 21652"/>
              <a:gd name="T31" fmla="*/ 2147483646 h 19121"/>
              <a:gd name="T32" fmla="*/ 2147483646 w 21652"/>
              <a:gd name="T33" fmla="*/ 2147483646 h 19121"/>
              <a:gd name="T34" fmla="*/ 2147483646 w 21652"/>
              <a:gd name="T35" fmla="*/ 2147483646 h 19121"/>
              <a:gd name="T36" fmla="*/ 2147483646 w 21652"/>
              <a:gd name="T37" fmla="*/ 2147483646 h 19121"/>
              <a:gd name="T38" fmla="*/ 2147483646 w 21652"/>
              <a:gd name="T39" fmla="*/ 2147483646 h 19121"/>
              <a:gd name="T40" fmla="*/ 2147483646 w 21652"/>
              <a:gd name="T41" fmla="*/ 2147483646 h 19121"/>
              <a:gd name="T42" fmla="*/ 2147483646 w 21652"/>
              <a:gd name="T43" fmla="*/ 2147483646 h 19121"/>
              <a:gd name="T44" fmla="*/ 2147483646 w 21652"/>
              <a:gd name="T45" fmla="*/ 2147483646 h 19121"/>
              <a:gd name="T46" fmla="*/ 2147483646 w 21652"/>
              <a:gd name="T47" fmla="*/ 2147483646 h 19121"/>
              <a:gd name="T48" fmla="*/ 2147483646 w 21652"/>
              <a:gd name="T49" fmla="*/ 2147483646 h 19121"/>
              <a:gd name="T50" fmla="*/ 2147483646 w 21652"/>
              <a:gd name="T51" fmla="*/ 2147483646 h 19121"/>
              <a:gd name="T52" fmla="*/ 2147483646 w 21652"/>
              <a:gd name="T53" fmla="*/ 2147483646 h 19121"/>
              <a:gd name="T54" fmla="*/ 2147483646 w 21652"/>
              <a:gd name="T55" fmla="*/ 2147483646 h 19121"/>
              <a:gd name="T56" fmla="*/ 2147483646 w 21652"/>
              <a:gd name="T57" fmla="*/ 2147483646 h 19121"/>
              <a:gd name="T58" fmla="*/ 2147483646 w 21652"/>
              <a:gd name="T59" fmla="*/ 2147483646 h 19121"/>
              <a:gd name="T60" fmla="*/ 2147483646 w 21652"/>
              <a:gd name="T61" fmla="*/ 2147483646 h 19121"/>
              <a:gd name="T62" fmla="*/ 2147483646 w 21652"/>
              <a:gd name="T63" fmla="*/ 2147483646 h 19121"/>
              <a:gd name="T64" fmla="*/ 2147483646 w 21652"/>
              <a:gd name="T65" fmla="*/ 2147483646 h 19121"/>
              <a:gd name="T66" fmla="*/ 2147483646 w 21652"/>
              <a:gd name="T67" fmla="*/ 2147483646 h 19121"/>
              <a:gd name="T68" fmla="*/ 2147483646 w 21652"/>
              <a:gd name="T69" fmla="*/ 2147483646 h 19121"/>
              <a:gd name="T70" fmla="*/ 2147483646 w 21652"/>
              <a:gd name="T71" fmla="*/ 2147483646 h 19121"/>
              <a:gd name="T72" fmla="*/ 2147483646 w 21652"/>
              <a:gd name="T73" fmla="*/ 2147483646 h 19121"/>
              <a:gd name="T74" fmla="*/ 2147483646 w 21652"/>
              <a:gd name="T75" fmla="*/ 2147483646 h 19121"/>
              <a:gd name="T76" fmla="*/ 2147483646 w 21652"/>
              <a:gd name="T77" fmla="*/ 2147483646 h 19121"/>
              <a:gd name="T78" fmla="*/ 2147483646 w 21652"/>
              <a:gd name="T79" fmla="*/ 2147483646 h 19121"/>
              <a:gd name="T80" fmla="*/ 2147483646 w 21652"/>
              <a:gd name="T81" fmla="*/ 2147483646 h 19121"/>
              <a:gd name="T82" fmla="*/ 2147483646 w 21652"/>
              <a:gd name="T83" fmla="*/ 2147483646 h 19121"/>
              <a:gd name="T84" fmla="*/ 2147483646 w 21652"/>
              <a:gd name="T85" fmla="*/ 2147483646 h 19121"/>
              <a:gd name="T86" fmla="*/ 2147483646 w 21652"/>
              <a:gd name="T87" fmla="*/ 2147483646 h 19121"/>
              <a:gd name="T88" fmla="*/ 2147483646 w 21652"/>
              <a:gd name="T89" fmla="*/ 2147483646 h 19121"/>
              <a:gd name="T90" fmla="*/ 2147483646 w 21652"/>
              <a:gd name="T91" fmla="*/ 2147483646 h 19121"/>
              <a:gd name="T92" fmla="*/ 2147483646 w 21652"/>
              <a:gd name="T93" fmla="*/ 2147483646 h 19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6" name="Google Shape;448;p8">
            <a:extLst>
              <a:ext uri="{FF2B5EF4-FFF2-40B4-BE49-F238E27FC236}">
                <a16:creationId xmlns:a16="http://schemas.microsoft.com/office/drawing/2014/main" id="{AA1EB339-7336-4DC1-88FF-1F0408383D6A}"/>
              </a:ext>
            </a:extLst>
          </p:cNvPr>
          <p:cNvSpPr>
            <a:spLocks/>
          </p:cNvSpPr>
          <p:nvPr/>
        </p:nvSpPr>
        <p:spPr bwMode="auto">
          <a:xfrm>
            <a:off x="6575822" y="276226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1976034542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7" name="Google Shape;449;p8">
            <a:extLst>
              <a:ext uri="{FF2B5EF4-FFF2-40B4-BE49-F238E27FC236}">
                <a16:creationId xmlns:a16="http://schemas.microsoft.com/office/drawing/2014/main" id="{6506616D-1D1B-4F0B-97BC-AC72C70E0358}"/>
              </a:ext>
            </a:extLst>
          </p:cNvPr>
          <p:cNvSpPr>
            <a:spLocks/>
          </p:cNvSpPr>
          <p:nvPr/>
        </p:nvSpPr>
        <p:spPr bwMode="auto">
          <a:xfrm>
            <a:off x="5632848" y="6094414"/>
            <a:ext cx="316706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8" name="Google Shape;450;p8">
            <a:extLst>
              <a:ext uri="{FF2B5EF4-FFF2-40B4-BE49-F238E27FC236}">
                <a16:creationId xmlns:a16="http://schemas.microsoft.com/office/drawing/2014/main" id="{AED07195-7BEB-473D-BF17-98D14210630D}"/>
              </a:ext>
            </a:extLst>
          </p:cNvPr>
          <p:cNvSpPr/>
          <p:nvPr/>
        </p:nvSpPr>
        <p:spPr>
          <a:xfrm>
            <a:off x="3595687" y="5861050"/>
            <a:ext cx="309563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79" name="Google Shape;451;p8">
            <a:extLst>
              <a:ext uri="{FF2B5EF4-FFF2-40B4-BE49-F238E27FC236}">
                <a16:creationId xmlns:a16="http://schemas.microsoft.com/office/drawing/2014/main" id="{33B476F2-1C1F-47D3-8B27-ADB0286366A6}"/>
              </a:ext>
            </a:extLst>
          </p:cNvPr>
          <p:cNvSpPr>
            <a:spLocks/>
          </p:cNvSpPr>
          <p:nvPr/>
        </p:nvSpPr>
        <p:spPr bwMode="auto">
          <a:xfrm>
            <a:off x="2305050" y="171451"/>
            <a:ext cx="390525" cy="735013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0" name="Google Shape;452;p8">
            <a:extLst>
              <a:ext uri="{FF2B5EF4-FFF2-40B4-BE49-F238E27FC236}">
                <a16:creationId xmlns:a16="http://schemas.microsoft.com/office/drawing/2014/main" id="{9F8BE017-B7F0-4B29-9C9E-82AEB38C54C0}"/>
              </a:ext>
            </a:extLst>
          </p:cNvPr>
          <p:cNvSpPr>
            <a:spLocks/>
          </p:cNvSpPr>
          <p:nvPr/>
        </p:nvSpPr>
        <p:spPr bwMode="auto">
          <a:xfrm>
            <a:off x="7996238" y="4984751"/>
            <a:ext cx="317897" cy="417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1227260945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1227260945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1" name="Google Shape;453;p8">
            <a:extLst>
              <a:ext uri="{FF2B5EF4-FFF2-40B4-BE49-F238E27FC236}">
                <a16:creationId xmlns:a16="http://schemas.microsoft.com/office/drawing/2014/main" id="{BF362A7C-B899-414D-9D8D-4B42E86F343B}"/>
              </a:ext>
            </a:extLst>
          </p:cNvPr>
          <p:cNvSpPr/>
          <p:nvPr/>
        </p:nvSpPr>
        <p:spPr>
          <a:xfrm>
            <a:off x="3818335" y="6224589"/>
            <a:ext cx="1507331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82" name="Google Shape;454;p8">
            <a:extLst>
              <a:ext uri="{FF2B5EF4-FFF2-40B4-BE49-F238E27FC236}">
                <a16:creationId xmlns:a16="http://schemas.microsoft.com/office/drawing/2014/main" id="{201B55E2-E82E-41CB-B9EA-E0EF5BD686FA}"/>
              </a:ext>
            </a:extLst>
          </p:cNvPr>
          <p:cNvSpPr>
            <a:spLocks/>
          </p:cNvSpPr>
          <p:nvPr/>
        </p:nvSpPr>
        <p:spPr bwMode="auto">
          <a:xfrm>
            <a:off x="5851923" y="536576"/>
            <a:ext cx="316706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2188000"/>
            <a:ext cx="6578100" cy="24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294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7;p9">
            <a:extLst>
              <a:ext uri="{FF2B5EF4-FFF2-40B4-BE49-F238E27FC236}">
                <a16:creationId xmlns:a16="http://schemas.microsoft.com/office/drawing/2014/main" id="{80CBD502-8D5F-423E-A3F4-4686250906F5}"/>
              </a:ext>
            </a:extLst>
          </p:cNvPr>
          <p:cNvSpPr/>
          <p:nvPr/>
        </p:nvSpPr>
        <p:spPr>
          <a:xfrm rot="22">
            <a:off x="2010967" y="2330450"/>
            <a:ext cx="5041106" cy="17795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460;p9">
            <a:extLst>
              <a:ext uri="{FF2B5EF4-FFF2-40B4-BE49-F238E27FC236}">
                <a16:creationId xmlns:a16="http://schemas.microsoft.com/office/drawing/2014/main" id="{E2BBDA3E-35E3-4F94-8E59-091B5709E2D3}"/>
              </a:ext>
            </a:extLst>
          </p:cNvPr>
          <p:cNvSpPr/>
          <p:nvPr/>
        </p:nvSpPr>
        <p:spPr>
          <a:xfrm>
            <a:off x="8578453" y="10477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6" name="Google Shape;461;p9">
            <a:extLst>
              <a:ext uri="{FF2B5EF4-FFF2-40B4-BE49-F238E27FC236}">
                <a16:creationId xmlns:a16="http://schemas.microsoft.com/office/drawing/2014/main" id="{2CA91F1D-AEA9-4594-894C-4F23CF4A4A2F}"/>
              </a:ext>
            </a:extLst>
          </p:cNvPr>
          <p:cNvGrpSpPr>
            <a:grpSpLocks/>
          </p:cNvGrpSpPr>
          <p:nvPr/>
        </p:nvGrpSpPr>
        <p:grpSpPr bwMode="auto">
          <a:xfrm>
            <a:off x="713185" y="309564"/>
            <a:ext cx="1214438" cy="981075"/>
            <a:chOff x="478326" y="2825649"/>
            <a:chExt cx="1012293" cy="613511"/>
          </a:xfrm>
        </p:grpSpPr>
        <p:sp>
          <p:nvSpPr>
            <p:cNvPr id="7" name="Google Shape;462;p9">
              <a:extLst>
                <a:ext uri="{FF2B5EF4-FFF2-40B4-BE49-F238E27FC236}">
                  <a16:creationId xmlns:a16="http://schemas.microsoft.com/office/drawing/2014/main" id="{2FD040F2-F6C3-4FE5-A59D-3337F2BB9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" name="Google Shape;463;p9">
              <a:extLst>
                <a:ext uri="{FF2B5EF4-FFF2-40B4-BE49-F238E27FC236}">
                  <a16:creationId xmlns:a16="http://schemas.microsoft.com/office/drawing/2014/main" id="{07A3FA9E-9171-4C46-9E08-032C02E636B9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9" name="Google Shape;464;p9">
              <a:extLst>
                <a:ext uri="{FF2B5EF4-FFF2-40B4-BE49-F238E27FC236}">
                  <a16:creationId xmlns:a16="http://schemas.microsoft.com/office/drawing/2014/main" id="{B2B8887A-19A4-46B7-B24A-DF9EBA8A2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465;p9">
              <a:extLst>
                <a:ext uri="{FF2B5EF4-FFF2-40B4-BE49-F238E27FC236}">
                  <a16:creationId xmlns:a16="http://schemas.microsoft.com/office/drawing/2014/main" id="{54EE98FA-D656-46BB-AB54-0D5D91455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466;p9">
              <a:extLst>
                <a:ext uri="{FF2B5EF4-FFF2-40B4-BE49-F238E27FC236}">
                  <a16:creationId xmlns:a16="http://schemas.microsoft.com/office/drawing/2014/main" id="{FE5C40DC-507C-4347-9CE5-B5585D3D5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2" name="Google Shape;467;p9">
            <a:extLst>
              <a:ext uri="{FF2B5EF4-FFF2-40B4-BE49-F238E27FC236}">
                <a16:creationId xmlns:a16="http://schemas.microsoft.com/office/drawing/2014/main" id="{976FEC1E-81F9-446E-BED1-1F368EED6CCF}"/>
              </a:ext>
            </a:extLst>
          </p:cNvPr>
          <p:cNvSpPr/>
          <p:nvPr/>
        </p:nvSpPr>
        <p:spPr>
          <a:xfrm>
            <a:off x="477441" y="1290638"/>
            <a:ext cx="251222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3" name="Google Shape;468;p9">
            <a:extLst>
              <a:ext uri="{FF2B5EF4-FFF2-40B4-BE49-F238E27FC236}">
                <a16:creationId xmlns:a16="http://schemas.microsoft.com/office/drawing/2014/main" id="{2D01FA1A-A9F4-40BF-A848-4C6A0405C643}"/>
              </a:ext>
            </a:extLst>
          </p:cNvPr>
          <p:cNvSpPr/>
          <p:nvPr/>
        </p:nvSpPr>
        <p:spPr>
          <a:xfrm>
            <a:off x="84535" y="6211888"/>
            <a:ext cx="392906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4" name="Google Shape;469;p9">
            <a:extLst>
              <a:ext uri="{FF2B5EF4-FFF2-40B4-BE49-F238E27FC236}">
                <a16:creationId xmlns:a16="http://schemas.microsoft.com/office/drawing/2014/main" id="{D79EC21F-4EE2-4B21-AEA5-EF3C266ACA40}"/>
              </a:ext>
            </a:extLst>
          </p:cNvPr>
          <p:cNvSpPr/>
          <p:nvPr/>
        </p:nvSpPr>
        <p:spPr>
          <a:xfrm>
            <a:off x="0" y="511176"/>
            <a:ext cx="477441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5" name="Google Shape;470;p9">
            <a:extLst>
              <a:ext uri="{FF2B5EF4-FFF2-40B4-BE49-F238E27FC236}">
                <a16:creationId xmlns:a16="http://schemas.microsoft.com/office/drawing/2014/main" id="{06E9990B-9991-4B06-8321-2D508D07FA62}"/>
              </a:ext>
            </a:extLst>
          </p:cNvPr>
          <p:cNvSpPr/>
          <p:nvPr/>
        </p:nvSpPr>
        <p:spPr>
          <a:xfrm>
            <a:off x="781050" y="6370638"/>
            <a:ext cx="248841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6" name="Google Shape;471;p9">
            <a:extLst>
              <a:ext uri="{FF2B5EF4-FFF2-40B4-BE49-F238E27FC236}">
                <a16:creationId xmlns:a16="http://schemas.microsoft.com/office/drawing/2014/main" id="{BEE9392C-1B29-4A2C-B9C8-1E878037095C}"/>
              </a:ext>
            </a:extLst>
          </p:cNvPr>
          <p:cNvSpPr/>
          <p:nvPr/>
        </p:nvSpPr>
        <p:spPr>
          <a:xfrm rot="10800000">
            <a:off x="8666560" y="4524376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7" name="Google Shape;472;p9">
            <a:extLst>
              <a:ext uri="{FF2B5EF4-FFF2-40B4-BE49-F238E27FC236}">
                <a16:creationId xmlns:a16="http://schemas.microsoft.com/office/drawing/2014/main" id="{E5FCF33F-60A8-42AF-839E-BB649EDD6F1D}"/>
              </a:ext>
            </a:extLst>
          </p:cNvPr>
          <p:cNvSpPr>
            <a:spLocks/>
          </p:cNvSpPr>
          <p:nvPr/>
        </p:nvSpPr>
        <p:spPr bwMode="auto">
          <a:xfrm>
            <a:off x="358378" y="5505450"/>
            <a:ext cx="251222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8" name="Google Shape;473;p9">
            <a:extLst>
              <a:ext uri="{FF2B5EF4-FFF2-40B4-BE49-F238E27FC236}">
                <a16:creationId xmlns:a16="http://schemas.microsoft.com/office/drawing/2014/main" id="{CA768F72-FE83-4B8E-9B4C-ABD91D427CFE}"/>
              </a:ext>
            </a:extLst>
          </p:cNvPr>
          <p:cNvSpPr>
            <a:spLocks/>
          </p:cNvSpPr>
          <p:nvPr/>
        </p:nvSpPr>
        <p:spPr bwMode="auto">
          <a:xfrm>
            <a:off x="8578454" y="4470401"/>
            <a:ext cx="135731" cy="207963"/>
          </a:xfrm>
          <a:custGeom>
            <a:avLst/>
            <a:gdLst>
              <a:gd name="T0" fmla="*/ 2147483646 w 3884"/>
              <a:gd name="T1" fmla="*/ 210737444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0737444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19" name="Google Shape;474;p9">
            <a:extLst>
              <a:ext uri="{FF2B5EF4-FFF2-40B4-BE49-F238E27FC236}">
                <a16:creationId xmlns:a16="http://schemas.microsoft.com/office/drawing/2014/main" id="{CF6A3596-651D-4E57-8C4C-783BD40945F6}"/>
              </a:ext>
            </a:extLst>
          </p:cNvPr>
          <p:cNvGrpSpPr>
            <a:grpSpLocks/>
          </p:cNvGrpSpPr>
          <p:nvPr/>
        </p:nvGrpSpPr>
        <p:grpSpPr bwMode="auto">
          <a:xfrm>
            <a:off x="7771210" y="5768976"/>
            <a:ext cx="1164431" cy="976313"/>
            <a:chOff x="6925510" y="205316"/>
            <a:chExt cx="905688" cy="530354"/>
          </a:xfrm>
        </p:grpSpPr>
        <p:sp>
          <p:nvSpPr>
            <p:cNvPr id="20" name="Google Shape;475;p9">
              <a:extLst>
                <a:ext uri="{FF2B5EF4-FFF2-40B4-BE49-F238E27FC236}">
                  <a16:creationId xmlns:a16="http://schemas.microsoft.com/office/drawing/2014/main" id="{E0B3C081-6DB6-47FB-A543-72C56E936A46}"/>
                </a:ext>
              </a:extLst>
            </p:cNvPr>
            <p:cNvSpPr/>
            <p:nvPr/>
          </p:nvSpPr>
          <p:spPr>
            <a:xfrm>
              <a:off x="7093127" y="213078"/>
              <a:ext cx="568602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1" name="Google Shape;476;p9">
              <a:extLst>
                <a:ext uri="{FF2B5EF4-FFF2-40B4-BE49-F238E27FC236}">
                  <a16:creationId xmlns:a16="http://schemas.microsoft.com/office/drawing/2014/main" id="{848860C5-1164-45B5-A32E-C26C78A96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2" name="Google Shape;477;p9">
              <a:extLst>
                <a:ext uri="{FF2B5EF4-FFF2-40B4-BE49-F238E27FC236}">
                  <a16:creationId xmlns:a16="http://schemas.microsoft.com/office/drawing/2014/main" id="{7C453E3A-8A4A-451E-AC70-CD0E39232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478;p9">
              <a:extLst>
                <a:ext uri="{FF2B5EF4-FFF2-40B4-BE49-F238E27FC236}">
                  <a16:creationId xmlns:a16="http://schemas.microsoft.com/office/drawing/2014/main" id="{283BAF02-F1F1-4BF4-AE94-C6202B0F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479;p9">
              <a:extLst>
                <a:ext uri="{FF2B5EF4-FFF2-40B4-BE49-F238E27FC236}">
                  <a16:creationId xmlns:a16="http://schemas.microsoft.com/office/drawing/2014/main" id="{88550F5D-6C09-4619-98FD-275CC5521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480;p9">
              <a:extLst>
                <a:ext uri="{FF2B5EF4-FFF2-40B4-BE49-F238E27FC236}">
                  <a16:creationId xmlns:a16="http://schemas.microsoft.com/office/drawing/2014/main" id="{B9C9269B-34DE-44AD-811D-36B791FBD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6" name="Google Shape;481;p9">
            <a:extLst>
              <a:ext uri="{FF2B5EF4-FFF2-40B4-BE49-F238E27FC236}">
                <a16:creationId xmlns:a16="http://schemas.microsoft.com/office/drawing/2014/main" id="{F40E1D20-B32E-4E9A-8CF8-4DACC14785DC}"/>
              </a:ext>
            </a:extLst>
          </p:cNvPr>
          <p:cNvSpPr/>
          <p:nvPr/>
        </p:nvSpPr>
        <p:spPr>
          <a:xfrm>
            <a:off x="8018860" y="881063"/>
            <a:ext cx="248840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7" name="Google Shape;482;p9">
            <a:extLst>
              <a:ext uri="{FF2B5EF4-FFF2-40B4-BE49-F238E27FC236}">
                <a16:creationId xmlns:a16="http://schemas.microsoft.com/office/drawing/2014/main" id="{BF5E48A6-EF9B-42B0-8F93-A5AF533103B7}"/>
              </a:ext>
            </a:extLst>
          </p:cNvPr>
          <p:cNvSpPr>
            <a:spLocks/>
          </p:cNvSpPr>
          <p:nvPr/>
        </p:nvSpPr>
        <p:spPr bwMode="auto">
          <a:xfrm>
            <a:off x="7149703" y="5967413"/>
            <a:ext cx="251222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8" name="Google Shape;483;p9">
            <a:extLst>
              <a:ext uri="{FF2B5EF4-FFF2-40B4-BE49-F238E27FC236}">
                <a16:creationId xmlns:a16="http://schemas.microsoft.com/office/drawing/2014/main" id="{4E634D70-8227-4355-B7F4-7329386193B4}"/>
              </a:ext>
            </a:extLst>
          </p:cNvPr>
          <p:cNvSpPr>
            <a:spLocks/>
          </p:cNvSpPr>
          <p:nvPr/>
        </p:nvSpPr>
        <p:spPr bwMode="auto">
          <a:xfrm>
            <a:off x="8462963" y="309563"/>
            <a:ext cx="251222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9" name="Google Shape;484;p9">
            <a:extLst>
              <a:ext uri="{FF2B5EF4-FFF2-40B4-BE49-F238E27FC236}">
                <a16:creationId xmlns:a16="http://schemas.microsoft.com/office/drawing/2014/main" id="{AA01E6E1-0B0B-4D26-9EB5-F47241374C21}"/>
              </a:ext>
            </a:extLst>
          </p:cNvPr>
          <p:cNvSpPr>
            <a:spLocks/>
          </p:cNvSpPr>
          <p:nvPr/>
        </p:nvSpPr>
        <p:spPr bwMode="auto">
          <a:xfrm>
            <a:off x="1096566" y="1492251"/>
            <a:ext cx="251222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2773200" y="1644233"/>
            <a:ext cx="3597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670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6;p10">
            <a:extLst>
              <a:ext uri="{FF2B5EF4-FFF2-40B4-BE49-F238E27FC236}">
                <a16:creationId xmlns:a16="http://schemas.microsoft.com/office/drawing/2014/main" id="{9855A302-DBD1-4C76-8A00-E77BF93C4861}"/>
              </a:ext>
            </a:extLst>
          </p:cNvPr>
          <p:cNvSpPr>
            <a:spLocks/>
          </p:cNvSpPr>
          <p:nvPr/>
        </p:nvSpPr>
        <p:spPr bwMode="auto">
          <a:xfrm>
            <a:off x="7878366" y="322264"/>
            <a:ext cx="261938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" name="Google Shape;487;p10">
            <a:extLst>
              <a:ext uri="{FF2B5EF4-FFF2-40B4-BE49-F238E27FC236}">
                <a16:creationId xmlns:a16="http://schemas.microsoft.com/office/drawing/2014/main" id="{E124767D-09FA-4B6E-8434-2903CC1AD3A5}"/>
              </a:ext>
            </a:extLst>
          </p:cNvPr>
          <p:cNvSpPr>
            <a:spLocks/>
          </p:cNvSpPr>
          <p:nvPr/>
        </p:nvSpPr>
        <p:spPr bwMode="auto">
          <a:xfrm>
            <a:off x="1023937" y="6013451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1976010049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" name="Google Shape;488;p10">
            <a:extLst>
              <a:ext uri="{FF2B5EF4-FFF2-40B4-BE49-F238E27FC236}">
                <a16:creationId xmlns:a16="http://schemas.microsoft.com/office/drawing/2014/main" id="{D938B410-FB08-4FCF-B04A-645AB75FA6F8}"/>
              </a:ext>
            </a:extLst>
          </p:cNvPr>
          <p:cNvSpPr>
            <a:spLocks/>
          </p:cNvSpPr>
          <p:nvPr/>
        </p:nvSpPr>
        <p:spPr bwMode="auto">
          <a:xfrm>
            <a:off x="310754" y="5722939"/>
            <a:ext cx="511969" cy="58578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" name="Google Shape;489;p10">
            <a:extLst>
              <a:ext uri="{FF2B5EF4-FFF2-40B4-BE49-F238E27FC236}">
                <a16:creationId xmlns:a16="http://schemas.microsoft.com/office/drawing/2014/main" id="{FE175340-96DD-44C1-890B-B246ACE928EA}"/>
              </a:ext>
            </a:extLst>
          </p:cNvPr>
          <p:cNvSpPr/>
          <p:nvPr/>
        </p:nvSpPr>
        <p:spPr>
          <a:xfrm>
            <a:off x="280987" y="4991100"/>
            <a:ext cx="309563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7" name="Google Shape;490;p10">
            <a:extLst>
              <a:ext uri="{FF2B5EF4-FFF2-40B4-BE49-F238E27FC236}">
                <a16:creationId xmlns:a16="http://schemas.microsoft.com/office/drawing/2014/main" id="{D8E9EC51-318F-41EF-B6FB-F9915BF31AB4}"/>
              </a:ext>
            </a:extLst>
          </p:cNvPr>
          <p:cNvSpPr>
            <a:spLocks/>
          </p:cNvSpPr>
          <p:nvPr/>
        </p:nvSpPr>
        <p:spPr bwMode="auto">
          <a:xfrm>
            <a:off x="8206978" y="5741988"/>
            <a:ext cx="317897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1246180601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1246180601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" name="Google Shape;491;p10">
            <a:extLst>
              <a:ext uri="{FF2B5EF4-FFF2-40B4-BE49-F238E27FC236}">
                <a16:creationId xmlns:a16="http://schemas.microsoft.com/office/drawing/2014/main" id="{60BA7224-D0DF-4E9F-ACB5-181687E44B9D}"/>
              </a:ext>
            </a:extLst>
          </p:cNvPr>
          <p:cNvSpPr>
            <a:spLocks/>
          </p:cNvSpPr>
          <p:nvPr/>
        </p:nvSpPr>
        <p:spPr bwMode="auto">
          <a:xfrm>
            <a:off x="8206979" y="704851"/>
            <a:ext cx="628650" cy="8286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9" name="Google Shape;492;p10">
            <a:extLst>
              <a:ext uri="{FF2B5EF4-FFF2-40B4-BE49-F238E27FC236}">
                <a16:creationId xmlns:a16="http://schemas.microsoft.com/office/drawing/2014/main" id="{9437C4DA-DBE5-4B4B-B13B-6C48B7225D49}"/>
              </a:ext>
            </a:extLst>
          </p:cNvPr>
          <p:cNvSpPr>
            <a:spLocks/>
          </p:cNvSpPr>
          <p:nvPr/>
        </p:nvSpPr>
        <p:spPr bwMode="auto">
          <a:xfrm>
            <a:off x="7747397" y="1030288"/>
            <a:ext cx="390525" cy="755650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072450" y="693867"/>
            <a:ext cx="3042300" cy="424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375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2972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5;p11">
            <a:extLst>
              <a:ext uri="{FF2B5EF4-FFF2-40B4-BE49-F238E27FC236}">
                <a16:creationId xmlns:a16="http://schemas.microsoft.com/office/drawing/2014/main" id="{7203FF7E-8113-4D0C-B732-C94FA05DBB78}"/>
              </a:ext>
            </a:extLst>
          </p:cNvPr>
          <p:cNvSpPr/>
          <p:nvPr/>
        </p:nvSpPr>
        <p:spPr>
          <a:xfrm rot="17">
            <a:off x="1446610" y="1420814"/>
            <a:ext cx="6306740" cy="301783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773682E2-A3C6-49A0-8F46-19BA36864BEA}"/>
              </a:ext>
            </a:extLst>
          </p:cNvPr>
          <p:cNvSpPr>
            <a:spLocks/>
          </p:cNvSpPr>
          <p:nvPr/>
        </p:nvSpPr>
        <p:spPr bwMode="auto">
          <a:xfrm rot="19198952">
            <a:off x="7614048" y="4176714"/>
            <a:ext cx="329803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6" name="Google Shape;497;p11">
            <a:extLst>
              <a:ext uri="{FF2B5EF4-FFF2-40B4-BE49-F238E27FC236}">
                <a16:creationId xmlns:a16="http://schemas.microsoft.com/office/drawing/2014/main" id="{45F81F8C-371D-457A-A070-3AC44399D197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4438651"/>
            <a:ext cx="1156097" cy="2060575"/>
            <a:chOff x="1517975" y="4132611"/>
            <a:chExt cx="698732" cy="933635"/>
          </a:xfrm>
        </p:grpSpPr>
        <p:sp>
          <p:nvSpPr>
            <p:cNvPr id="7" name="Google Shape;498;p11">
              <a:extLst>
                <a:ext uri="{FF2B5EF4-FFF2-40B4-BE49-F238E27FC236}">
                  <a16:creationId xmlns:a16="http://schemas.microsoft.com/office/drawing/2014/main" id="{A2619816-9254-4EB4-801F-2AB69B0CC20D}"/>
                </a:ext>
              </a:extLst>
            </p:cNvPr>
            <p:cNvSpPr/>
            <p:nvPr/>
          </p:nvSpPr>
          <p:spPr>
            <a:xfrm>
              <a:off x="1597851" y="4490097"/>
              <a:ext cx="138163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8" name="Google Shape;499;p11">
              <a:extLst>
                <a:ext uri="{FF2B5EF4-FFF2-40B4-BE49-F238E27FC236}">
                  <a16:creationId xmlns:a16="http://schemas.microsoft.com/office/drawing/2014/main" id="{AB1E5006-B73C-4BF3-BDF8-7ECCFB74BD73}"/>
                </a:ext>
              </a:extLst>
            </p:cNvPr>
            <p:cNvSpPr/>
            <p:nvPr/>
          </p:nvSpPr>
          <p:spPr>
            <a:xfrm>
              <a:off x="1932465" y="4188715"/>
              <a:ext cx="106501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9" name="Google Shape;500;p11">
              <a:extLst>
                <a:ext uri="{FF2B5EF4-FFF2-40B4-BE49-F238E27FC236}">
                  <a16:creationId xmlns:a16="http://schemas.microsoft.com/office/drawing/2014/main" id="{939AF0B3-34B1-412D-98AA-06F44FF7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501;p11">
              <a:extLst>
                <a:ext uri="{FF2B5EF4-FFF2-40B4-BE49-F238E27FC236}">
                  <a16:creationId xmlns:a16="http://schemas.microsoft.com/office/drawing/2014/main" id="{A8EB249A-F6CD-40DA-B085-13E3B3F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59366832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59366832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502;p11">
              <a:extLst>
                <a:ext uri="{FF2B5EF4-FFF2-40B4-BE49-F238E27FC236}">
                  <a16:creationId xmlns:a16="http://schemas.microsoft.com/office/drawing/2014/main" id="{87023DC4-65CC-4516-A40D-0FC0E7DCF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503;p11">
              <a:extLst>
                <a:ext uri="{FF2B5EF4-FFF2-40B4-BE49-F238E27FC236}">
                  <a16:creationId xmlns:a16="http://schemas.microsoft.com/office/drawing/2014/main" id="{E5D5F40E-F27A-4AE4-AEF2-A8335668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59362872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59362872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504;p11">
              <a:extLst>
                <a:ext uri="{FF2B5EF4-FFF2-40B4-BE49-F238E27FC236}">
                  <a16:creationId xmlns:a16="http://schemas.microsoft.com/office/drawing/2014/main" id="{E7D5EDA3-0AFB-428E-96BE-512C48B5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4" name="Google Shape;505;p11">
            <a:extLst>
              <a:ext uri="{FF2B5EF4-FFF2-40B4-BE49-F238E27FC236}">
                <a16:creationId xmlns:a16="http://schemas.microsoft.com/office/drawing/2014/main" id="{025D4BE6-4247-4DCE-951A-8151841BEE1E}"/>
              </a:ext>
            </a:extLst>
          </p:cNvPr>
          <p:cNvSpPr>
            <a:spLocks/>
          </p:cNvSpPr>
          <p:nvPr/>
        </p:nvSpPr>
        <p:spPr bwMode="auto">
          <a:xfrm>
            <a:off x="8382000" y="3938589"/>
            <a:ext cx="214313" cy="333375"/>
          </a:xfrm>
          <a:custGeom>
            <a:avLst/>
            <a:gdLst>
              <a:gd name="T0" fmla="*/ 2147483646 w 6128"/>
              <a:gd name="T1" fmla="*/ 229450562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29450562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5" name="Google Shape;506;p11">
            <a:extLst>
              <a:ext uri="{FF2B5EF4-FFF2-40B4-BE49-F238E27FC236}">
                <a16:creationId xmlns:a16="http://schemas.microsoft.com/office/drawing/2014/main" id="{E5D239DA-5119-4D92-8604-762DA2394B2A}"/>
              </a:ext>
            </a:extLst>
          </p:cNvPr>
          <p:cNvSpPr>
            <a:spLocks/>
          </p:cNvSpPr>
          <p:nvPr/>
        </p:nvSpPr>
        <p:spPr bwMode="auto">
          <a:xfrm>
            <a:off x="8601076" y="4273550"/>
            <a:ext cx="136922" cy="211138"/>
          </a:xfrm>
          <a:custGeom>
            <a:avLst/>
            <a:gdLst>
              <a:gd name="T0" fmla="*/ 2147483646 w 3884"/>
              <a:gd name="T1" fmla="*/ 228828875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28828875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6" name="Google Shape;507;p11">
            <a:extLst>
              <a:ext uri="{FF2B5EF4-FFF2-40B4-BE49-F238E27FC236}">
                <a16:creationId xmlns:a16="http://schemas.microsoft.com/office/drawing/2014/main" id="{F22EC0B7-638E-42FC-B5A0-75A6F567AB2E}"/>
              </a:ext>
            </a:extLst>
          </p:cNvPr>
          <p:cNvSpPr/>
          <p:nvPr/>
        </p:nvSpPr>
        <p:spPr>
          <a:xfrm>
            <a:off x="-4763" y="1562101"/>
            <a:ext cx="723900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7" name="Google Shape;508;p11">
            <a:extLst>
              <a:ext uri="{FF2B5EF4-FFF2-40B4-BE49-F238E27FC236}">
                <a16:creationId xmlns:a16="http://schemas.microsoft.com/office/drawing/2014/main" id="{5B0AFC03-55F8-445B-9D4E-71429CA5736F}"/>
              </a:ext>
            </a:extLst>
          </p:cNvPr>
          <p:cNvSpPr>
            <a:spLocks/>
          </p:cNvSpPr>
          <p:nvPr/>
        </p:nvSpPr>
        <p:spPr bwMode="auto">
          <a:xfrm>
            <a:off x="215504" y="257176"/>
            <a:ext cx="283369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18" name="Google Shape;509;p11">
            <a:extLst>
              <a:ext uri="{FF2B5EF4-FFF2-40B4-BE49-F238E27FC236}">
                <a16:creationId xmlns:a16="http://schemas.microsoft.com/office/drawing/2014/main" id="{AF15046D-DA20-4D63-A285-F187320BA304}"/>
              </a:ext>
            </a:extLst>
          </p:cNvPr>
          <p:cNvGrpSpPr>
            <a:grpSpLocks/>
          </p:cNvGrpSpPr>
          <p:nvPr/>
        </p:nvGrpSpPr>
        <p:grpSpPr bwMode="auto">
          <a:xfrm>
            <a:off x="429816" y="439738"/>
            <a:ext cx="1098947" cy="1484312"/>
            <a:chOff x="918850" y="1629150"/>
            <a:chExt cx="442250" cy="453124"/>
          </a:xfrm>
        </p:grpSpPr>
        <p:sp>
          <p:nvSpPr>
            <p:cNvPr id="19" name="Google Shape;510;p11">
              <a:extLst>
                <a:ext uri="{FF2B5EF4-FFF2-40B4-BE49-F238E27FC236}">
                  <a16:creationId xmlns:a16="http://schemas.microsoft.com/office/drawing/2014/main" id="{1B3810F7-2729-4FD3-B0AC-7E02B020BFCF}"/>
                </a:ext>
              </a:extLst>
            </p:cNvPr>
            <p:cNvSpPr/>
            <p:nvPr/>
          </p:nvSpPr>
          <p:spPr>
            <a:xfrm>
              <a:off x="1016116" y="1742067"/>
              <a:ext cx="267842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0" name="Google Shape;511;p11">
              <a:extLst>
                <a:ext uri="{FF2B5EF4-FFF2-40B4-BE49-F238E27FC236}">
                  <a16:creationId xmlns:a16="http://schemas.microsoft.com/office/drawing/2014/main" id="{9E9D2F6B-95CA-4C25-B5A6-36F17AE1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1" name="Google Shape;512;p11">
              <a:extLst>
                <a:ext uri="{FF2B5EF4-FFF2-40B4-BE49-F238E27FC236}">
                  <a16:creationId xmlns:a16="http://schemas.microsoft.com/office/drawing/2014/main" id="{026FCBC8-B3C1-443B-A7C7-14DB2E1C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2" name="Google Shape;513;p11">
              <a:extLst>
                <a:ext uri="{FF2B5EF4-FFF2-40B4-BE49-F238E27FC236}">
                  <a16:creationId xmlns:a16="http://schemas.microsoft.com/office/drawing/2014/main" id="{2FE0EAD3-D529-4753-AAD1-A3C7BBDBA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514;p11">
              <a:extLst>
                <a:ext uri="{FF2B5EF4-FFF2-40B4-BE49-F238E27FC236}">
                  <a16:creationId xmlns:a16="http://schemas.microsoft.com/office/drawing/2014/main" id="{A8036243-7760-47D0-A972-C19FE0A25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515;p11">
              <a:extLst>
                <a:ext uri="{FF2B5EF4-FFF2-40B4-BE49-F238E27FC236}">
                  <a16:creationId xmlns:a16="http://schemas.microsoft.com/office/drawing/2014/main" id="{1A01B536-689A-4160-B304-BD05420F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516;p11">
              <a:extLst>
                <a:ext uri="{FF2B5EF4-FFF2-40B4-BE49-F238E27FC236}">
                  <a16:creationId xmlns:a16="http://schemas.microsoft.com/office/drawing/2014/main" id="{B9608606-FE24-4E0E-BF42-3D639A3EC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517;p11">
              <a:extLst>
                <a:ext uri="{FF2B5EF4-FFF2-40B4-BE49-F238E27FC236}">
                  <a16:creationId xmlns:a16="http://schemas.microsoft.com/office/drawing/2014/main" id="{755BA531-BC4A-459F-BEA4-A159B114F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518;p11">
              <a:extLst>
                <a:ext uri="{FF2B5EF4-FFF2-40B4-BE49-F238E27FC236}">
                  <a16:creationId xmlns:a16="http://schemas.microsoft.com/office/drawing/2014/main" id="{96F030E8-E0C2-4986-8B1E-352DD1E0B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519;p11">
              <a:extLst>
                <a:ext uri="{FF2B5EF4-FFF2-40B4-BE49-F238E27FC236}">
                  <a16:creationId xmlns:a16="http://schemas.microsoft.com/office/drawing/2014/main" id="{DE3CD1D2-2489-4C24-8714-8B051BD60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9" name="Google Shape;520;p11">
              <a:extLst>
                <a:ext uri="{FF2B5EF4-FFF2-40B4-BE49-F238E27FC236}">
                  <a16:creationId xmlns:a16="http://schemas.microsoft.com/office/drawing/2014/main" id="{12E6ED39-1827-41B1-A5DE-C292A9EB1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521;p11">
              <a:extLst>
                <a:ext uri="{FF2B5EF4-FFF2-40B4-BE49-F238E27FC236}">
                  <a16:creationId xmlns:a16="http://schemas.microsoft.com/office/drawing/2014/main" id="{D51C5627-3ED7-4ED6-B722-AED5DECE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1" name="Google Shape;522;p11">
            <a:extLst>
              <a:ext uri="{FF2B5EF4-FFF2-40B4-BE49-F238E27FC236}">
                <a16:creationId xmlns:a16="http://schemas.microsoft.com/office/drawing/2014/main" id="{2EEF84ED-859A-404C-B524-05F8D68B71B2}"/>
              </a:ext>
            </a:extLst>
          </p:cNvPr>
          <p:cNvSpPr>
            <a:spLocks/>
          </p:cNvSpPr>
          <p:nvPr/>
        </p:nvSpPr>
        <p:spPr bwMode="auto">
          <a:xfrm>
            <a:off x="8190310" y="1420814"/>
            <a:ext cx="135731" cy="1793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518356568 h 6358"/>
              <a:gd name="T64" fmla="*/ 2147483646 w 6432"/>
              <a:gd name="T65" fmla="*/ 1358655244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723708332 w 6432"/>
              <a:gd name="T71" fmla="*/ 2147483646 h 6358"/>
              <a:gd name="T72" fmla="*/ 1091516791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1966986270 h 6358"/>
              <a:gd name="T102" fmla="*/ 2147483646 w 6432"/>
              <a:gd name="T103" fmla="*/ 1662831916 h 6358"/>
              <a:gd name="T104" fmla="*/ 2147483646 w 6432"/>
              <a:gd name="T105" fmla="*/ 58998124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2" name="Google Shape;523;p11">
            <a:extLst>
              <a:ext uri="{FF2B5EF4-FFF2-40B4-BE49-F238E27FC236}">
                <a16:creationId xmlns:a16="http://schemas.microsoft.com/office/drawing/2014/main" id="{F7F63FB5-2FC1-4CCB-870E-B2141065DCF2}"/>
              </a:ext>
            </a:extLst>
          </p:cNvPr>
          <p:cNvSpPr/>
          <p:nvPr/>
        </p:nvSpPr>
        <p:spPr>
          <a:xfrm rot="19510945">
            <a:off x="8023623" y="795339"/>
            <a:ext cx="297656" cy="36512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3" name="Google Shape;524;p11">
            <a:extLst>
              <a:ext uri="{FF2B5EF4-FFF2-40B4-BE49-F238E27FC236}">
                <a16:creationId xmlns:a16="http://schemas.microsoft.com/office/drawing/2014/main" id="{3DEF552E-5897-4BAF-A105-645C6ACC6260}"/>
              </a:ext>
            </a:extLst>
          </p:cNvPr>
          <p:cNvSpPr>
            <a:spLocks/>
          </p:cNvSpPr>
          <p:nvPr/>
        </p:nvSpPr>
        <p:spPr bwMode="auto">
          <a:xfrm>
            <a:off x="7633097" y="723901"/>
            <a:ext cx="214313" cy="2841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4" name="Google Shape;525;p11">
            <a:extLst>
              <a:ext uri="{FF2B5EF4-FFF2-40B4-BE49-F238E27FC236}">
                <a16:creationId xmlns:a16="http://schemas.microsoft.com/office/drawing/2014/main" id="{7D78DDC4-49A3-4CD2-A619-599EAC77F933}"/>
              </a:ext>
            </a:extLst>
          </p:cNvPr>
          <p:cNvSpPr/>
          <p:nvPr/>
        </p:nvSpPr>
        <p:spPr>
          <a:xfrm>
            <a:off x="498873" y="5576888"/>
            <a:ext cx="321469" cy="423862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5" name="Google Shape;526;p11">
            <a:extLst>
              <a:ext uri="{FF2B5EF4-FFF2-40B4-BE49-F238E27FC236}">
                <a16:creationId xmlns:a16="http://schemas.microsoft.com/office/drawing/2014/main" id="{F4FF9864-AE63-4BC1-98C6-1CC2D0E40F8F}"/>
              </a:ext>
            </a:extLst>
          </p:cNvPr>
          <p:cNvSpPr>
            <a:spLocks/>
          </p:cNvSpPr>
          <p:nvPr/>
        </p:nvSpPr>
        <p:spPr bwMode="auto">
          <a:xfrm>
            <a:off x="927498" y="5576889"/>
            <a:ext cx="183356" cy="21113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6" name="Google Shape;529;p11">
            <a:extLst>
              <a:ext uri="{FF2B5EF4-FFF2-40B4-BE49-F238E27FC236}">
                <a16:creationId xmlns:a16="http://schemas.microsoft.com/office/drawing/2014/main" id="{1EA14240-1BDD-43FD-8795-930A045AE343}"/>
              </a:ext>
            </a:extLst>
          </p:cNvPr>
          <p:cNvSpPr>
            <a:spLocks/>
          </p:cNvSpPr>
          <p:nvPr/>
        </p:nvSpPr>
        <p:spPr bwMode="auto">
          <a:xfrm>
            <a:off x="7159229" y="5953125"/>
            <a:ext cx="221456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1559325" y="1678033"/>
            <a:ext cx="6025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7270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0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2;p13">
            <a:extLst>
              <a:ext uri="{FF2B5EF4-FFF2-40B4-BE49-F238E27FC236}">
                <a16:creationId xmlns:a16="http://schemas.microsoft.com/office/drawing/2014/main" id="{2D32CC24-28AA-4FB6-B6FC-F361A8332FE0}"/>
              </a:ext>
            </a:extLst>
          </p:cNvPr>
          <p:cNvSpPr/>
          <p:nvPr/>
        </p:nvSpPr>
        <p:spPr>
          <a:xfrm rot="20699981">
            <a:off x="1137048" y="1687513"/>
            <a:ext cx="672703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4" name="Google Shape;533;p13">
            <a:extLst>
              <a:ext uri="{FF2B5EF4-FFF2-40B4-BE49-F238E27FC236}">
                <a16:creationId xmlns:a16="http://schemas.microsoft.com/office/drawing/2014/main" id="{482B5640-40FB-45A1-8080-5E86E1304EB3}"/>
              </a:ext>
            </a:extLst>
          </p:cNvPr>
          <p:cNvSpPr/>
          <p:nvPr/>
        </p:nvSpPr>
        <p:spPr>
          <a:xfrm rot="20699981">
            <a:off x="1137048" y="3278189"/>
            <a:ext cx="672703" cy="80168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5" name="Google Shape;534;p13">
            <a:extLst>
              <a:ext uri="{FF2B5EF4-FFF2-40B4-BE49-F238E27FC236}">
                <a16:creationId xmlns:a16="http://schemas.microsoft.com/office/drawing/2014/main" id="{A70AF4D2-2DCF-4A6C-9530-4791D85C794E}"/>
              </a:ext>
            </a:extLst>
          </p:cNvPr>
          <p:cNvSpPr/>
          <p:nvPr/>
        </p:nvSpPr>
        <p:spPr>
          <a:xfrm rot="20699981">
            <a:off x="1137048" y="4814888"/>
            <a:ext cx="672703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6" name="Google Shape;535;p13">
            <a:extLst>
              <a:ext uri="{FF2B5EF4-FFF2-40B4-BE49-F238E27FC236}">
                <a16:creationId xmlns:a16="http://schemas.microsoft.com/office/drawing/2014/main" id="{1ED0257F-77B5-4ADC-BDFF-8214892FAE07}"/>
              </a:ext>
            </a:extLst>
          </p:cNvPr>
          <p:cNvSpPr/>
          <p:nvPr/>
        </p:nvSpPr>
        <p:spPr>
          <a:xfrm rot="20699981">
            <a:off x="4985148" y="1687513"/>
            <a:ext cx="672703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7" name="Google Shape;536;p13">
            <a:extLst>
              <a:ext uri="{FF2B5EF4-FFF2-40B4-BE49-F238E27FC236}">
                <a16:creationId xmlns:a16="http://schemas.microsoft.com/office/drawing/2014/main" id="{0F6A5462-28BB-4BB2-B775-1658FB365B85}"/>
              </a:ext>
            </a:extLst>
          </p:cNvPr>
          <p:cNvSpPr/>
          <p:nvPr/>
        </p:nvSpPr>
        <p:spPr>
          <a:xfrm rot="20670211">
            <a:off x="4995862" y="3279776"/>
            <a:ext cx="652463" cy="79851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8" name="Google Shape;537;p13">
            <a:extLst>
              <a:ext uri="{FF2B5EF4-FFF2-40B4-BE49-F238E27FC236}">
                <a16:creationId xmlns:a16="http://schemas.microsoft.com/office/drawing/2014/main" id="{B56EF1FA-E7A7-4F29-B546-D4BB91572A5A}"/>
              </a:ext>
            </a:extLst>
          </p:cNvPr>
          <p:cNvSpPr/>
          <p:nvPr/>
        </p:nvSpPr>
        <p:spPr>
          <a:xfrm>
            <a:off x="-4762" y="439738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9" name="Google Shape;538;p13">
            <a:extLst>
              <a:ext uri="{FF2B5EF4-FFF2-40B4-BE49-F238E27FC236}">
                <a16:creationId xmlns:a16="http://schemas.microsoft.com/office/drawing/2014/main" id="{071112B7-E994-4E5E-80D6-4BA0EA73A0DF}"/>
              </a:ext>
            </a:extLst>
          </p:cNvPr>
          <p:cNvSpPr/>
          <p:nvPr/>
        </p:nvSpPr>
        <p:spPr>
          <a:xfrm rot="10800000">
            <a:off x="8502253" y="5414963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0" name="Google Shape;539;p13">
            <a:extLst>
              <a:ext uri="{FF2B5EF4-FFF2-40B4-BE49-F238E27FC236}">
                <a16:creationId xmlns:a16="http://schemas.microsoft.com/office/drawing/2014/main" id="{1ADE0481-92EA-49EC-B6F6-6F65C5DD1DCC}"/>
              </a:ext>
            </a:extLst>
          </p:cNvPr>
          <p:cNvSpPr>
            <a:spLocks/>
          </p:cNvSpPr>
          <p:nvPr/>
        </p:nvSpPr>
        <p:spPr bwMode="auto">
          <a:xfrm>
            <a:off x="129778" y="247651"/>
            <a:ext cx="251222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21" name="Google Shape;540;p13">
            <a:extLst>
              <a:ext uri="{FF2B5EF4-FFF2-40B4-BE49-F238E27FC236}">
                <a16:creationId xmlns:a16="http://schemas.microsoft.com/office/drawing/2014/main" id="{1E515608-A6F0-482E-AECA-4ACB5B2C0A64}"/>
              </a:ext>
            </a:extLst>
          </p:cNvPr>
          <p:cNvGrpSpPr>
            <a:grpSpLocks/>
          </p:cNvGrpSpPr>
          <p:nvPr/>
        </p:nvGrpSpPr>
        <p:grpSpPr bwMode="auto">
          <a:xfrm>
            <a:off x="242887" y="657226"/>
            <a:ext cx="939404" cy="785813"/>
            <a:chOff x="6925510" y="205316"/>
            <a:chExt cx="905688" cy="530354"/>
          </a:xfrm>
        </p:grpSpPr>
        <p:sp>
          <p:nvSpPr>
            <p:cNvPr id="22" name="Google Shape;541;p13">
              <a:extLst>
                <a:ext uri="{FF2B5EF4-FFF2-40B4-BE49-F238E27FC236}">
                  <a16:creationId xmlns:a16="http://schemas.microsoft.com/office/drawing/2014/main" id="{37E3B265-C09A-4E57-BA3B-5EEE3C42DD7A}"/>
                </a:ext>
              </a:extLst>
            </p:cNvPr>
            <p:cNvSpPr/>
            <p:nvPr/>
          </p:nvSpPr>
          <p:spPr>
            <a:xfrm>
              <a:off x="7094251" y="213887"/>
              <a:ext cx="567059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3" name="Google Shape;542;p13">
              <a:extLst>
                <a:ext uri="{FF2B5EF4-FFF2-40B4-BE49-F238E27FC236}">
                  <a16:creationId xmlns:a16="http://schemas.microsoft.com/office/drawing/2014/main" id="{5410CB4A-DF25-452B-9B7B-0F4B3A0D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543;p13">
              <a:extLst>
                <a:ext uri="{FF2B5EF4-FFF2-40B4-BE49-F238E27FC236}">
                  <a16:creationId xmlns:a16="http://schemas.microsoft.com/office/drawing/2014/main" id="{F849F1DF-380B-42D3-9F7D-D602788F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544;p13">
              <a:extLst>
                <a:ext uri="{FF2B5EF4-FFF2-40B4-BE49-F238E27FC236}">
                  <a16:creationId xmlns:a16="http://schemas.microsoft.com/office/drawing/2014/main" id="{5EC09C4E-A5F1-42E5-9B3D-DA2E89F14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545;p13">
              <a:extLst>
                <a:ext uri="{FF2B5EF4-FFF2-40B4-BE49-F238E27FC236}">
                  <a16:creationId xmlns:a16="http://schemas.microsoft.com/office/drawing/2014/main" id="{143255DD-72FC-45D7-8D09-D351743A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546;p13">
              <a:extLst>
                <a:ext uri="{FF2B5EF4-FFF2-40B4-BE49-F238E27FC236}">
                  <a16:creationId xmlns:a16="http://schemas.microsoft.com/office/drawing/2014/main" id="{8DE2F674-436C-4F37-A9D1-5971D8FE0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8" name="Google Shape;547;p13">
            <a:extLst>
              <a:ext uri="{FF2B5EF4-FFF2-40B4-BE49-F238E27FC236}">
                <a16:creationId xmlns:a16="http://schemas.microsoft.com/office/drawing/2014/main" id="{0C4BAC68-D8F3-4235-A93C-61842FB7D483}"/>
              </a:ext>
            </a:extLst>
          </p:cNvPr>
          <p:cNvSpPr>
            <a:spLocks/>
          </p:cNvSpPr>
          <p:nvPr/>
        </p:nvSpPr>
        <p:spPr bwMode="auto">
          <a:xfrm>
            <a:off x="1070373" y="365125"/>
            <a:ext cx="15954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9" name="Google Shape;548;p13">
            <a:extLst>
              <a:ext uri="{FF2B5EF4-FFF2-40B4-BE49-F238E27FC236}">
                <a16:creationId xmlns:a16="http://schemas.microsoft.com/office/drawing/2014/main" id="{E82673B0-CF0B-4399-B6B6-2D94AAA9AE15}"/>
              </a:ext>
            </a:extLst>
          </p:cNvPr>
          <p:cNvSpPr>
            <a:spLocks/>
          </p:cNvSpPr>
          <p:nvPr/>
        </p:nvSpPr>
        <p:spPr bwMode="auto">
          <a:xfrm>
            <a:off x="242888" y="1609726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0" name="Google Shape;549;p13">
            <a:extLst>
              <a:ext uri="{FF2B5EF4-FFF2-40B4-BE49-F238E27FC236}">
                <a16:creationId xmlns:a16="http://schemas.microsoft.com/office/drawing/2014/main" id="{E1985B71-AEB8-4A6C-A08F-68DA759D0F6D}"/>
              </a:ext>
            </a:extLst>
          </p:cNvPr>
          <p:cNvSpPr>
            <a:spLocks/>
          </p:cNvSpPr>
          <p:nvPr/>
        </p:nvSpPr>
        <p:spPr bwMode="auto">
          <a:xfrm>
            <a:off x="8505825" y="5086351"/>
            <a:ext cx="248841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1" name="Google Shape;550;p13">
            <a:extLst>
              <a:ext uri="{FF2B5EF4-FFF2-40B4-BE49-F238E27FC236}">
                <a16:creationId xmlns:a16="http://schemas.microsoft.com/office/drawing/2014/main" id="{E251E7C6-0417-4A12-BFA1-0DF468921710}"/>
              </a:ext>
            </a:extLst>
          </p:cNvPr>
          <p:cNvSpPr/>
          <p:nvPr/>
        </p:nvSpPr>
        <p:spPr>
          <a:xfrm>
            <a:off x="285750" y="6303964"/>
            <a:ext cx="148829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32" name="Google Shape;551;p13">
            <a:extLst>
              <a:ext uri="{FF2B5EF4-FFF2-40B4-BE49-F238E27FC236}">
                <a16:creationId xmlns:a16="http://schemas.microsoft.com/office/drawing/2014/main" id="{DFC30690-E0D1-4E69-8208-D2C53057D754}"/>
              </a:ext>
            </a:extLst>
          </p:cNvPr>
          <p:cNvGrpSpPr>
            <a:grpSpLocks/>
          </p:cNvGrpSpPr>
          <p:nvPr/>
        </p:nvGrpSpPr>
        <p:grpSpPr bwMode="auto">
          <a:xfrm rot="20667646">
            <a:off x="7658100" y="5553076"/>
            <a:ext cx="963216" cy="779463"/>
            <a:chOff x="478326" y="2825649"/>
            <a:chExt cx="1012293" cy="613511"/>
          </a:xfrm>
        </p:grpSpPr>
        <p:sp>
          <p:nvSpPr>
            <p:cNvPr id="33" name="Google Shape;552;p13">
              <a:extLst>
                <a:ext uri="{FF2B5EF4-FFF2-40B4-BE49-F238E27FC236}">
                  <a16:creationId xmlns:a16="http://schemas.microsoft.com/office/drawing/2014/main" id="{1C3E4E72-6ECD-4414-931A-438ECBAC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4" name="Google Shape;553;p13">
              <a:extLst>
                <a:ext uri="{FF2B5EF4-FFF2-40B4-BE49-F238E27FC236}">
                  <a16:creationId xmlns:a16="http://schemas.microsoft.com/office/drawing/2014/main" id="{02C113FC-73E6-4907-B474-3959A39A6553}"/>
                </a:ext>
              </a:extLst>
            </p:cNvPr>
            <p:cNvSpPr/>
            <p:nvPr/>
          </p:nvSpPr>
          <p:spPr>
            <a:xfrm>
              <a:off x="477894" y="2825079"/>
              <a:ext cx="1012292" cy="5897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35" name="Google Shape;554;p13">
              <a:extLst>
                <a:ext uri="{FF2B5EF4-FFF2-40B4-BE49-F238E27FC236}">
                  <a16:creationId xmlns:a16="http://schemas.microsoft.com/office/drawing/2014/main" id="{65384E8E-5B94-4256-B869-8388A6B00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6" name="Google Shape;555;p13">
              <a:extLst>
                <a:ext uri="{FF2B5EF4-FFF2-40B4-BE49-F238E27FC236}">
                  <a16:creationId xmlns:a16="http://schemas.microsoft.com/office/drawing/2014/main" id="{130E8D12-067C-46AA-8E53-5EC3988E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7" name="Google Shape;556;p13">
              <a:extLst>
                <a:ext uri="{FF2B5EF4-FFF2-40B4-BE49-F238E27FC236}">
                  <a16:creationId xmlns:a16="http://schemas.microsoft.com/office/drawing/2014/main" id="{1416E918-C54A-45A0-B285-E9FE98D1A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8" name="Google Shape;557;p13">
            <a:extLst>
              <a:ext uri="{FF2B5EF4-FFF2-40B4-BE49-F238E27FC236}">
                <a16:creationId xmlns:a16="http://schemas.microsoft.com/office/drawing/2014/main" id="{F003BA85-DBDC-423C-9729-04730D1A35C5}"/>
              </a:ext>
            </a:extLst>
          </p:cNvPr>
          <p:cNvSpPr>
            <a:spLocks/>
          </p:cNvSpPr>
          <p:nvPr/>
        </p:nvSpPr>
        <p:spPr bwMode="auto">
          <a:xfrm>
            <a:off x="8349854" y="6432550"/>
            <a:ext cx="16073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9" name="Google Shape;558;p13">
            <a:extLst>
              <a:ext uri="{FF2B5EF4-FFF2-40B4-BE49-F238E27FC236}">
                <a16:creationId xmlns:a16="http://schemas.microsoft.com/office/drawing/2014/main" id="{7CD16189-B359-49E5-B004-07918ED286DB}"/>
              </a:ext>
            </a:extLst>
          </p:cNvPr>
          <p:cNvSpPr>
            <a:spLocks/>
          </p:cNvSpPr>
          <p:nvPr/>
        </p:nvSpPr>
        <p:spPr bwMode="auto">
          <a:xfrm>
            <a:off x="7321154" y="6132514"/>
            <a:ext cx="16073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0" name="Google Shape;559;p13">
            <a:extLst>
              <a:ext uri="{FF2B5EF4-FFF2-40B4-BE49-F238E27FC236}">
                <a16:creationId xmlns:a16="http://schemas.microsoft.com/office/drawing/2014/main" id="{6527C088-3A67-4ACD-BB8C-A23C6966EA61}"/>
              </a:ext>
            </a:extLst>
          </p:cNvPr>
          <p:cNvSpPr>
            <a:spLocks/>
          </p:cNvSpPr>
          <p:nvPr/>
        </p:nvSpPr>
        <p:spPr bwMode="auto">
          <a:xfrm>
            <a:off x="8195073" y="306389"/>
            <a:ext cx="159544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0600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6132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1" name="Google Shape;560;p13">
            <a:extLst>
              <a:ext uri="{FF2B5EF4-FFF2-40B4-BE49-F238E27FC236}">
                <a16:creationId xmlns:a16="http://schemas.microsoft.com/office/drawing/2014/main" id="{EBD3E5FC-9D44-47FA-97D8-9E9D90C023B3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1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599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0;p14">
            <a:extLst>
              <a:ext uri="{FF2B5EF4-FFF2-40B4-BE49-F238E27FC236}">
                <a16:creationId xmlns:a16="http://schemas.microsoft.com/office/drawing/2014/main" id="{ECD57BB2-DA85-4159-8107-025C3672C029}"/>
              </a:ext>
            </a:extLst>
          </p:cNvPr>
          <p:cNvSpPr/>
          <p:nvPr/>
        </p:nvSpPr>
        <p:spPr>
          <a:xfrm>
            <a:off x="477441" y="6226176"/>
            <a:ext cx="251222" cy="322263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0" name="Google Shape;581;p14">
            <a:extLst>
              <a:ext uri="{FF2B5EF4-FFF2-40B4-BE49-F238E27FC236}">
                <a16:creationId xmlns:a16="http://schemas.microsoft.com/office/drawing/2014/main" id="{FF82761B-621D-4775-85DB-D5E2FCAD9C91}"/>
              </a:ext>
            </a:extLst>
          </p:cNvPr>
          <p:cNvSpPr/>
          <p:nvPr/>
        </p:nvSpPr>
        <p:spPr>
          <a:xfrm>
            <a:off x="0" y="5446714"/>
            <a:ext cx="477441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1" name="Google Shape;582;p14">
            <a:extLst>
              <a:ext uri="{FF2B5EF4-FFF2-40B4-BE49-F238E27FC236}">
                <a16:creationId xmlns:a16="http://schemas.microsoft.com/office/drawing/2014/main" id="{48CD07F7-01F9-4555-AE93-6F70ADE962BF}"/>
              </a:ext>
            </a:extLst>
          </p:cNvPr>
          <p:cNvSpPr/>
          <p:nvPr/>
        </p:nvSpPr>
        <p:spPr>
          <a:xfrm rot="10800000">
            <a:off x="8666560" y="254001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2" name="Google Shape;583;p14">
            <a:extLst>
              <a:ext uri="{FF2B5EF4-FFF2-40B4-BE49-F238E27FC236}">
                <a16:creationId xmlns:a16="http://schemas.microsoft.com/office/drawing/2014/main" id="{BEE4BBE1-FE34-468E-8E48-82F9AB0B4E2F}"/>
              </a:ext>
            </a:extLst>
          </p:cNvPr>
          <p:cNvSpPr>
            <a:spLocks/>
          </p:cNvSpPr>
          <p:nvPr/>
        </p:nvSpPr>
        <p:spPr bwMode="auto">
          <a:xfrm>
            <a:off x="8578454" y="200026"/>
            <a:ext cx="135731" cy="207963"/>
          </a:xfrm>
          <a:custGeom>
            <a:avLst/>
            <a:gdLst>
              <a:gd name="T0" fmla="*/ 2147483646 w 3884"/>
              <a:gd name="T1" fmla="*/ 210737444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0737444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3" name="Google Shape;584;p14">
            <a:extLst>
              <a:ext uri="{FF2B5EF4-FFF2-40B4-BE49-F238E27FC236}">
                <a16:creationId xmlns:a16="http://schemas.microsoft.com/office/drawing/2014/main" id="{FBDC3669-DC34-41CC-889E-557112A9CCB4}"/>
              </a:ext>
            </a:extLst>
          </p:cNvPr>
          <p:cNvSpPr>
            <a:spLocks/>
          </p:cNvSpPr>
          <p:nvPr/>
        </p:nvSpPr>
        <p:spPr bwMode="auto">
          <a:xfrm>
            <a:off x="367903" y="407988"/>
            <a:ext cx="251222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14" name="Google Shape;585;p14">
            <a:extLst>
              <a:ext uri="{FF2B5EF4-FFF2-40B4-BE49-F238E27FC236}">
                <a16:creationId xmlns:a16="http://schemas.microsoft.com/office/drawing/2014/main" id="{FADD1B50-6E4A-459C-95B2-798B3BED9366}"/>
              </a:ext>
            </a:extLst>
          </p:cNvPr>
          <p:cNvGrpSpPr>
            <a:grpSpLocks/>
          </p:cNvGrpSpPr>
          <p:nvPr/>
        </p:nvGrpSpPr>
        <p:grpSpPr bwMode="auto">
          <a:xfrm>
            <a:off x="8310562" y="1135064"/>
            <a:ext cx="671513" cy="541337"/>
            <a:chOff x="478326" y="2825649"/>
            <a:chExt cx="1012293" cy="613511"/>
          </a:xfrm>
        </p:grpSpPr>
        <p:sp>
          <p:nvSpPr>
            <p:cNvPr id="15" name="Google Shape;586;p14">
              <a:extLst>
                <a:ext uri="{FF2B5EF4-FFF2-40B4-BE49-F238E27FC236}">
                  <a16:creationId xmlns:a16="http://schemas.microsoft.com/office/drawing/2014/main" id="{1CB5E126-2BC0-4830-8F8C-DEA5C643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6" name="Google Shape;587;p14">
              <a:extLst>
                <a:ext uri="{FF2B5EF4-FFF2-40B4-BE49-F238E27FC236}">
                  <a16:creationId xmlns:a16="http://schemas.microsoft.com/office/drawing/2014/main" id="{82CF4341-DC2D-4EEE-B7B4-214119680B2B}"/>
                </a:ext>
              </a:extLst>
            </p:cNvPr>
            <p:cNvSpPr/>
            <p:nvPr/>
          </p:nvSpPr>
          <p:spPr>
            <a:xfrm>
              <a:off x="478326" y="2825649"/>
              <a:ext cx="1012293" cy="590123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7" name="Google Shape;588;p14">
              <a:extLst>
                <a:ext uri="{FF2B5EF4-FFF2-40B4-BE49-F238E27FC236}">
                  <a16:creationId xmlns:a16="http://schemas.microsoft.com/office/drawing/2014/main" id="{14A38BC6-BD87-48B1-81A5-41ADA0C9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8" name="Google Shape;589;p14">
              <a:extLst>
                <a:ext uri="{FF2B5EF4-FFF2-40B4-BE49-F238E27FC236}">
                  <a16:creationId xmlns:a16="http://schemas.microsoft.com/office/drawing/2014/main" id="{F48C9EDA-C1FD-4246-BC30-405B5122C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9" name="Google Shape;590;p14">
              <a:extLst>
                <a:ext uri="{FF2B5EF4-FFF2-40B4-BE49-F238E27FC236}">
                  <a16:creationId xmlns:a16="http://schemas.microsoft.com/office/drawing/2014/main" id="{FA738013-F3D8-45DA-8FEC-2C8B6DF0D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0" name="Google Shape;591;p14">
            <a:extLst>
              <a:ext uri="{FF2B5EF4-FFF2-40B4-BE49-F238E27FC236}">
                <a16:creationId xmlns:a16="http://schemas.microsoft.com/office/drawing/2014/main" id="{4441631A-D613-4958-8750-A7C34FFC5D48}"/>
              </a:ext>
            </a:extLst>
          </p:cNvPr>
          <p:cNvSpPr/>
          <p:nvPr/>
        </p:nvSpPr>
        <p:spPr>
          <a:xfrm>
            <a:off x="8852298" y="1752600"/>
            <a:ext cx="248840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1" name="Google Shape;592;p14">
            <a:extLst>
              <a:ext uri="{FF2B5EF4-FFF2-40B4-BE49-F238E27FC236}">
                <a16:creationId xmlns:a16="http://schemas.microsoft.com/office/drawing/2014/main" id="{A2F0CB5F-AE75-401A-95D3-48ECD84CBA43}"/>
              </a:ext>
            </a:extLst>
          </p:cNvPr>
          <p:cNvSpPr>
            <a:spLocks/>
          </p:cNvSpPr>
          <p:nvPr/>
        </p:nvSpPr>
        <p:spPr bwMode="auto">
          <a:xfrm>
            <a:off x="8714185" y="6283325"/>
            <a:ext cx="248840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3869288"/>
            <a:ext cx="20484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060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97;p15">
            <a:extLst>
              <a:ext uri="{FF2B5EF4-FFF2-40B4-BE49-F238E27FC236}">
                <a16:creationId xmlns:a16="http://schemas.microsoft.com/office/drawing/2014/main" id="{D00F4AEB-AE59-468F-9D02-D8C09262F205}"/>
              </a:ext>
            </a:extLst>
          </p:cNvPr>
          <p:cNvGrpSpPr>
            <a:grpSpLocks/>
          </p:cNvGrpSpPr>
          <p:nvPr/>
        </p:nvGrpSpPr>
        <p:grpSpPr bwMode="auto">
          <a:xfrm>
            <a:off x="527448" y="3032125"/>
            <a:ext cx="8202215" cy="3721100"/>
            <a:chOff x="526875" y="2273827"/>
            <a:chExt cx="8202550" cy="2791402"/>
          </a:xfrm>
        </p:grpSpPr>
        <p:sp>
          <p:nvSpPr>
            <p:cNvPr id="6" name="Google Shape;598;p15">
              <a:extLst>
                <a:ext uri="{FF2B5EF4-FFF2-40B4-BE49-F238E27FC236}">
                  <a16:creationId xmlns:a16="http://schemas.microsoft.com/office/drawing/2014/main" id="{1EBFCD6A-E43D-469D-A392-B0AD8F704E82}"/>
                </a:ext>
              </a:extLst>
            </p:cNvPr>
            <p:cNvSpPr/>
            <p:nvPr/>
          </p:nvSpPr>
          <p:spPr>
            <a:xfrm>
              <a:off x="526875" y="2273827"/>
              <a:ext cx="246469" cy="284619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7" name="Google Shape;599;p15">
              <a:extLst>
                <a:ext uri="{FF2B5EF4-FFF2-40B4-BE49-F238E27FC236}">
                  <a16:creationId xmlns:a16="http://schemas.microsoft.com/office/drawing/2014/main" id="{9AB70324-3006-446A-9509-75DADF51C7E6}"/>
                </a:ext>
              </a:extLst>
            </p:cNvPr>
            <p:cNvSpPr/>
            <p:nvPr/>
          </p:nvSpPr>
          <p:spPr>
            <a:xfrm>
              <a:off x="913844" y="2558446"/>
              <a:ext cx="155979" cy="181012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grpSp>
          <p:nvGrpSpPr>
            <p:cNvPr id="8" name="Google Shape;600;p15">
              <a:extLst>
                <a:ext uri="{FF2B5EF4-FFF2-40B4-BE49-F238E27FC236}">
                  <a16:creationId xmlns:a16="http://schemas.microsoft.com/office/drawing/2014/main" id="{BFE00ED1-AE37-4DF1-90CB-7EF98A8034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36" name="Google Shape;601;p15">
                <a:extLst>
                  <a:ext uri="{FF2B5EF4-FFF2-40B4-BE49-F238E27FC236}">
                    <a16:creationId xmlns:a16="http://schemas.microsoft.com/office/drawing/2014/main" id="{4D06E93F-02EF-494F-BD13-B89D60BCB531}"/>
                  </a:ext>
                </a:extLst>
              </p:cNvPr>
              <p:cNvSpPr/>
              <p:nvPr/>
            </p:nvSpPr>
            <p:spPr>
              <a:xfrm>
                <a:off x="1161032" y="4272078"/>
                <a:ext cx="143638" cy="80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37" name="Google Shape;602;p15">
                <a:extLst>
                  <a:ext uri="{FF2B5EF4-FFF2-40B4-BE49-F238E27FC236}">
                    <a16:creationId xmlns:a16="http://schemas.microsoft.com/office/drawing/2014/main" id="{AAF6E507-9EA0-4571-8BDE-1B03B2017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372" y="4372918"/>
                <a:ext cx="90773" cy="48620"/>
              </a:xfrm>
              <a:custGeom>
                <a:avLst/>
                <a:gdLst>
                  <a:gd name="T0" fmla="*/ 2147483646 w 1839"/>
                  <a:gd name="T1" fmla="*/ 0 h 985"/>
                  <a:gd name="T2" fmla="*/ 2147483646 w 1839"/>
                  <a:gd name="T3" fmla="*/ 2147483646 h 985"/>
                  <a:gd name="T4" fmla="*/ 2147483646 w 1839"/>
                  <a:gd name="T5" fmla="*/ 2147483646 h 985"/>
                  <a:gd name="T6" fmla="*/ 2147483646 w 1839"/>
                  <a:gd name="T7" fmla="*/ 2147483646 h 985"/>
                  <a:gd name="T8" fmla="*/ 2147483646 w 1839"/>
                  <a:gd name="T9" fmla="*/ 2147483646 h 985"/>
                  <a:gd name="T10" fmla="*/ 2147483646 w 1839"/>
                  <a:gd name="T11" fmla="*/ 2147483646 h 985"/>
                  <a:gd name="T12" fmla="*/ 2147483646 w 1839"/>
                  <a:gd name="T13" fmla="*/ 0 h 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38" name="Google Shape;603;p15">
                <a:extLst>
                  <a:ext uri="{FF2B5EF4-FFF2-40B4-BE49-F238E27FC236}">
                    <a16:creationId xmlns:a16="http://schemas.microsoft.com/office/drawing/2014/main" id="{67A153E8-3E5C-4216-9EE6-26BFDC3D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36" y="4374398"/>
                <a:ext cx="74879" cy="40771"/>
              </a:xfrm>
              <a:custGeom>
                <a:avLst/>
                <a:gdLst>
                  <a:gd name="T0" fmla="*/ 2147483646 w 1517"/>
                  <a:gd name="T1" fmla="*/ 290904590 h 826"/>
                  <a:gd name="T2" fmla="*/ 2147483646 w 1517"/>
                  <a:gd name="T3" fmla="*/ 2147483646 h 826"/>
                  <a:gd name="T4" fmla="*/ 2147483646 w 1517"/>
                  <a:gd name="T5" fmla="*/ 2147483646 h 826"/>
                  <a:gd name="T6" fmla="*/ 2147483646 w 1517"/>
                  <a:gd name="T7" fmla="*/ 2147483646 h 826"/>
                  <a:gd name="T8" fmla="*/ 2147483646 w 1517"/>
                  <a:gd name="T9" fmla="*/ 290904590 h 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39" name="Google Shape;604;p15">
                <a:extLst>
                  <a:ext uri="{FF2B5EF4-FFF2-40B4-BE49-F238E27FC236}">
                    <a16:creationId xmlns:a16="http://schemas.microsoft.com/office/drawing/2014/main" id="{433C4864-5960-4A31-9041-EE25FF829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97" y="3657567"/>
                <a:ext cx="1174669" cy="1283163"/>
              </a:xfrm>
              <a:custGeom>
                <a:avLst/>
                <a:gdLst>
                  <a:gd name="T0" fmla="*/ 2147483646 w 23798"/>
                  <a:gd name="T1" fmla="*/ 2147483646 h 25996"/>
                  <a:gd name="T2" fmla="*/ 2147483646 w 23798"/>
                  <a:gd name="T3" fmla="*/ 2147483646 h 25996"/>
                  <a:gd name="T4" fmla="*/ 2147483646 w 23798"/>
                  <a:gd name="T5" fmla="*/ 2147483646 h 25996"/>
                  <a:gd name="T6" fmla="*/ 2147483646 w 23798"/>
                  <a:gd name="T7" fmla="*/ 2147483646 h 25996"/>
                  <a:gd name="T8" fmla="*/ 2147483646 w 23798"/>
                  <a:gd name="T9" fmla="*/ 2147483646 h 25996"/>
                  <a:gd name="T10" fmla="*/ 2147483646 w 23798"/>
                  <a:gd name="T11" fmla="*/ 2147483646 h 25996"/>
                  <a:gd name="T12" fmla="*/ 2147483646 w 23798"/>
                  <a:gd name="T13" fmla="*/ 2147483646 h 25996"/>
                  <a:gd name="T14" fmla="*/ 2147483646 w 23798"/>
                  <a:gd name="T15" fmla="*/ 2147483646 h 25996"/>
                  <a:gd name="T16" fmla="*/ 2147483646 w 23798"/>
                  <a:gd name="T17" fmla="*/ 2147483646 h 25996"/>
                  <a:gd name="T18" fmla="*/ 2147483646 w 23798"/>
                  <a:gd name="T19" fmla="*/ 2147483646 h 25996"/>
                  <a:gd name="T20" fmla="*/ 2147483646 w 23798"/>
                  <a:gd name="T21" fmla="*/ 2147483646 h 25996"/>
                  <a:gd name="T22" fmla="*/ 2147483646 w 23798"/>
                  <a:gd name="T23" fmla="*/ 2147483646 h 25996"/>
                  <a:gd name="T24" fmla="*/ 2147483646 w 23798"/>
                  <a:gd name="T25" fmla="*/ 0 h 25996"/>
                  <a:gd name="T26" fmla="*/ 2147483646 w 23798"/>
                  <a:gd name="T27" fmla="*/ 2147483646 h 25996"/>
                  <a:gd name="T28" fmla="*/ 2147483646 w 23798"/>
                  <a:gd name="T29" fmla="*/ 2147483646 h 25996"/>
                  <a:gd name="T30" fmla="*/ 2147483646 w 23798"/>
                  <a:gd name="T31" fmla="*/ 2147483646 h 25996"/>
                  <a:gd name="T32" fmla="*/ 2147483646 w 23798"/>
                  <a:gd name="T33" fmla="*/ 2147483646 h 25996"/>
                  <a:gd name="T34" fmla="*/ 2147483646 w 23798"/>
                  <a:gd name="T35" fmla="*/ 2147483646 h 25996"/>
                  <a:gd name="T36" fmla="*/ 2147483646 w 23798"/>
                  <a:gd name="T37" fmla="*/ 2147483646 h 25996"/>
                  <a:gd name="T38" fmla="*/ 2147483646 w 23798"/>
                  <a:gd name="T39" fmla="*/ 2147483646 h 25996"/>
                  <a:gd name="T40" fmla="*/ 2147483646 w 23798"/>
                  <a:gd name="T41" fmla="*/ 2147483646 h 25996"/>
                  <a:gd name="T42" fmla="*/ 2147483646 w 23798"/>
                  <a:gd name="T43" fmla="*/ 2147483646 h 25996"/>
                  <a:gd name="T44" fmla="*/ 2147483646 w 23798"/>
                  <a:gd name="T45" fmla="*/ 2147483646 h 25996"/>
                  <a:gd name="T46" fmla="*/ 2147483646 w 23798"/>
                  <a:gd name="T47" fmla="*/ 2147483646 h 25996"/>
                  <a:gd name="T48" fmla="*/ 2147483646 w 23798"/>
                  <a:gd name="T49" fmla="*/ 2147483646 h 25996"/>
                  <a:gd name="T50" fmla="*/ 2147483646 w 23798"/>
                  <a:gd name="T51" fmla="*/ 2147483646 h 25996"/>
                  <a:gd name="T52" fmla="*/ 2147483646 w 23798"/>
                  <a:gd name="T53" fmla="*/ 2147483646 h 25996"/>
                  <a:gd name="T54" fmla="*/ 2147483646 w 23798"/>
                  <a:gd name="T55" fmla="*/ 2147483646 h 25996"/>
                  <a:gd name="T56" fmla="*/ 2147483646 w 23798"/>
                  <a:gd name="T57" fmla="*/ 2147483646 h 25996"/>
                  <a:gd name="T58" fmla="*/ 2147483646 w 23798"/>
                  <a:gd name="T59" fmla="*/ 2147483646 h 25996"/>
                  <a:gd name="T60" fmla="*/ 2147483646 w 23798"/>
                  <a:gd name="T61" fmla="*/ 2147483646 h 25996"/>
                  <a:gd name="T62" fmla="*/ 2147483646 w 23798"/>
                  <a:gd name="T63" fmla="*/ 2147483646 h 25996"/>
                  <a:gd name="T64" fmla="*/ 2147483646 w 23798"/>
                  <a:gd name="T65" fmla="*/ 2147483646 h 25996"/>
                  <a:gd name="T66" fmla="*/ 2147483646 w 23798"/>
                  <a:gd name="T67" fmla="*/ 2147483646 h 25996"/>
                  <a:gd name="T68" fmla="*/ 2147483646 w 23798"/>
                  <a:gd name="T69" fmla="*/ 2147483646 h 25996"/>
                  <a:gd name="T70" fmla="*/ 2147483646 w 23798"/>
                  <a:gd name="T71" fmla="*/ 2147483646 h 25996"/>
                  <a:gd name="T72" fmla="*/ 2147483646 w 23798"/>
                  <a:gd name="T73" fmla="*/ 2147483646 h 25996"/>
                  <a:gd name="T74" fmla="*/ 2147483646 w 23798"/>
                  <a:gd name="T75" fmla="*/ 2147483646 h 25996"/>
                  <a:gd name="T76" fmla="*/ 2147483646 w 23798"/>
                  <a:gd name="T77" fmla="*/ 2147483646 h 25996"/>
                  <a:gd name="T78" fmla="*/ 2147483646 w 23798"/>
                  <a:gd name="T79" fmla="*/ 2147483646 h 25996"/>
                  <a:gd name="T80" fmla="*/ 2147483646 w 23798"/>
                  <a:gd name="T81" fmla="*/ 2147483646 h 25996"/>
                  <a:gd name="T82" fmla="*/ 2147483646 w 23798"/>
                  <a:gd name="T83" fmla="*/ 2147483646 h 25996"/>
                  <a:gd name="T84" fmla="*/ 2147483646 w 23798"/>
                  <a:gd name="T85" fmla="*/ 2147483646 h 25996"/>
                  <a:gd name="T86" fmla="*/ 2147483646 w 23798"/>
                  <a:gd name="T87" fmla="*/ 2147483646 h 25996"/>
                  <a:gd name="T88" fmla="*/ 2147483646 w 23798"/>
                  <a:gd name="T89" fmla="*/ 2147483646 h 25996"/>
                  <a:gd name="T90" fmla="*/ 2147483646 w 23798"/>
                  <a:gd name="T91" fmla="*/ 2147483646 h 25996"/>
                  <a:gd name="T92" fmla="*/ 2147483646 w 23798"/>
                  <a:gd name="T93" fmla="*/ 2147483646 h 25996"/>
                  <a:gd name="T94" fmla="*/ 2147483646 w 23798"/>
                  <a:gd name="T95" fmla="*/ 0 h 259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40" name="Google Shape;605;p15">
                <a:extLst>
                  <a:ext uri="{FF2B5EF4-FFF2-40B4-BE49-F238E27FC236}">
                    <a16:creationId xmlns:a16="http://schemas.microsoft.com/office/drawing/2014/main" id="{4C0D4A2E-32E4-44BE-B55E-4D1EDCAB0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731" y="3723658"/>
                <a:ext cx="50446" cy="50446"/>
              </a:xfrm>
              <a:custGeom>
                <a:avLst/>
                <a:gdLst>
                  <a:gd name="T0" fmla="*/ 2147483646 w 1022"/>
                  <a:gd name="T1" fmla="*/ 290913098 h 1022"/>
                  <a:gd name="T2" fmla="*/ 0 w 1022"/>
                  <a:gd name="T3" fmla="*/ 2147483646 h 1022"/>
                  <a:gd name="T4" fmla="*/ 2147483646 w 1022"/>
                  <a:gd name="T5" fmla="*/ 2147483646 h 1022"/>
                  <a:gd name="T6" fmla="*/ 2147483646 w 1022"/>
                  <a:gd name="T7" fmla="*/ 2147483646 h 1022"/>
                  <a:gd name="T8" fmla="*/ 2147483646 w 1022"/>
                  <a:gd name="T9" fmla="*/ 290913098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41" name="Google Shape;606;p15">
                <a:extLst>
                  <a:ext uri="{FF2B5EF4-FFF2-40B4-BE49-F238E27FC236}">
                    <a16:creationId xmlns:a16="http://schemas.microsoft.com/office/drawing/2014/main" id="{22B4FD76-5A2C-4A5A-9B5B-211C035C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218" y="4532197"/>
                <a:ext cx="123005" cy="423953"/>
              </a:xfrm>
              <a:custGeom>
                <a:avLst/>
                <a:gdLst>
                  <a:gd name="T0" fmla="*/ 2147483646 w 2492"/>
                  <a:gd name="T1" fmla="*/ 290912116 h 8589"/>
                  <a:gd name="T2" fmla="*/ 2147483646 w 2492"/>
                  <a:gd name="T3" fmla="*/ 2147483646 h 8589"/>
                  <a:gd name="T4" fmla="*/ 2147483646 w 2492"/>
                  <a:gd name="T5" fmla="*/ 2147483646 h 8589"/>
                  <a:gd name="T6" fmla="*/ 2147483646 w 2492"/>
                  <a:gd name="T7" fmla="*/ 2147483646 h 8589"/>
                  <a:gd name="T8" fmla="*/ 2147483646 w 2492"/>
                  <a:gd name="T9" fmla="*/ 2147483646 h 8589"/>
                  <a:gd name="T10" fmla="*/ 2147483646 w 2492"/>
                  <a:gd name="T11" fmla="*/ 2147483646 h 8589"/>
                  <a:gd name="T12" fmla="*/ 2147483646 w 2492"/>
                  <a:gd name="T13" fmla="*/ 2147483646 h 8589"/>
                  <a:gd name="T14" fmla="*/ 2147483646 w 2492"/>
                  <a:gd name="T15" fmla="*/ 2147483646 h 8589"/>
                  <a:gd name="T16" fmla="*/ 2147483646 w 2492"/>
                  <a:gd name="T17" fmla="*/ 2147483646 h 8589"/>
                  <a:gd name="T18" fmla="*/ 2147483646 w 2492"/>
                  <a:gd name="T19" fmla="*/ 2147483646 h 8589"/>
                  <a:gd name="T20" fmla="*/ 2147483646 w 2492"/>
                  <a:gd name="T21" fmla="*/ 2147483646 h 8589"/>
                  <a:gd name="T22" fmla="*/ 2147483646 w 2492"/>
                  <a:gd name="T23" fmla="*/ 2147483646 h 8589"/>
                  <a:gd name="T24" fmla="*/ 2147483646 w 2492"/>
                  <a:gd name="T25" fmla="*/ 2147483646 h 8589"/>
                  <a:gd name="T26" fmla="*/ 2147483646 w 2492"/>
                  <a:gd name="T27" fmla="*/ 2147483646 h 8589"/>
                  <a:gd name="T28" fmla="*/ 2147483646 w 2492"/>
                  <a:gd name="T29" fmla="*/ 2147483646 h 8589"/>
                  <a:gd name="T30" fmla="*/ 2147483646 w 2492"/>
                  <a:gd name="T31" fmla="*/ 2147483646 h 8589"/>
                  <a:gd name="T32" fmla="*/ 2147483646 w 2492"/>
                  <a:gd name="T33" fmla="*/ 2147483646 h 8589"/>
                  <a:gd name="T34" fmla="*/ 2147483646 w 2492"/>
                  <a:gd name="T35" fmla="*/ 2147483646 h 8589"/>
                  <a:gd name="T36" fmla="*/ 2147483646 w 2492"/>
                  <a:gd name="T37" fmla="*/ 2147483646 h 8589"/>
                  <a:gd name="T38" fmla="*/ 2147483646 w 2492"/>
                  <a:gd name="T39" fmla="*/ 2147483646 h 8589"/>
                  <a:gd name="T40" fmla="*/ 2147483646 w 2492"/>
                  <a:gd name="T41" fmla="*/ 878508210 h 8589"/>
                  <a:gd name="T42" fmla="*/ 2147483646 w 2492"/>
                  <a:gd name="T43" fmla="*/ 290912116 h 8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42" name="Google Shape;607;p15">
                <a:extLst>
                  <a:ext uri="{FF2B5EF4-FFF2-40B4-BE49-F238E27FC236}">
                    <a16:creationId xmlns:a16="http://schemas.microsoft.com/office/drawing/2014/main" id="{0E35FB55-C94E-4649-B5EC-080D341C2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63" y="4657716"/>
                <a:ext cx="35687" cy="178140"/>
              </a:xfrm>
              <a:custGeom>
                <a:avLst/>
                <a:gdLst>
                  <a:gd name="T0" fmla="*/ 2147483646 w 723"/>
                  <a:gd name="T1" fmla="*/ 0 h 3609"/>
                  <a:gd name="T2" fmla="*/ 2147483646 w 723"/>
                  <a:gd name="T3" fmla="*/ 2147483646 h 3609"/>
                  <a:gd name="T4" fmla="*/ 2147483646 w 723"/>
                  <a:gd name="T5" fmla="*/ 2147483646 h 3609"/>
                  <a:gd name="T6" fmla="*/ 2147483646 w 723"/>
                  <a:gd name="T7" fmla="*/ 2147483646 h 3609"/>
                  <a:gd name="T8" fmla="*/ 0 w 723"/>
                  <a:gd name="T9" fmla="*/ 2147483646 h 3609"/>
                  <a:gd name="T10" fmla="*/ 2053770907 w 723"/>
                  <a:gd name="T11" fmla="*/ 2147483646 h 3609"/>
                  <a:gd name="T12" fmla="*/ 2147483646 w 723"/>
                  <a:gd name="T13" fmla="*/ 2147483646 h 3609"/>
                  <a:gd name="T14" fmla="*/ 2147483646 w 723"/>
                  <a:gd name="T15" fmla="*/ 2147483646 h 3609"/>
                  <a:gd name="T16" fmla="*/ 2147483646 w 723"/>
                  <a:gd name="T17" fmla="*/ 2147483646 h 3609"/>
                  <a:gd name="T18" fmla="*/ 2147483646 w 723"/>
                  <a:gd name="T19" fmla="*/ 1466217624 h 3609"/>
                  <a:gd name="T20" fmla="*/ 2147483646 w 723"/>
                  <a:gd name="T21" fmla="*/ 290911406 h 3609"/>
                  <a:gd name="T22" fmla="*/ 2147483646 w 723"/>
                  <a:gd name="T23" fmla="*/ 0 h 36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43" name="Google Shape;608;p15">
                <a:extLst>
                  <a:ext uri="{FF2B5EF4-FFF2-40B4-BE49-F238E27FC236}">
                    <a16:creationId xmlns:a16="http://schemas.microsoft.com/office/drawing/2014/main" id="{51D9D6BB-4DD3-4D51-AC73-C23470854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654" y="4390144"/>
                <a:ext cx="60861" cy="243542"/>
              </a:xfrm>
              <a:custGeom>
                <a:avLst/>
                <a:gdLst>
                  <a:gd name="T0" fmla="*/ 2147483646 w 1233"/>
                  <a:gd name="T1" fmla="*/ 290911610 h 4934"/>
                  <a:gd name="T2" fmla="*/ 2147483646 w 1233"/>
                  <a:gd name="T3" fmla="*/ 587714429 h 4934"/>
                  <a:gd name="T4" fmla="*/ 2147483646 w 1233"/>
                  <a:gd name="T5" fmla="*/ 2147483646 h 4934"/>
                  <a:gd name="T6" fmla="*/ 2147483646 w 1233"/>
                  <a:gd name="T7" fmla="*/ 2147483646 h 4934"/>
                  <a:gd name="T8" fmla="*/ 2147483646 w 1233"/>
                  <a:gd name="T9" fmla="*/ 2147483646 h 4934"/>
                  <a:gd name="T10" fmla="*/ 2147483646 w 1233"/>
                  <a:gd name="T11" fmla="*/ 2147483646 h 4934"/>
                  <a:gd name="T12" fmla="*/ 2147483646 w 1233"/>
                  <a:gd name="T13" fmla="*/ 2147483646 h 4934"/>
                  <a:gd name="T14" fmla="*/ 2147483646 w 1233"/>
                  <a:gd name="T15" fmla="*/ 2147483646 h 4934"/>
                  <a:gd name="T16" fmla="*/ 2147483646 w 1233"/>
                  <a:gd name="T17" fmla="*/ 2147483646 h 4934"/>
                  <a:gd name="T18" fmla="*/ 2147483646 w 1233"/>
                  <a:gd name="T19" fmla="*/ 2147483646 h 4934"/>
                  <a:gd name="T20" fmla="*/ 1757145523 w 1233"/>
                  <a:gd name="T21" fmla="*/ 2147483646 h 4934"/>
                  <a:gd name="T22" fmla="*/ 2147483646 w 1233"/>
                  <a:gd name="T23" fmla="*/ 2147483646 h 4934"/>
                  <a:gd name="T24" fmla="*/ 2147483646 w 1233"/>
                  <a:gd name="T25" fmla="*/ 2147483646 h 4934"/>
                  <a:gd name="T26" fmla="*/ 2147483646 w 1233"/>
                  <a:gd name="T27" fmla="*/ 2147483646 h 4934"/>
                  <a:gd name="T28" fmla="*/ 2147483646 w 1233"/>
                  <a:gd name="T29" fmla="*/ 2147483646 h 4934"/>
                  <a:gd name="T30" fmla="*/ 2147483646 w 1233"/>
                  <a:gd name="T31" fmla="*/ 290911610 h 49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  <p:sp>
          <p:nvSpPr>
            <p:cNvPr id="9" name="Google Shape;609;p15">
              <a:extLst>
                <a:ext uri="{FF2B5EF4-FFF2-40B4-BE49-F238E27FC236}">
                  <a16:creationId xmlns:a16="http://schemas.microsoft.com/office/drawing/2014/main" id="{57629D77-5073-4C5D-91AC-E511B76BD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6" y="4306835"/>
              <a:ext cx="329589" cy="464440"/>
            </a:xfrm>
            <a:custGeom>
              <a:avLst/>
              <a:gdLst>
                <a:gd name="T0" fmla="*/ 2147483646 w 12328"/>
                <a:gd name="T1" fmla="*/ 2147483646 h 17372"/>
                <a:gd name="T2" fmla="*/ 2147483646 w 12328"/>
                <a:gd name="T3" fmla="*/ 2147483646 h 17372"/>
                <a:gd name="T4" fmla="*/ 2147483646 w 12328"/>
                <a:gd name="T5" fmla="*/ 2147483646 h 17372"/>
                <a:gd name="T6" fmla="*/ 2147483646 w 12328"/>
                <a:gd name="T7" fmla="*/ 2147483646 h 17372"/>
                <a:gd name="T8" fmla="*/ 2147483646 w 12328"/>
                <a:gd name="T9" fmla="*/ 2147483646 h 17372"/>
                <a:gd name="T10" fmla="*/ 2147483646 w 12328"/>
                <a:gd name="T11" fmla="*/ 2147483646 h 17372"/>
                <a:gd name="T12" fmla="*/ 2147483646 w 12328"/>
                <a:gd name="T13" fmla="*/ 2147483646 h 17372"/>
                <a:gd name="T14" fmla="*/ 2147483646 w 12328"/>
                <a:gd name="T15" fmla="*/ 2147483646 h 17372"/>
                <a:gd name="T16" fmla="*/ 2147483646 w 12328"/>
                <a:gd name="T17" fmla="*/ 2147483646 h 17372"/>
                <a:gd name="T18" fmla="*/ 2147483646 w 12328"/>
                <a:gd name="T19" fmla="*/ 2147483646 h 17372"/>
                <a:gd name="T20" fmla="*/ 2147483646 w 12328"/>
                <a:gd name="T21" fmla="*/ 2147483646 h 17372"/>
                <a:gd name="T22" fmla="*/ 2147483646 w 12328"/>
                <a:gd name="T23" fmla="*/ 0 h 17372"/>
                <a:gd name="T24" fmla="*/ 2147483646 w 12328"/>
                <a:gd name="T25" fmla="*/ 2147483646 h 17372"/>
                <a:gd name="T26" fmla="*/ 2147483646 w 12328"/>
                <a:gd name="T27" fmla="*/ 2147483646 h 17372"/>
                <a:gd name="T28" fmla="*/ 2147483646 w 12328"/>
                <a:gd name="T29" fmla="*/ 2147483646 h 17372"/>
                <a:gd name="T30" fmla="*/ 2147483646 w 12328"/>
                <a:gd name="T31" fmla="*/ 2147483646 h 17372"/>
                <a:gd name="T32" fmla="*/ 2147483646 w 12328"/>
                <a:gd name="T33" fmla="*/ 2147483646 h 17372"/>
                <a:gd name="T34" fmla="*/ 2147483646 w 12328"/>
                <a:gd name="T35" fmla="*/ 2147483646 h 17372"/>
                <a:gd name="T36" fmla="*/ 2147483646 w 12328"/>
                <a:gd name="T37" fmla="*/ 2147483646 h 17372"/>
                <a:gd name="T38" fmla="*/ 2147483646 w 12328"/>
                <a:gd name="T39" fmla="*/ 2147483646 h 17372"/>
                <a:gd name="T40" fmla="*/ 2147483646 w 12328"/>
                <a:gd name="T41" fmla="*/ 2147483646 h 17372"/>
                <a:gd name="T42" fmla="*/ 2147483646 w 12328"/>
                <a:gd name="T43" fmla="*/ 2147483646 h 17372"/>
                <a:gd name="T44" fmla="*/ 2147483646 w 12328"/>
                <a:gd name="T45" fmla="*/ 2147483646 h 17372"/>
                <a:gd name="T46" fmla="*/ 2147483646 w 12328"/>
                <a:gd name="T47" fmla="*/ 2147483646 h 17372"/>
                <a:gd name="T48" fmla="*/ 2147483646 w 12328"/>
                <a:gd name="T49" fmla="*/ 2147483646 h 17372"/>
                <a:gd name="T50" fmla="*/ 2147483646 w 12328"/>
                <a:gd name="T51" fmla="*/ 2147483646 h 17372"/>
                <a:gd name="T52" fmla="*/ 2147483646 w 12328"/>
                <a:gd name="T53" fmla="*/ 2147483646 h 17372"/>
                <a:gd name="T54" fmla="*/ 2147483646 w 12328"/>
                <a:gd name="T55" fmla="*/ 2147483646 h 17372"/>
                <a:gd name="T56" fmla="*/ 2147483646 w 12328"/>
                <a:gd name="T57" fmla="*/ 2147483646 h 17372"/>
                <a:gd name="T58" fmla="*/ 2147483646 w 12328"/>
                <a:gd name="T59" fmla="*/ 2147483646 h 17372"/>
                <a:gd name="T60" fmla="*/ 2147483646 w 12328"/>
                <a:gd name="T61" fmla="*/ 2147483646 h 17372"/>
                <a:gd name="T62" fmla="*/ 2147483646 w 12328"/>
                <a:gd name="T63" fmla="*/ 2147483646 h 17372"/>
                <a:gd name="T64" fmla="*/ 2147483646 w 12328"/>
                <a:gd name="T65" fmla="*/ 0 h 17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610;p15">
              <a:extLst>
                <a:ext uri="{FF2B5EF4-FFF2-40B4-BE49-F238E27FC236}">
                  <a16:creationId xmlns:a16="http://schemas.microsoft.com/office/drawing/2014/main" id="{FA6A9B2E-9FE7-4C57-AD3A-546CE6FAC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789" y="2743064"/>
              <a:ext cx="433067" cy="471938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2147483646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2147483646 h 6358"/>
                <a:gd name="T108" fmla="*/ 2147483646 w 6432"/>
                <a:gd name="T109" fmla="*/ 2147483646 h 6358"/>
                <a:gd name="T110" fmla="*/ 2147483646 w 6432"/>
                <a:gd name="T111" fmla="*/ 2147483646 h 6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611;p15">
              <a:extLst>
                <a:ext uri="{FF2B5EF4-FFF2-40B4-BE49-F238E27FC236}">
                  <a16:creationId xmlns:a16="http://schemas.microsoft.com/office/drawing/2014/main" id="{DF208963-10C4-4FE3-86A5-1FC5E1064809}"/>
                </a:ext>
              </a:extLst>
            </p:cNvPr>
            <p:cNvSpPr>
              <a:spLocks/>
            </p:cNvSpPr>
            <p:nvPr/>
          </p:nvSpPr>
          <p:spPr bwMode="auto">
            <a:xfrm rot="-1840185">
              <a:off x="7117644" y="4340860"/>
              <a:ext cx="673005" cy="594293"/>
            </a:xfrm>
            <a:custGeom>
              <a:avLst/>
              <a:gdLst>
                <a:gd name="T0" fmla="*/ 2147483646 w 21652"/>
                <a:gd name="T1" fmla="*/ 1885003159 h 19121"/>
                <a:gd name="T2" fmla="*/ 2147483646 w 21652"/>
                <a:gd name="T3" fmla="*/ 2147483646 h 19121"/>
                <a:gd name="T4" fmla="*/ 2147483646 w 21652"/>
                <a:gd name="T5" fmla="*/ 2147483646 h 19121"/>
                <a:gd name="T6" fmla="*/ 2147483646 w 21652"/>
                <a:gd name="T7" fmla="*/ 2147483646 h 19121"/>
                <a:gd name="T8" fmla="*/ 2147483646 w 21652"/>
                <a:gd name="T9" fmla="*/ 2147483646 h 19121"/>
                <a:gd name="T10" fmla="*/ 2147483646 w 21652"/>
                <a:gd name="T11" fmla="*/ 2147483646 h 19121"/>
                <a:gd name="T12" fmla="*/ 2147483646 w 21652"/>
                <a:gd name="T13" fmla="*/ 2147483646 h 19121"/>
                <a:gd name="T14" fmla="*/ 2147483646 w 21652"/>
                <a:gd name="T15" fmla="*/ 2147483646 h 19121"/>
                <a:gd name="T16" fmla="*/ 2147483646 w 21652"/>
                <a:gd name="T17" fmla="*/ 2147483646 h 19121"/>
                <a:gd name="T18" fmla="*/ 2147483646 w 21652"/>
                <a:gd name="T19" fmla="*/ 2147483646 h 19121"/>
                <a:gd name="T20" fmla="*/ 2147483646 w 21652"/>
                <a:gd name="T21" fmla="*/ 2147483646 h 19121"/>
                <a:gd name="T22" fmla="*/ 2147483646 w 21652"/>
                <a:gd name="T23" fmla="*/ 2147483646 h 19121"/>
                <a:gd name="T24" fmla="*/ 2147483646 w 21652"/>
                <a:gd name="T25" fmla="*/ 2147483646 h 19121"/>
                <a:gd name="T26" fmla="*/ 2147483646 w 21652"/>
                <a:gd name="T27" fmla="*/ 2147483646 h 19121"/>
                <a:gd name="T28" fmla="*/ 2147483646 w 21652"/>
                <a:gd name="T29" fmla="*/ 2147483646 h 19121"/>
                <a:gd name="T30" fmla="*/ 2147483646 w 21652"/>
                <a:gd name="T31" fmla="*/ 2147483646 h 19121"/>
                <a:gd name="T32" fmla="*/ 2147483646 w 21652"/>
                <a:gd name="T33" fmla="*/ 2147483646 h 19121"/>
                <a:gd name="T34" fmla="*/ 2147483646 w 21652"/>
                <a:gd name="T35" fmla="*/ 2147483646 h 19121"/>
                <a:gd name="T36" fmla="*/ 2147483646 w 21652"/>
                <a:gd name="T37" fmla="*/ 2147483646 h 19121"/>
                <a:gd name="T38" fmla="*/ 2147483646 w 21652"/>
                <a:gd name="T39" fmla="*/ 2147483646 h 19121"/>
                <a:gd name="T40" fmla="*/ 2147483646 w 21652"/>
                <a:gd name="T41" fmla="*/ 2147483646 h 19121"/>
                <a:gd name="T42" fmla="*/ 2147483646 w 21652"/>
                <a:gd name="T43" fmla="*/ 2147483646 h 19121"/>
                <a:gd name="T44" fmla="*/ 2147483646 w 21652"/>
                <a:gd name="T45" fmla="*/ 2147483646 h 19121"/>
                <a:gd name="T46" fmla="*/ 2147483646 w 21652"/>
                <a:gd name="T47" fmla="*/ 2147483646 h 19121"/>
                <a:gd name="T48" fmla="*/ 2147483646 w 21652"/>
                <a:gd name="T49" fmla="*/ 2147483646 h 19121"/>
                <a:gd name="T50" fmla="*/ 2147483646 w 21652"/>
                <a:gd name="T51" fmla="*/ 2147483646 h 19121"/>
                <a:gd name="T52" fmla="*/ 2147483646 w 21652"/>
                <a:gd name="T53" fmla="*/ 2147483646 h 19121"/>
                <a:gd name="T54" fmla="*/ 2147483646 w 21652"/>
                <a:gd name="T55" fmla="*/ 2147483646 h 19121"/>
                <a:gd name="T56" fmla="*/ 2147483646 w 21652"/>
                <a:gd name="T57" fmla="*/ 2147483646 h 19121"/>
                <a:gd name="T58" fmla="*/ 2147483646 w 21652"/>
                <a:gd name="T59" fmla="*/ 2147483646 h 19121"/>
                <a:gd name="T60" fmla="*/ 2147483646 w 21652"/>
                <a:gd name="T61" fmla="*/ 2147483646 h 19121"/>
                <a:gd name="T62" fmla="*/ 2147483646 w 21652"/>
                <a:gd name="T63" fmla="*/ 2147483646 h 19121"/>
                <a:gd name="T64" fmla="*/ 2147483646 w 21652"/>
                <a:gd name="T65" fmla="*/ 2147483646 h 19121"/>
                <a:gd name="T66" fmla="*/ 2147483646 w 21652"/>
                <a:gd name="T67" fmla="*/ 2147483646 h 19121"/>
                <a:gd name="T68" fmla="*/ 2147483646 w 21652"/>
                <a:gd name="T69" fmla="*/ 2147483646 h 19121"/>
                <a:gd name="T70" fmla="*/ 2147483646 w 21652"/>
                <a:gd name="T71" fmla="*/ 2147483646 h 19121"/>
                <a:gd name="T72" fmla="*/ 2147483646 w 21652"/>
                <a:gd name="T73" fmla="*/ 2147483646 h 19121"/>
                <a:gd name="T74" fmla="*/ 2147483646 w 21652"/>
                <a:gd name="T75" fmla="*/ 2147483646 h 19121"/>
                <a:gd name="T76" fmla="*/ 2147483646 w 21652"/>
                <a:gd name="T77" fmla="*/ 2147483646 h 19121"/>
                <a:gd name="T78" fmla="*/ 2147483646 w 21652"/>
                <a:gd name="T79" fmla="*/ 2147483646 h 19121"/>
                <a:gd name="T80" fmla="*/ 2147483646 w 21652"/>
                <a:gd name="T81" fmla="*/ 2147483646 h 19121"/>
                <a:gd name="T82" fmla="*/ 2147483646 w 21652"/>
                <a:gd name="T83" fmla="*/ 2147483646 h 19121"/>
                <a:gd name="T84" fmla="*/ 2147483646 w 21652"/>
                <a:gd name="T85" fmla="*/ 2147483646 h 19121"/>
                <a:gd name="T86" fmla="*/ 2147483646 w 21652"/>
                <a:gd name="T87" fmla="*/ 2147483646 h 19121"/>
                <a:gd name="T88" fmla="*/ 2147483646 w 21652"/>
                <a:gd name="T89" fmla="*/ 2147483646 h 19121"/>
                <a:gd name="T90" fmla="*/ 2147483646 w 21652"/>
                <a:gd name="T91" fmla="*/ 2147483646 h 19121"/>
                <a:gd name="T92" fmla="*/ 2147483646 w 21652"/>
                <a:gd name="T93" fmla="*/ 2147483646 h 191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grpSp>
          <p:nvGrpSpPr>
            <p:cNvPr id="12" name="Google Shape;612;p15">
              <a:extLst>
                <a:ext uri="{FF2B5EF4-FFF2-40B4-BE49-F238E27FC236}">
                  <a16:creationId xmlns:a16="http://schemas.microsoft.com/office/drawing/2014/main" id="{BC194E5A-03CE-4D2D-98E1-CA1DBEA46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28" name="Google Shape;613;p15">
                <a:extLst>
                  <a:ext uri="{FF2B5EF4-FFF2-40B4-BE49-F238E27FC236}">
                    <a16:creationId xmlns:a16="http://schemas.microsoft.com/office/drawing/2014/main" id="{6543A36F-AC8B-4612-8529-E801BEA658CE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7806375" y="3693931"/>
                <a:ext cx="304296" cy="497329"/>
              </a:xfrm>
              <a:custGeom>
                <a:avLst/>
                <a:gdLst>
                  <a:gd name="T0" fmla="*/ 2147483646 w 8481"/>
                  <a:gd name="T1" fmla="*/ 0 h 13861"/>
                  <a:gd name="T2" fmla="*/ 2147483646 w 8481"/>
                  <a:gd name="T3" fmla="*/ 2147483646 h 13861"/>
                  <a:gd name="T4" fmla="*/ 2147483646 w 8481"/>
                  <a:gd name="T5" fmla="*/ 2147483646 h 13861"/>
                  <a:gd name="T6" fmla="*/ 2147483646 w 8481"/>
                  <a:gd name="T7" fmla="*/ 2147483646 h 13861"/>
                  <a:gd name="T8" fmla="*/ 2147483646 w 8481"/>
                  <a:gd name="T9" fmla="*/ 2147483646 h 13861"/>
                  <a:gd name="T10" fmla="*/ 2147483646 w 8481"/>
                  <a:gd name="T11" fmla="*/ 2147483646 h 13861"/>
                  <a:gd name="T12" fmla="*/ 2147483646 w 8481"/>
                  <a:gd name="T13" fmla="*/ 2147483646 h 13861"/>
                  <a:gd name="T14" fmla="*/ 2147483646 w 8481"/>
                  <a:gd name="T15" fmla="*/ 2147483646 h 13861"/>
                  <a:gd name="T16" fmla="*/ 2147483646 w 8481"/>
                  <a:gd name="T17" fmla="*/ 2147483646 h 13861"/>
                  <a:gd name="T18" fmla="*/ 2147483646 w 8481"/>
                  <a:gd name="T19" fmla="*/ 2147483646 h 13861"/>
                  <a:gd name="T20" fmla="*/ 2147483646 w 8481"/>
                  <a:gd name="T21" fmla="*/ 2147483646 h 13861"/>
                  <a:gd name="T22" fmla="*/ 2147483646 w 8481"/>
                  <a:gd name="T23" fmla="*/ 2147483646 h 13861"/>
                  <a:gd name="T24" fmla="*/ 2147483646 w 8481"/>
                  <a:gd name="T25" fmla="*/ 2147483646 h 13861"/>
                  <a:gd name="T26" fmla="*/ 2147483646 w 8481"/>
                  <a:gd name="T27" fmla="*/ 2147483646 h 13861"/>
                  <a:gd name="T28" fmla="*/ 2147483646 w 8481"/>
                  <a:gd name="T29" fmla="*/ 2147483646 h 13861"/>
                  <a:gd name="T30" fmla="*/ 2147483646 w 8481"/>
                  <a:gd name="T31" fmla="*/ 2147483646 h 13861"/>
                  <a:gd name="T32" fmla="*/ 2147483646 w 8481"/>
                  <a:gd name="T33" fmla="*/ 0 h 138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29" name="Google Shape;614;p15">
                <a:extLst>
                  <a:ext uri="{FF2B5EF4-FFF2-40B4-BE49-F238E27FC236}">
                    <a16:creationId xmlns:a16="http://schemas.microsoft.com/office/drawing/2014/main" id="{53C58E32-24A0-4A35-BC7D-8B8C29FC88F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10388" y="3818350"/>
                <a:ext cx="250261" cy="344517"/>
              </a:xfrm>
              <a:custGeom>
                <a:avLst/>
                <a:gdLst>
                  <a:gd name="T0" fmla="*/ 2147483646 w 6975"/>
                  <a:gd name="T1" fmla="*/ 0 h 9602"/>
                  <a:gd name="T2" fmla="*/ 2147483646 w 6975"/>
                  <a:gd name="T3" fmla="*/ 2147483646 h 9602"/>
                  <a:gd name="T4" fmla="*/ 2147483646 w 6975"/>
                  <a:gd name="T5" fmla="*/ 2147483646 h 9602"/>
                  <a:gd name="T6" fmla="*/ 119308084 w 6975"/>
                  <a:gd name="T7" fmla="*/ 2147483646 h 9602"/>
                  <a:gd name="T8" fmla="*/ 2147483646 w 6975"/>
                  <a:gd name="T9" fmla="*/ 2147483646 h 9602"/>
                  <a:gd name="T10" fmla="*/ 2147483646 w 6975"/>
                  <a:gd name="T11" fmla="*/ 2147483646 h 9602"/>
                  <a:gd name="T12" fmla="*/ 2147483646 w 6975"/>
                  <a:gd name="T13" fmla="*/ 2147483646 h 9602"/>
                  <a:gd name="T14" fmla="*/ 2147483646 w 6975"/>
                  <a:gd name="T15" fmla="*/ 2147483646 h 9602"/>
                  <a:gd name="T16" fmla="*/ 2147483646 w 6975"/>
                  <a:gd name="T17" fmla="*/ 2147483646 h 9602"/>
                  <a:gd name="T18" fmla="*/ 2147483646 w 6975"/>
                  <a:gd name="T19" fmla="*/ 2147483646 h 9602"/>
                  <a:gd name="T20" fmla="*/ 2147483646 w 6975"/>
                  <a:gd name="T21" fmla="*/ 2147483646 h 9602"/>
                  <a:gd name="T22" fmla="*/ 2147483646 w 6975"/>
                  <a:gd name="T23" fmla="*/ 2147483646 h 9602"/>
                  <a:gd name="T24" fmla="*/ 2147483646 w 6975"/>
                  <a:gd name="T25" fmla="*/ 2147483646 h 9602"/>
                  <a:gd name="T26" fmla="*/ 2147483646 w 6975"/>
                  <a:gd name="T27" fmla="*/ 2147483646 h 9602"/>
                  <a:gd name="T28" fmla="*/ 2147483646 w 6975"/>
                  <a:gd name="T29" fmla="*/ 2147483646 h 9602"/>
                  <a:gd name="T30" fmla="*/ 2147483646 w 6975"/>
                  <a:gd name="T31" fmla="*/ 0 h 96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30" name="Google Shape;615;p15">
                <a:extLst>
                  <a:ext uri="{FF2B5EF4-FFF2-40B4-BE49-F238E27FC236}">
                    <a16:creationId xmlns:a16="http://schemas.microsoft.com/office/drawing/2014/main" id="{D45F7013-B805-4810-A0BC-012B1FF209C1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79654" y="3845787"/>
                <a:ext cx="224894" cy="135589"/>
              </a:xfrm>
              <a:custGeom>
                <a:avLst/>
                <a:gdLst>
                  <a:gd name="T0" fmla="*/ 2147483646 w 6268"/>
                  <a:gd name="T1" fmla="*/ 59676203 h 3779"/>
                  <a:gd name="T2" fmla="*/ 2147483646 w 6268"/>
                  <a:gd name="T3" fmla="*/ 2147483646 h 3779"/>
                  <a:gd name="T4" fmla="*/ 2147483646 w 6268"/>
                  <a:gd name="T5" fmla="*/ 2147483646 h 3779"/>
                  <a:gd name="T6" fmla="*/ 2147483646 w 6268"/>
                  <a:gd name="T7" fmla="*/ 2147483646 h 3779"/>
                  <a:gd name="T8" fmla="*/ 2147483646 w 6268"/>
                  <a:gd name="T9" fmla="*/ 2147483646 h 3779"/>
                  <a:gd name="T10" fmla="*/ 2147483646 w 6268"/>
                  <a:gd name="T11" fmla="*/ 535289872 h 3779"/>
                  <a:gd name="T12" fmla="*/ 2147483646 w 6268"/>
                  <a:gd name="T13" fmla="*/ 59676203 h 37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31" name="Google Shape;616;p15">
                <a:extLst>
                  <a:ext uri="{FF2B5EF4-FFF2-40B4-BE49-F238E27FC236}">
                    <a16:creationId xmlns:a16="http://schemas.microsoft.com/office/drawing/2014/main" id="{BD6F809A-9A1F-43CE-82DD-36EA7ECFBF6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0083" y="3847339"/>
                <a:ext cx="276417" cy="285602"/>
              </a:xfrm>
              <a:custGeom>
                <a:avLst/>
                <a:gdLst>
                  <a:gd name="T0" fmla="*/ 2147483646 w 7704"/>
                  <a:gd name="T1" fmla="*/ 59677650 h 7960"/>
                  <a:gd name="T2" fmla="*/ 2147483646 w 7704"/>
                  <a:gd name="T3" fmla="*/ 2147483646 h 7960"/>
                  <a:gd name="T4" fmla="*/ 2147483646 w 7704"/>
                  <a:gd name="T5" fmla="*/ 2147483646 h 7960"/>
                  <a:gd name="T6" fmla="*/ 2147483646 w 7704"/>
                  <a:gd name="T7" fmla="*/ 2147483646 h 7960"/>
                  <a:gd name="T8" fmla="*/ 2147483646 w 7704"/>
                  <a:gd name="T9" fmla="*/ 2147483646 h 7960"/>
                  <a:gd name="T10" fmla="*/ 2147483646 w 7704"/>
                  <a:gd name="T11" fmla="*/ 2147483646 h 7960"/>
                  <a:gd name="T12" fmla="*/ 2147483646 w 7704"/>
                  <a:gd name="T13" fmla="*/ 2147483646 h 7960"/>
                  <a:gd name="T14" fmla="*/ 2147483646 w 7704"/>
                  <a:gd name="T15" fmla="*/ 2147483646 h 7960"/>
                  <a:gd name="T16" fmla="*/ 2147483646 w 7704"/>
                  <a:gd name="T17" fmla="*/ 59677650 h 7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32" name="Google Shape;617;p15">
                <a:extLst>
                  <a:ext uri="{FF2B5EF4-FFF2-40B4-BE49-F238E27FC236}">
                    <a16:creationId xmlns:a16="http://schemas.microsoft.com/office/drawing/2014/main" id="{45849A06-1698-44DD-9A7E-131EE7C132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7179" y="3849233"/>
                <a:ext cx="255284" cy="236806"/>
              </a:xfrm>
              <a:custGeom>
                <a:avLst/>
                <a:gdLst>
                  <a:gd name="T0" fmla="*/ 2147483646 w 7115"/>
                  <a:gd name="T1" fmla="*/ 0 h 6600"/>
                  <a:gd name="T2" fmla="*/ 2147483646 w 7115"/>
                  <a:gd name="T3" fmla="*/ 119307994 h 6600"/>
                  <a:gd name="T4" fmla="*/ 2147483646 w 7115"/>
                  <a:gd name="T5" fmla="*/ 2147483646 h 6600"/>
                  <a:gd name="T6" fmla="*/ 1070586574 w 7115"/>
                  <a:gd name="T7" fmla="*/ 2147483646 h 6600"/>
                  <a:gd name="T8" fmla="*/ 2147483646 w 7115"/>
                  <a:gd name="T9" fmla="*/ 2147483646 h 6600"/>
                  <a:gd name="T10" fmla="*/ 2147483646 w 7115"/>
                  <a:gd name="T11" fmla="*/ 2147483646 h 6600"/>
                  <a:gd name="T12" fmla="*/ 2147483646 w 7115"/>
                  <a:gd name="T13" fmla="*/ 2147483646 h 6600"/>
                  <a:gd name="T14" fmla="*/ 2147483646 w 7115"/>
                  <a:gd name="T15" fmla="*/ 2147483646 h 6600"/>
                  <a:gd name="T16" fmla="*/ 2147483646 w 7115"/>
                  <a:gd name="T17" fmla="*/ 2147483646 h 6600"/>
                  <a:gd name="T18" fmla="*/ 2147483646 w 7115"/>
                  <a:gd name="T19" fmla="*/ 0 h 6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33" name="Google Shape;618;p15">
                <a:extLst>
                  <a:ext uri="{FF2B5EF4-FFF2-40B4-BE49-F238E27FC236}">
                    <a16:creationId xmlns:a16="http://schemas.microsoft.com/office/drawing/2014/main" id="{A81351FA-2D81-44A0-B778-969C980BEC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73568" y="3741348"/>
                <a:ext cx="83959" cy="96158"/>
              </a:xfrm>
              <a:custGeom>
                <a:avLst/>
                <a:gdLst>
                  <a:gd name="T0" fmla="*/ 2147483646 w 2340"/>
                  <a:gd name="T1" fmla="*/ 59678310 h 2680"/>
                  <a:gd name="T2" fmla="*/ 2147483646 w 2340"/>
                  <a:gd name="T3" fmla="*/ 2147483646 h 2680"/>
                  <a:gd name="T4" fmla="*/ 2147483646 w 2340"/>
                  <a:gd name="T5" fmla="*/ 2147483646 h 2680"/>
                  <a:gd name="T6" fmla="*/ 2147483646 w 2340"/>
                  <a:gd name="T7" fmla="*/ 2147483646 h 2680"/>
                  <a:gd name="T8" fmla="*/ 2147483646 w 2340"/>
                  <a:gd name="T9" fmla="*/ 2147483646 h 2680"/>
                  <a:gd name="T10" fmla="*/ 2147483646 w 2340"/>
                  <a:gd name="T11" fmla="*/ 2147483646 h 2680"/>
                  <a:gd name="T12" fmla="*/ 2147483646 w 2340"/>
                  <a:gd name="T13" fmla="*/ 2147483646 h 2680"/>
                  <a:gd name="T14" fmla="*/ 2147483646 w 2340"/>
                  <a:gd name="T15" fmla="*/ 2147483646 h 2680"/>
                  <a:gd name="T16" fmla="*/ 2147483646 w 2340"/>
                  <a:gd name="T17" fmla="*/ 2147483646 h 2680"/>
                  <a:gd name="T18" fmla="*/ 2147483646 w 2340"/>
                  <a:gd name="T19" fmla="*/ 2147483646 h 2680"/>
                  <a:gd name="T20" fmla="*/ 2147483646 w 2340"/>
                  <a:gd name="T21" fmla="*/ 2147483646 h 2680"/>
                  <a:gd name="T22" fmla="*/ 2147483646 w 2340"/>
                  <a:gd name="T23" fmla="*/ 2147483646 h 2680"/>
                  <a:gd name="T24" fmla="*/ 2147483646 w 2340"/>
                  <a:gd name="T25" fmla="*/ 2147483646 h 2680"/>
                  <a:gd name="T26" fmla="*/ 2147483646 w 2340"/>
                  <a:gd name="T27" fmla="*/ 2147483646 h 2680"/>
                  <a:gd name="T28" fmla="*/ 2147483646 w 2340"/>
                  <a:gd name="T29" fmla="*/ 2147483646 h 2680"/>
                  <a:gd name="T30" fmla="*/ 2147483646 w 2340"/>
                  <a:gd name="T31" fmla="*/ 2147483646 h 2680"/>
                  <a:gd name="T32" fmla="*/ 2147483646 w 2340"/>
                  <a:gd name="T33" fmla="*/ 2147483646 h 2680"/>
                  <a:gd name="T34" fmla="*/ 2147483646 w 2340"/>
                  <a:gd name="T35" fmla="*/ 2147483646 h 2680"/>
                  <a:gd name="T36" fmla="*/ 2147483646 w 2340"/>
                  <a:gd name="T37" fmla="*/ 2147483646 h 2680"/>
                  <a:gd name="T38" fmla="*/ 2147483646 w 2340"/>
                  <a:gd name="T39" fmla="*/ 2147483646 h 2680"/>
                  <a:gd name="T40" fmla="*/ 2147483646 w 2340"/>
                  <a:gd name="T41" fmla="*/ 2147483646 h 2680"/>
                  <a:gd name="T42" fmla="*/ 2147483646 w 2340"/>
                  <a:gd name="T43" fmla="*/ 2147483646 h 2680"/>
                  <a:gd name="T44" fmla="*/ 2147483646 w 2340"/>
                  <a:gd name="T45" fmla="*/ 119310299 h 2680"/>
                  <a:gd name="T46" fmla="*/ 2147483646 w 2340"/>
                  <a:gd name="T47" fmla="*/ 59678310 h 26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34" name="Google Shape;619;p15">
                <a:extLst>
                  <a:ext uri="{FF2B5EF4-FFF2-40B4-BE49-F238E27FC236}">
                    <a16:creationId xmlns:a16="http://schemas.microsoft.com/office/drawing/2014/main" id="{90E3AB86-78F8-4A43-8CC9-FA35FD4282C5}"/>
                  </a:ext>
                </a:extLst>
              </p:cNvPr>
              <p:cNvSpPr/>
              <p:nvPr/>
            </p:nvSpPr>
            <p:spPr>
              <a:xfrm rot="-892429">
                <a:off x="7826442" y="4115744"/>
                <a:ext cx="482223" cy="187661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35" name="Google Shape;620;p15">
                <a:extLst>
                  <a:ext uri="{FF2B5EF4-FFF2-40B4-BE49-F238E27FC236}">
                    <a16:creationId xmlns:a16="http://schemas.microsoft.com/office/drawing/2014/main" id="{C4280B4E-7453-4FB6-8C99-0875BC3E5BD7}"/>
                  </a:ext>
                </a:extLst>
              </p:cNvPr>
              <p:cNvSpPr/>
              <p:nvPr/>
            </p:nvSpPr>
            <p:spPr>
              <a:xfrm rot="-892429">
                <a:off x="7886139" y="4223533"/>
                <a:ext cx="405471" cy="323366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</p:grpSp>
        <p:grpSp>
          <p:nvGrpSpPr>
            <p:cNvPr id="13" name="Google Shape;621;p15">
              <a:extLst>
                <a:ext uri="{FF2B5EF4-FFF2-40B4-BE49-F238E27FC236}">
                  <a16:creationId xmlns:a16="http://schemas.microsoft.com/office/drawing/2014/main" id="{4E38F3A0-0D35-447C-9F07-D278B9D96FE8}"/>
                </a:ext>
              </a:extLst>
            </p:cNvPr>
            <p:cNvGrpSpPr>
              <a:grpSpLocks/>
            </p:cNvGrpSpPr>
            <p:nvPr/>
          </p:nvGrpSpPr>
          <p:grpSpPr bwMode="auto"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25" name="Google Shape;622;p15">
                <a:extLst>
                  <a:ext uri="{FF2B5EF4-FFF2-40B4-BE49-F238E27FC236}">
                    <a16:creationId xmlns:a16="http://schemas.microsoft.com/office/drawing/2014/main" id="{759E033A-EB39-4908-A60B-CDFC87AFB6F2}"/>
                  </a:ext>
                </a:extLst>
              </p:cNvPr>
              <p:cNvSpPr/>
              <p:nvPr/>
            </p:nvSpPr>
            <p:spPr>
              <a:xfrm>
                <a:off x="8658902" y="2261013"/>
                <a:ext cx="393924" cy="375639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26" name="Google Shape;623;p15">
                <a:extLst>
                  <a:ext uri="{FF2B5EF4-FFF2-40B4-BE49-F238E27FC236}">
                    <a16:creationId xmlns:a16="http://schemas.microsoft.com/office/drawing/2014/main" id="{A6328F17-74FC-4056-B276-337503499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9779" y="2323259"/>
                <a:ext cx="82613" cy="78728"/>
              </a:xfrm>
              <a:custGeom>
                <a:avLst/>
                <a:gdLst>
                  <a:gd name="T0" fmla="*/ 2147483646 w 1701"/>
                  <a:gd name="T1" fmla="*/ 0 h 1621"/>
                  <a:gd name="T2" fmla="*/ 2147483646 w 1701"/>
                  <a:gd name="T3" fmla="*/ 2147483646 h 1621"/>
                  <a:gd name="T4" fmla="*/ 2147483646 w 1701"/>
                  <a:gd name="T5" fmla="*/ 2147483646 h 1621"/>
                  <a:gd name="T6" fmla="*/ 2147483646 w 1701"/>
                  <a:gd name="T7" fmla="*/ 2147483646 h 1621"/>
                  <a:gd name="T8" fmla="*/ 2147483646 w 1701"/>
                  <a:gd name="T9" fmla="*/ 2147483646 h 1621"/>
                  <a:gd name="T10" fmla="*/ 2147483646 w 1701"/>
                  <a:gd name="T11" fmla="*/ 2147483646 h 1621"/>
                  <a:gd name="T12" fmla="*/ 2147483646 w 1701"/>
                  <a:gd name="T13" fmla="*/ 2147483646 h 1621"/>
                  <a:gd name="T14" fmla="*/ 2147483646 w 1701"/>
                  <a:gd name="T15" fmla="*/ 2147483646 h 1621"/>
                  <a:gd name="T16" fmla="*/ 2147483646 w 1701"/>
                  <a:gd name="T17" fmla="*/ 0 h 16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27" name="Google Shape;624;p15">
                <a:extLst>
                  <a:ext uri="{FF2B5EF4-FFF2-40B4-BE49-F238E27FC236}">
                    <a16:creationId xmlns:a16="http://schemas.microsoft.com/office/drawing/2014/main" id="{DFDAF255-47E7-4B89-ABEF-4604C521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9310" y="2266387"/>
                <a:ext cx="28169" cy="90773"/>
              </a:xfrm>
              <a:custGeom>
                <a:avLst/>
                <a:gdLst>
                  <a:gd name="T0" fmla="*/ 2147483646 w 580"/>
                  <a:gd name="T1" fmla="*/ 272658342 h 1869"/>
                  <a:gd name="T2" fmla="*/ 2147483646 w 580"/>
                  <a:gd name="T3" fmla="*/ 2147483646 h 1869"/>
                  <a:gd name="T4" fmla="*/ 2147483646 w 580"/>
                  <a:gd name="T5" fmla="*/ 2147483646 h 1869"/>
                  <a:gd name="T6" fmla="*/ 2147483646 w 580"/>
                  <a:gd name="T7" fmla="*/ 2147483646 h 1869"/>
                  <a:gd name="T8" fmla="*/ 2147483646 w 580"/>
                  <a:gd name="T9" fmla="*/ 2147483646 h 1869"/>
                  <a:gd name="T10" fmla="*/ 2147483646 w 580"/>
                  <a:gd name="T11" fmla="*/ 2147483646 h 1869"/>
                  <a:gd name="T12" fmla="*/ 2147483646 w 580"/>
                  <a:gd name="T13" fmla="*/ 2147483646 h 1869"/>
                  <a:gd name="T14" fmla="*/ 2147483646 w 580"/>
                  <a:gd name="T15" fmla="*/ 2147483646 h 1869"/>
                  <a:gd name="T16" fmla="*/ 2147483646 w 580"/>
                  <a:gd name="T17" fmla="*/ 2147483646 h 1869"/>
                  <a:gd name="T18" fmla="*/ 2147483646 w 580"/>
                  <a:gd name="T19" fmla="*/ 2147483646 h 1869"/>
                  <a:gd name="T20" fmla="*/ 2147483646 w 580"/>
                  <a:gd name="T21" fmla="*/ 272658342 h 18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  <p:sp>
          <p:nvSpPr>
            <p:cNvPr id="14" name="Google Shape;625;p15">
              <a:extLst>
                <a:ext uri="{FF2B5EF4-FFF2-40B4-BE49-F238E27FC236}">
                  <a16:creationId xmlns:a16="http://schemas.microsoft.com/office/drawing/2014/main" id="{3859354D-92A2-4B6B-A614-52FA0C6B9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459" y="4524946"/>
              <a:ext cx="172966" cy="148976"/>
            </a:xfrm>
            <a:custGeom>
              <a:avLst/>
              <a:gdLst>
                <a:gd name="T0" fmla="*/ 2147483646 w 5734"/>
                <a:gd name="T1" fmla="*/ 0 h 5078"/>
                <a:gd name="T2" fmla="*/ 2147483646 w 5734"/>
                <a:gd name="T3" fmla="*/ 2147483646 h 5078"/>
                <a:gd name="T4" fmla="*/ 2147483646 w 5734"/>
                <a:gd name="T5" fmla="*/ 2147483646 h 5078"/>
                <a:gd name="T6" fmla="*/ 2147483646 w 5734"/>
                <a:gd name="T7" fmla="*/ 2147483646 h 5078"/>
                <a:gd name="T8" fmla="*/ 2147483646 w 5734"/>
                <a:gd name="T9" fmla="*/ 2147483646 h 5078"/>
                <a:gd name="T10" fmla="*/ 2147483646 w 5734"/>
                <a:gd name="T11" fmla="*/ 2147483646 h 5078"/>
                <a:gd name="T12" fmla="*/ 2147483646 w 5734"/>
                <a:gd name="T13" fmla="*/ 2147483646 h 5078"/>
                <a:gd name="T14" fmla="*/ 2147483646 w 5734"/>
                <a:gd name="T15" fmla="*/ 2147483646 h 5078"/>
                <a:gd name="T16" fmla="*/ 2147483646 w 5734"/>
                <a:gd name="T17" fmla="*/ 2147483646 h 5078"/>
                <a:gd name="T18" fmla="*/ 2147483646 w 5734"/>
                <a:gd name="T19" fmla="*/ 2147483646 h 5078"/>
                <a:gd name="T20" fmla="*/ 2147483646 w 5734"/>
                <a:gd name="T21" fmla="*/ 2147483646 h 5078"/>
                <a:gd name="T22" fmla="*/ 2147483646 w 5734"/>
                <a:gd name="T23" fmla="*/ 2147483646 h 5078"/>
                <a:gd name="T24" fmla="*/ 2147483646 w 5734"/>
                <a:gd name="T25" fmla="*/ 2147483646 h 5078"/>
                <a:gd name="T26" fmla="*/ 2147483646 w 5734"/>
                <a:gd name="T27" fmla="*/ 2147483646 h 5078"/>
                <a:gd name="T28" fmla="*/ 2147483646 w 5734"/>
                <a:gd name="T29" fmla="*/ 2147483646 h 5078"/>
                <a:gd name="T30" fmla="*/ 2147483646 w 5734"/>
                <a:gd name="T31" fmla="*/ 2147483646 h 5078"/>
                <a:gd name="T32" fmla="*/ 2147483646 w 5734"/>
                <a:gd name="T33" fmla="*/ 2147483646 h 5078"/>
                <a:gd name="T34" fmla="*/ 2147483646 w 5734"/>
                <a:gd name="T35" fmla="*/ 2147483646 h 5078"/>
                <a:gd name="T36" fmla="*/ 2147483646 w 5734"/>
                <a:gd name="T37" fmla="*/ 2147483646 h 5078"/>
                <a:gd name="T38" fmla="*/ 2147483646 w 5734"/>
                <a:gd name="T39" fmla="*/ 2147483646 h 5078"/>
                <a:gd name="T40" fmla="*/ 2147483646 w 5734"/>
                <a:gd name="T41" fmla="*/ 2147483646 h 5078"/>
                <a:gd name="T42" fmla="*/ 2147483646 w 5734"/>
                <a:gd name="T43" fmla="*/ 2147483646 h 5078"/>
                <a:gd name="T44" fmla="*/ 2147483646 w 5734"/>
                <a:gd name="T45" fmla="*/ 1043024865 h 5078"/>
                <a:gd name="T46" fmla="*/ 2147483646 w 5734"/>
                <a:gd name="T47" fmla="*/ 0 h 50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grpSp>
          <p:nvGrpSpPr>
            <p:cNvPr id="15" name="Google Shape;626;p15">
              <a:extLst>
                <a:ext uri="{FF2B5EF4-FFF2-40B4-BE49-F238E27FC236}">
                  <a16:creationId xmlns:a16="http://schemas.microsoft.com/office/drawing/2014/main" id="{E0EE271A-C5E2-4708-9C04-4373396FBF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18" name="Google Shape;627;p15">
                <a:extLst>
                  <a:ext uri="{FF2B5EF4-FFF2-40B4-BE49-F238E27FC236}">
                    <a16:creationId xmlns:a16="http://schemas.microsoft.com/office/drawing/2014/main" id="{7383FB55-1888-4C68-A4D1-73B4BC52C315}"/>
                  </a:ext>
                </a:extLst>
              </p:cNvPr>
              <p:cNvSpPr/>
              <p:nvPr/>
            </p:nvSpPr>
            <p:spPr>
              <a:xfrm>
                <a:off x="1597324" y="4490284"/>
                <a:ext cx="138480" cy="13851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19" name="Google Shape;628;p15">
                <a:extLst>
                  <a:ext uri="{FF2B5EF4-FFF2-40B4-BE49-F238E27FC236}">
                    <a16:creationId xmlns:a16="http://schemas.microsoft.com/office/drawing/2014/main" id="{4FB8B89A-1013-4C10-888E-F3F18F6535D4}"/>
                  </a:ext>
                </a:extLst>
              </p:cNvPr>
              <p:cNvSpPr/>
              <p:nvPr/>
            </p:nvSpPr>
            <p:spPr>
              <a:xfrm>
                <a:off x="1933268" y="4188880"/>
                <a:ext cx="105143" cy="10645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2100"/>
              </a:p>
            </p:txBody>
          </p:sp>
          <p:sp>
            <p:nvSpPr>
              <p:cNvPr id="20" name="Google Shape;629;p15">
                <a:extLst>
                  <a:ext uri="{FF2B5EF4-FFF2-40B4-BE49-F238E27FC236}">
                    <a16:creationId xmlns:a16="http://schemas.microsoft.com/office/drawing/2014/main" id="{BA7CB78B-330C-42F6-A947-77F1561E5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21" name="Google Shape;630;p15">
                <a:extLst>
                  <a:ext uri="{FF2B5EF4-FFF2-40B4-BE49-F238E27FC236}">
                    <a16:creationId xmlns:a16="http://schemas.microsoft.com/office/drawing/2014/main" id="{85A9EFC5-187A-4760-9CDB-8E56160BF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59366832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59366832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22" name="Google Shape;631;p15">
                <a:extLst>
                  <a:ext uri="{FF2B5EF4-FFF2-40B4-BE49-F238E27FC236}">
                    <a16:creationId xmlns:a16="http://schemas.microsoft.com/office/drawing/2014/main" id="{AD4011D4-FB7A-4AC1-A3E9-58BB07E07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23" name="Google Shape;632;p15">
                <a:extLst>
                  <a:ext uri="{FF2B5EF4-FFF2-40B4-BE49-F238E27FC236}">
                    <a16:creationId xmlns:a16="http://schemas.microsoft.com/office/drawing/2014/main" id="{142F4E4E-F7DD-4B1B-97BC-8CB42E302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59362872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59362872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24" name="Google Shape;633;p15">
                <a:extLst>
                  <a:ext uri="{FF2B5EF4-FFF2-40B4-BE49-F238E27FC236}">
                    <a16:creationId xmlns:a16="http://schemas.microsoft.com/office/drawing/2014/main" id="{96D52FCE-632C-492A-8EA6-7A3C1ADA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  <p:sp>
          <p:nvSpPr>
            <p:cNvPr id="16" name="Google Shape;634;p15">
              <a:extLst>
                <a:ext uri="{FF2B5EF4-FFF2-40B4-BE49-F238E27FC236}">
                  <a16:creationId xmlns:a16="http://schemas.microsoft.com/office/drawing/2014/main" id="{E340A4DF-8329-44C8-B3ED-E849AF058898}"/>
                </a:ext>
              </a:extLst>
            </p:cNvPr>
            <p:cNvSpPr/>
            <p:nvPr/>
          </p:nvSpPr>
          <p:spPr>
            <a:xfrm>
              <a:off x="6992233" y="3214615"/>
              <a:ext cx="336960" cy="335826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7" name="Google Shape;635;p15">
              <a:extLst>
                <a:ext uri="{FF2B5EF4-FFF2-40B4-BE49-F238E27FC236}">
                  <a16:creationId xmlns:a16="http://schemas.microsoft.com/office/drawing/2014/main" id="{4EE3D6B6-641A-492D-9A89-FF0AE0841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214" y="2452905"/>
              <a:ext cx="185861" cy="107641"/>
            </a:xfrm>
            <a:custGeom>
              <a:avLst/>
              <a:gdLst>
                <a:gd name="T0" fmla="*/ 2147483646 w 5736"/>
                <a:gd name="T1" fmla="*/ 2147483646 h 3322"/>
                <a:gd name="T2" fmla="*/ 2147483646 w 5736"/>
                <a:gd name="T3" fmla="*/ 2147483646 h 3322"/>
                <a:gd name="T4" fmla="*/ 2147483646 w 5736"/>
                <a:gd name="T5" fmla="*/ 2147483646 h 3322"/>
                <a:gd name="T6" fmla="*/ 2147483646 w 5736"/>
                <a:gd name="T7" fmla="*/ 2147483646 h 3322"/>
                <a:gd name="T8" fmla="*/ 2147483646 w 5736"/>
                <a:gd name="T9" fmla="*/ 2147483646 h 3322"/>
                <a:gd name="T10" fmla="*/ 2147483646 w 5736"/>
                <a:gd name="T11" fmla="*/ 2147483646 h 3322"/>
                <a:gd name="T12" fmla="*/ 2147483646 w 5736"/>
                <a:gd name="T13" fmla="*/ 2147483646 h 3322"/>
                <a:gd name="T14" fmla="*/ 2147483646 w 5736"/>
                <a:gd name="T15" fmla="*/ 2147483646 h 3322"/>
                <a:gd name="T16" fmla="*/ 2147483646 w 5736"/>
                <a:gd name="T17" fmla="*/ 2147483646 h 3322"/>
                <a:gd name="T18" fmla="*/ 2147483646 w 5736"/>
                <a:gd name="T19" fmla="*/ 2147483646 h 3322"/>
                <a:gd name="T20" fmla="*/ 2147483646 w 5736"/>
                <a:gd name="T21" fmla="*/ 2147483646 h 3322"/>
                <a:gd name="T22" fmla="*/ 2147483646 w 5736"/>
                <a:gd name="T23" fmla="*/ 2147483646 h 3322"/>
                <a:gd name="T24" fmla="*/ 2147483646 w 5736"/>
                <a:gd name="T25" fmla="*/ 2147483646 h 3322"/>
                <a:gd name="T26" fmla="*/ 2147483646 w 5736"/>
                <a:gd name="T27" fmla="*/ 2147483646 h 3322"/>
                <a:gd name="T28" fmla="*/ 2147483646 w 5736"/>
                <a:gd name="T29" fmla="*/ 2147483646 h 3322"/>
                <a:gd name="T30" fmla="*/ 2147483646 w 5736"/>
                <a:gd name="T31" fmla="*/ 35278349 h 3322"/>
                <a:gd name="T32" fmla="*/ 2147483646 w 5736"/>
                <a:gd name="T33" fmla="*/ 2147483646 h 3322"/>
                <a:gd name="T34" fmla="*/ 2147483646 w 5736"/>
                <a:gd name="T35" fmla="*/ 2147483646 h 3322"/>
                <a:gd name="T36" fmla="*/ 2147483646 w 5736"/>
                <a:gd name="T37" fmla="*/ 2147483646 h 3322"/>
                <a:gd name="T38" fmla="*/ 2147483646 w 5736"/>
                <a:gd name="T39" fmla="*/ 2147483646 h 3322"/>
                <a:gd name="T40" fmla="*/ 2147483646 w 5736"/>
                <a:gd name="T41" fmla="*/ 2147483646 h 3322"/>
                <a:gd name="T42" fmla="*/ 2147483646 w 5736"/>
                <a:gd name="T43" fmla="*/ 2147483646 h 3322"/>
                <a:gd name="T44" fmla="*/ 2147483646 w 5736"/>
                <a:gd name="T45" fmla="*/ 2147483646 h 3322"/>
                <a:gd name="T46" fmla="*/ 2147483646 w 5736"/>
                <a:gd name="T47" fmla="*/ 35278349 h 3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0568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0;p16">
            <a:extLst>
              <a:ext uri="{FF2B5EF4-FFF2-40B4-BE49-F238E27FC236}">
                <a16:creationId xmlns:a16="http://schemas.microsoft.com/office/drawing/2014/main" id="{8BB90A44-5337-4892-9B2E-FD7A6324D3CF}"/>
              </a:ext>
            </a:extLst>
          </p:cNvPr>
          <p:cNvSpPr/>
          <p:nvPr/>
        </p:nvSpPr>
        <p:spPr>
          <a:xfrm>
            <a:off x="8504635" y="18732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6" name="Google Shape;641;p16">
            <a:extLst>
              <a:ext uri="{FF2B5EF4-FFF2-40B4-BE49-F238E27FC236}">
                <a16:creationId xmlns:a16="http://schemas.microsoft.com/office/drawing/2014/main" id="{14E210C4-D6D2-4F4C-B70D-D5A2AB05C309}"/>
              </a:ext>
            </a:extLst>
          </p:cNvPr>
          <p:cNvSpPr>
            <a:spLocks/>
          </p:cNvSpPr>
          <p:nvPr/>
        </p:nvSpPr>
        <p:spPr bwMode="auto">
          <a:xfrm rot="19510809">
            <a:off x="4968478" y="758825"/>
            <a:ext cx="738188" cy="896938"/>
          </a:xfrm>
          <a:custGeom>
            <a:avLst/>
            <a:gdLst>
              <a:gd name="T0" fmla="*/ 2147483646 w 12626"/>
              <a:gd name="T1" fmla="*/ 2126445535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26445535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" name="Google Shape;642;p16">
            <a:extLst>
              <a:ext uri="{FF2B5EF4-FFF2-40B4-BE49-F238E27FC236}">
                <a16:creationId xmlns:a16="http://schemas.microsoft.com/office/drawing/2014/main" id="{5CD4DE62-271D-48F8-BC9D-0086F45368BE}"/>
              </a:ext>
            </a:extLst>
          </p:cNvPr>
          <p:cNvSpPr/>
          <p:nvPr/>
        </p:nvSpPr>
        <p:spPr>
          <a:xfrm>
            <a:off x="366713" y="425450"/>
            <a:ext cx="39409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8" name="Google Shape;643;p16">
            <a:extLst>
              <a:ext uri="{FF2B5EF4-FFF2-40B4-BE49-F238E27FC236}">
                <a16:creationId xmlns:a16="http://schemas.microsoft.com/office/drawing/2014/main" id="{9A3A8070-5D0D-4E12-ABB9-20FFF41F692A}"/>
              </a:ext>
            </a:extLst>
          </p:cNvPr>
          <p:cNvSpPr>
            <a:spLocks/>
          </p:cNvSpPr>
          <p:nvPr/>
        </p:nvSpPr>
        <p:spPr bwMode="auto">
          <a:xfrm rot="4884482">
            <a:off x="358180" y="1902818"/>
            <a:ext cx="411163" cy="434578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9" name="Google Shape;644;p16">
            <a:extLst>
              <a:ext uri="{FF2B5EF4-FFF2-40B4-BE49-F238E27FC236}">
                <a16:creationId xmlns:a16="http://schemas.microsoft.com/office/drawing/2014/main" id="{EC2A8A6F-E01B-4EDE-8C13-F5DD2B7CB32F}"/>
              </a:ext>
            </a:extLst>
          </p:cNvPr>
          <p:cNvGrpSpPr>
            <a:grpSpLocks/>
          </p:cNvGrpSpPr>
          <p:nvPr/>
        </p:nvGrpSpPr>
        <p:grpSpPr bwMode="auto">
          <a:xfrm>
            <a:off x="6413898" y="274638"/>
            <a:ext cx="697706" cy="889000"/>
            <a:chOff x="984375" y="2346230"/>
            <a:chExt cx="468336" cy="446495"/>
          </a:xfrm>
        </p:grpSpPr>
        <p:sp>
          <p:nvSpPr>
            <p:cNvPr id="10" name="Google Shape;645;p16">
              <a:extLst>
                <a:ext uri="{FF2B5EF4-FFF2-40B4-BE49-F238E27FC236}">
                  <a16:creationId xmlns:a16="http://schemas.microsoft.com/office/drawing/2014/main" id="{C1A4D0C8-2A21-45C7-AEFB-62F704F38FB0}"/>
                </a:ext>
              </a:extLst>
            </p:cNvPr>
            <p:cNvSpPr/>
            <p:nvPr/>
          </p:nvSpPr>
          <p:spPr>
            <a:xfrm>
              <a:off x="1139421" y="2346230"/>
              <a:ext cx="313290" cy="368358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" name="Google Shape;646;p16">
              <a:extLst>
                <a:ext uri="{FF2B5EF4-FFF2-40B4-BE49-F238E27FC236}">
                  <a16:creationId xmlns:a16="http://schemas.microsoft.com/office/drawing/2014/main" id="{9DE63156-97D6-47EA-99EE-566188751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90061040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90061040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647;p16">
              <a:extLst>
                <a:ext uri="{FF2B5EF4-FFF2-40B4-BE49-F238E27FC236}">
                  <a16:creationId xmlns:a16="http://schemas.microsoft.com/office/drawing/2014/main" id="{31059B48-5B01-41B0-8218-A5EB9695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648;p16">
              <a:extLst>
                <a:ext uri="{FF2B5EF4-FFF2-40B4-BE49-F238E27FC236}">
                  <a16:creationId xmlns:a16="http://schemas.microsoft.com/office/drawing/2014/main" id="{E6FCC9B5-31EC-4964-8EF0-E294CF61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360362504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14" name="Google Shape;649;p16">
            <a:extLst>
              <a:ext uri="{FF2B5EF4-FFF2-40B4-BE49-F238E27FC236}">
                <a16:creationId xmlns:a16="http://schemas.microsoft.com/office/drawing/2014/main" id="{33D77F7C-A6DA-4D6C-8E9D-D79C12B808E5}"/>
              </a:ext>
            </a:extLst>
          </p:cNvPr>
          <p:cNvGrpSpPr>
            <a:grpSpLocks/>
          </p:cNvGrpSpPr>
          <p:nvPr/>
        </p:nvGrpSpPr>
        <p:grpSpPr bwMode="auto">
          <a:xfrm rot="1036574" flipH="1">
            <a:off x="7642622" y="504826"/>
            <a:ext cx="1214438" cy="981075"/>
            <a:chOff x="478326" y="2825649"/>
            <a:chExt cx="1012293" cy="613511"/>
          </a:xfrm>
        </p:grpSpPr>
        <p:sp>
          <p:nvSpPr>
            <p:cNvPr id="15" name="Google Shape;650;p16">
              <a:extLst>
                <a:ext uri="{FF2B5EF4-FFF2-40B4-BE49-F238E27FC236}">
                  <a16:creationId xmlns:a16="http://schemas.microsoft.com/office/drawing/2014/main" id="{6F004DAC-E73D-4898-8214-FCA1BE872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6" name="Google Shape;651;p16">
              <a:extLst>
                <a:ext uri="{FF2B5EF4-FFF2-40B4-BE49-F238E27FC236}">
                  <a16:creationId xmlns:a16="http://schemas.microsoft.com/office/drawing/2014/main" id="{043D7C60-5DC0-4870-B4FF-701B5109780E}"/>
                </a:ext>
              </a:extLst>
            </p:cNvPr>
            <p:cNvSpPr/>
            <p:nvPr/>
          </p:nvSpPr>
          <p:spPr>
            <a:xfrm>
              <a:off x="484642" y="2823933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7" name="Google Shape;652;p16">
              <a:extLst>
                <a:ext uri="{FF2B5EF4-FFF2-40B4-BE49-F238E27FC236}">
                  <a16:creationId xmlns:a16="http://schemas.microsoft.com/office/drawing/2014/main" id="{38FE3EBC-65CA-4C9E-98F3-E36C08ECC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8" name="Google Shape;653;p16">
              <a:extLst>
                <a:ext uri="{FF2B5EF4-FFF2-40B4-BE49-F238E27FC236}">
                  <a16:creationId xmlns:a16="http://schemas.microsoft.com/office/drawing/2014/main" id="{E3B1282C-A34D-43CB-B311-E9395A2D0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9" name="Google Shape;654;p16">
              <a:extLst>
                <a:ext uri="{FF2B5EF4-FFF2-40B4-BE49-F238E27FC236}">
                  <a16:creationId xmlns:a16="http://schemas.microsoft.com/office/drawing/2014/main" id="{22F2566C-9775-40F2-96E9-C52320929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20" name="Google Shape;655;p16">
            <a:extLst>
              <a:ext uri="{FF2B5EF4-FFF2-40B4-BE49-F238E27FC236}">
                <a16:creationId xmlns:a16="http://schemas.microsoft.com/office/drawing/2014/main" id="{0EA69B02-1481-4FC8-9E5E-B810D76DDD7C}"/>
              </a:ext>
            </a:extLst>
          </p:cNvPr>
          <p:cNvGrpSpPr>
            <a:grpSpLocks/>
          </p:cNvGrpSpPr>
          <p:nvPr/>
        </p:nvGrpSpPr>
        <p:grpSpPr bwMode="auto">
          <a:xfrm rot="21135062">
            <a:off x="942975" y="673100"/>
            <a:ext cx="1239441" cy="1676400"/>
            <a:chOff x="918850" y="1629150"/>
            <a:chExt cx="442250" cy="453124"/>
          </a:xfrm>
        </p:grpSpPr>
        <p:sp>
          <p:nvSpPr>
            <p:cNvPr id="21" name="Google Shape;656;p16">
              <a:extLst>
                <a:ext uri="{FF2B5EF4-FFF2-40B4-BE49-F238E27FC236}">
                  <a16:creationId xmlns:a16="http://schemas.microsoft.com/office/drawing/2014/main" id="{13D23307-AA43-479D-A7A2-701F199F20C9}"/>
                </a:ext>
              </a:extLst>
            </p:cNvPr>
            <p:cNvSpPr/>
            <p:nvPr/>
          </p:nvSpPr>
          <p:spPr>
            <a:xfrm>
              <a:off x="1014880" y="1739820"/>
              <a:ext cx="267644" cy="245442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2" name="Google Shape;657;p16">
              <a:extLst>
                <a:ext uri="{FF2B5EF4-FFF2-40B4-BE49-F238E27FC236}">
                  <a16:creationId xmlns:a16="http://schemas.microsoft.com/office/drawing/2014/main" id="{F2C74AF3-BBD8-4A37-BF5D-A3C016E5C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658;p16">
              <a:extLst>
                <a:ext uri="{FF2B5EF4-FFF2-40B4-BE49-F238E27FC236}">
                  <a16:creationId xmlns:a16="http://schemas.microsoft.com/office/drawing/2014/main" id="{082F88DC-08E0-4C94-A81E-E5B6D0318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659;p16">
              <a:extLst>
                <a:ext uri="{FF2B5EF4-FFF2-40B4-BE49-F238E27FC236}">
                  <a16:creationId xmlns:a16="http://schemas.microsoft.com/office/drawing/2014/main" id="{07B854FD-2482-47A5-BEAF-47E5E0E0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660;p16">
              <a:extLst>
                <a:ext uri="{FF2B5EF4-FFF2-40B4-BE49-F238E27FC236}">
                  <a16:creationId xmlns:a16="http://schemas.microsoft.com/office/drawing/2014/main" id="{DC69D269-8A52-4CF2-9EBB-49C1758E9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661;p16">
              <a:extLst>
                <a:ext uri="{FF2B5EF4-FFF2-40B4-BE49-F238E27FC236}">
                  <a16:creationId xmlns:a16="http://schemas.microsoft.com/office/drawing/2014/main" id="{3EFEC6BA-0DD8-48E8-90C0-CBA381D9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662;p16">
              <a:extLst>
                <a:ext uri="{FF2B5EF4-FFF2-40B4-BE49-F238E27FC236}">
                  <a16:creationId xmlns:a16="http://schemas.microsoft.com/office/drawing/2014/main" id="{7DC27BFB-99C8-4513-839E-849E95B55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663;p16">
              <a:extLst>
                <a:ext uri="{FF2B5EF4-FFF2-40B4-BE49-F238E27FC236}">
                  <a16:creationId xmlns:a16="http://schemas.microsoft.com/office/drawing/2014/main" id="{5AE2E8F8-1CC3-46B0-9697-7E758919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9" name="Google Shape;664;p16">
              <a:extLst>
                <a:ext uri="{FF2B5EF4-FFF2-40B4-BE49-F238E27FC236}">
                  <a16:creationId xmlns:a16="http://schemas.microsoft.com/office/drawing/2014/main" id="{3FE2257F-5806-4678-8127-01639B51B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665;p16">
              <a:extLst>
                <a:ext uri="{FF2B5EF4-FFF2-40B4-BE49-F238E27FC236}">
                  <a16:creationId xmlns:a16="http://schemas.microsoft.com/office/drawing/2014/main" id="{65BFF0CD-FCF6-4F89-B2F8-011D23BB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1" name="Google Shape;666;p16">
              <a:extLst>
                <a:ext uri="{FF2B5EF4-FFF2-40B4-BE49-F238E27FC236}">
                  <a16:creationId xmlns:a16="http://schemas.microsoft.com/office/drawing/2014/main" id="{CAB8C190-2FB5-4B0E-B6A9-27142BBE2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2" name="Google Shape;667;p16">
              <a:extLst>
                <a:ext uri="{FF2B5EF4-FFF2-40B4-BE49-F238E27FC236}">
                  <a16:creationId xmlns:a16="http://schemas.microsoft.com/office/drawing/2014/main" id="{0262C59E-0B05-4A85-9F92-8867B2A0B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3" name="Google Shape;668;p16">
            <a:extLst>
              <a:ext uri="{FF2B5EF4-FFF2-40B4-BE49-F238E27FC236}">
                <a16:creationId xmlns:a16="http://schemas.microsoft.com/office/drawing/2014/main" id="{878324CF-63AF-4B26-ABDC-27FC4C91F208}"/>
              </a:ext>
            </a:extLst>
          </p:cNvPr>
          <p:cNvSpPr>
            <a:spLocks/>
          </p:cNvSpPr>
          <p:nvPr/>
        </p:nvSpPr>
        <p:spPr bwMode="auto">
          <a:xfrm>
            <a:off x="7223523" y="1543050"/>
            <a:ext cx="248840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34" name="Google Shape;669;p16">
            <a:extLst>
              <a:ext uri="{FF2B5EF4-FFF2-40B4-BE49-F238E27FC236}">
                <a16:creationId xmlns:a16="http://schemas.microsoft.com/office/drawing/2014/main" id="{766EB229-4820-49D4-9E1C-B8E5505D3B41}"/>
              </a:ext>
            </a:extLst>
          </p:cNvPr>
          <p:cNvGrpSpPr>
            <a:grpSpLocks/>
          </p:cNvGrpSpPr>
          <p:nvPr/>
        </p:nvGrpSpPr>
        <p:grpSpPr bwMode="auto">
          <a:xfrm>
            <a:off x="3077767" y="258763"/>
            <a:ext cx="1050131" cy="920750"/>
            <a:chOff x="6925510" y="205316"/>
            <a:chExt cx="905688" cy="530354"/>
          </a:xfrm>
        </p:grpSpPr>
        <p:sp>
          <p:nvSpPr>
            <p:cNvPr id="35" name="Google Shape;670;p16">
              <a:extLst>
                <a:ext uri="{FF2B5EF4-FFF2-40B4-BE49-F238E27FC236}">
                  <a16:creationId xmlns:a16="http://schemas.microsoft.com/office/drawing/2014/main" id="{2DFE284C-8D57-4B30-8C13-EF3A51CD8CD5}"/>
                </a:ext>
              </a:extLst>
            </p:cNvPr>
            <p:cNvSpPr/>
            <p:nvPr/>
          </p:nvSpPr>
          <p:spPr>
            <a:xfrm>
              <a:off x="7093915" y="213545"/>
              <a:ext cx="568879" cy="51572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36" name="Google Shape;671;p16">
              <a:extLst>
                <a:ext uri="{FF2B5EF4-FFF2-40B4-BE49-F238E27FC236}">
                  <a16:creationId xmlns:a16="http://schemas.microsoft.com/office/drawing/2014/main" id="{61EAEC27-F660-4DF3-BC15-196F4B14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7" name="Google Shape;672;p16">
              <a:extLst>
                <a:ext uri="{FF2B5EF4-FFF2-40B4-BE49-F238E27FC236}">
                  <a16:creationId xmlns:a16="http://schemas.microsoft.com/office/drawing/2014/main" id="{B3F20524-B8F3-43DB-AA83-917DBD3A7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8" name="Google Shape;673;p16">
              <a:extLst>
                <a:ext uri="{FF2B5EF4-FFF2-40B4-BE49-F238E27FC236}">
                  <a16:creationId xmlns:a16="http://schemas.microsoft.com/office/drawing/2014/main" id="{D9A4DADD-32F1-47C3-AB60-11F5F5502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9" name="Google Shape;674;p16">
              <a:extLst>
                <a:ext uri="{FF2B5EF4-FFF2-40B4-BE49-F238E27FC236}">
                  <a16:creationId xmlns:a16="http://schemas.microsoft.com/office/drawing/2014/main" id="{2AD77614-0E3D-40F0-9A70-5AA8A7295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0" name="Google Shape;675;p16">
              <a:extLst>
                <a:ext uri="{FF2B5EF4-FFF2-40B4-BE49-F238E27FC236}">
                  <a16:creationId xmlns:a16="http://schemas.microsoft.com/office/drawing/2014/main" id="{9733E664-18B1-40F7-850A-AC8AE437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41" name="Google Shape;676;p16">
            <a:extLst>
              <a:ext uri="{FF2B5EF4-FFF2-40B4-BE49-F238E27FC236}">
                <a16:creationId xmlns:a16="http://schemas.microsoft.com/office/drawing/2014/main" id="{47D95010-528B-4A32-A514-77DDC0C50DD3}"/>
              </a:ext>
            </a:extLst>
          </p:cNvPr>
          <p:cNvSpPr>
            <a:spLocks/>
          </p:cNvSpPr>
          <p:nvPr/>
        </p:nvSpPr>
        <p:spPr bwMode="auto">
          <a:xfrm rot="4884592">
            <a:off x="4511477" y="507802"/>
            <a:ext cx="350838" cy="294084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2" name="Google Shape;677;p16">
            <a:extLst>
              <a:ext uri="{FF2B5EF4-FFF2-40B4-BE49-F238E27FC236}">
                <a16:creationId xmlns:a16="http://schemas.microsoft.com/office/drawing/2014/main" id="{684475B8-462D-4774-BDBC-27F1C362095F}"/>
              </a:ext>
            </a:extLst>
          </p:cNvPr>
          <p:cNvSpPr>
            <a:spLocks/>
          </p:cNvSpPr>
          <p:nvPr/>
        </p:nvSpPr>
        <p:spPr bwMode="auto">
          <a:xfrm>
            <a:off x="2262188" y="309564"/>
            <a:ext cx="420291" cy="5556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3" name="Google Shape;678;p16">
            <a:extLst>
              <a:ext uri="{FF2B5EF4-FFF2-40B4-BE49-F238E27FC236}">
                <a16:creationId xmlns:a16="http://schemas.microsoft.com/office/drawing/2014/main" id="{A906A59E-7919-4A0F-B028-44C618C0ACCA}"/>
              </a:ext>
            </a:extLst>
          </p:cNvPr>
          <p:cNvSpPr/>
          <p:nvPr/>
        </p:nvSpPr>
        <p:spPr>
          <a:xfrm>
            <a:off x="5925741" y="798514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44" name="Google Shape;679;p16">
            <a:extLst>
              <a:ext uri="{FF2B5EF4-FFF2-40B4-BE49-F238E27FC236}">
                <a16:creationId xmlns:a16="http://schemas.microsoft.com/office/drawing/2014/main" id="{E1A5D824-DBED-4BAC-A986-D39AC62D0D81}"/>
              </a:ext>
            </a:extLst>
          </p:cNvPr>
          <p:cNvSpPr/>
          <p:nvPr/>
        </p:nvSpPr>
        <p:spPr>
          <a:xfrm>
            <a:off x="5737623" y="1017588"/>
            <a:ext cx="107156" cy="158750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45" name="Google Shape;680;p16">
            <a:extLst>
              <a:ext uri="{FF2B5EF4-FFF2-40B4-BE49-F238E27FC236}">
                <a16:creationId xmlns:a16="http://schemas.microsoft.com/office/drawing/2014/main" id="{79C46398-9A25-457F-983B-019DF51B9C53}"/>
              </a:ext>
            </a:extLst>
          </p:cNvPr>
          <p:cNvSpPr/>
          <p:nvPr/>
        </p:nvSpPr>
        <p:spPr>
          <a:xfrm>
            <a:off x="2568179" y="1490663"/>
            <a:ext cx="269081" cy="258762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46" name="Google Shape;681;p16">
            <a:extLst>
              <a:ext uri="{FF2B5EF4-FFF2-40B4-BE49-F238E27FC236}">
                <a16:creationId xmlns:a16="http://schemas.microsoft.com/office/drawing/2014/main" id="{CF86674F-B1C5-4D48-BF10-74146BE5EFC5}"/>
              </a:ext>
            </a:extLst>
          </p:cNvPr>
          <p:cNvSpPr>
            <a:spLocks/>
          </p:cNvSpPr>
          <p:nvPr/>
        </p:nvSpPr>
        <p:spPr bwMode="auto">
          <a:xfrm>
            <a:off x="4186238" y="1212850"/>
            <a:ext cx="248841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4011168"/>
            <a:ext cx="7717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5010900"/>
            <a:ext cx="54645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/>
          </p:nvPr>
        </p:nvSpPr>
        <p:spPr>
          <a:xfrm>
            <a:off x="3097425" y="2265548"/>
            <a:ext cx="2949000" cy="14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2195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3;p17">
            <a:extLst>
              <a:ext uri="{FF2B5EF4-FFF2-40B4-BE49-F238E27FC236}">
                <a16:creationId xmlns:a16="http://schemas.microsoft.com/office/drawing/2014/main" id="{F940A599-37DE-4724-8A0E-FACDEB85BEBF}"/>
              </a:ext>
            </a:extLst>
          </p:cNvPr>
          <p:cNvSpPr/>
          <p:nvPr/>
        </p:nvSpPr>
        <p:spPr>
          <a:xfrm>
            <a:off x="665560" y="4930776"/>
            <a:ext cx="366713" cy="568325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2" name="Google Shape;684;p17">
            <a:extLst>
              <a:ext uri="{FF2B5EF4-FFF2-40B4-BE49-F238E27FC236}">
                <a16:creationId xmlns:a16="http://schemas.microsoft.com/office/drawing/2014/main" id="{3B8E39BE-207A-4D81-86C5-3274D6CCE6DD}"/>
              </a:ext>
            </a:extLst>
          </p:cNvPr>
          <p:cNvSpPr/>
          <p:nvPr/>
        </p:nvSpPr>
        <p:spPr>
          <a:xfrm>
            <a:off x="1241822" y="5499101"/>
            <a:ext cx="233363" cy="358775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3" name="Google Shape;685;p17">
            <a:extLst>
              <a:ext uri="{FF2B5EF4-FFF2-40B4-BE49-F238E27FC236}">
                <a16:creationId xmlns:a16="http://schemas.microsoft.com/office/drawing/2014/main" id="{B671E469-9280-4A29-A0A6-DBADFD895EB0}"/>
              </a:ext>
            </a:extLst>
          </p:cNvPr>
          <p:cNvSpPr>
            <a:spLocks/>
          </p:cNvSpPr>
          <p:nvPr/>
        </p:nvSpPr>
        <p:spPr bwMode="auto">
          <a:xfrm>
            <a:off x="7764067" y="3429000"/>
            <a:ext cx="221456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4" name="Google Shape;686;p17">
            <a:extLst>
              <a:ext uri="{FF2B5EF4-FFF2-40B4-BE49-F238E27FC236}">
                <a16:creationId xmlns:a16="http://schemas.microsoft.com/office/drawing/2014/main" id="{F8AD7378-CFD9-4CF2-8CDD-2B5A30C3E311}"/>
              </a:ext>
            </a:extLst>
          </p:cNvPr>
          <p:cNvSpPr>
            <a:spLocks/>
          </p:cNvSpPr>
          <p:nvPr/>
        </p:nvSpPr>
        <p:spPr bwMode="auto">
          <a:xfrm rot="19395911">
            <a:off x="791767" y="1463676"/>
            <a:ext cx="278606" cy="214313"/>
          </a:xfrm>
          <a:custGeom>
            <a:avLst/>
            <a:gdLst>
              <a:gd name="T0" fmla="*/ 2147483646 w 5736"/>
              <a:gd name="T1" fmla="*/ 2147483646 h 3322"/>
              <a:gd name="T2" fmla="*/ 2147483646 w 5736"/>
              <a:gd name="T3" fmla="*/ 2147483646 h 3322"/>
              <a:gd name="T4" fmla="*/ 2147483646 w 5736"/>
              <a:gd name="T5" fmla="*/ 2147483646 h 3322"/>
              <a:gd name="T6" fmla="*/ 2147483646 w 5736"/>
              <a:gd name="T7" fmla="*/ 2147483646 h 3322"/>
              <a:gd name="T8" fmla="*/ 2147483646 w 5736"/>
              <a:gd name="T9" fmla="*/ 2147483646 h 3322"/>
              <a:gd name="T10" fmla="*/ 2147483646 w 5736"/>
              <a:gd name="T11" fmla="*/ 2147483646 h 3322"/>
              <a:gd name="T12" fmla="*/ 2147483646 w 5736"/>
              <a:gd name="T13" fmla="*/ 2147483646 h 3322"/>
              <a:gd name="T14" fmla="*/ 2147483646 w 5736"/>
              <a:gd name="T15" fmla="*/ 2147483646 h 3322"/>
              <a:gd name="T16" fmla="*/ 2147483646 w 5736"/>
              <a:gd name="T17" fmla="*/ 2147483646 h 3322"/>
              <a:gd name="T18" fmla="*/ 2147483646 w 5736"/>
              <a:gd name="T19" fmla="*/ 2147483646 h 3322"/>
              <a:gd name="T20" fmla="*/ 2147483646 w 5736"/>
              <a:gd name="T21" fmla="*/ 2147483646 h 3322"/>
              <a:gd name="T22" fmla="*/ 2147483646 w 5736"/>
              <a:gd name="T23" fmla="*/ 2147483646 h 3322"/>
              <a:gd name="T24" fmla="*/ 2147483646 w 5736"/>
              <a:gd name="T25" fmla="*/ 2147483646 h 3322"/>
              <a:gd name="T26" fmla="*/ 2147483646 w 5736"/>
              <a:gd name="T27" fmla="*/ 2147483646 h 3322"/>
              <a:gd name="T28" fmla="*/ 2147483646 w 5736"/>
              <a:gd name="T29" fmla="*/ 2147483646 h 3322"/>
              <a:gd name="T30" fmla="*/ 2147483646 w 5736"/>
              <a:gd name="T31" fmla="*/ 1125826510 h 3322"/>
              <a:gd name="T32" fmla="*/ 2147483646 w 5736"/>
              <a:gd name="T33" fmla="*/ 2147483646 h 3322"/>
              <a:gd name="T34" fmla="*/ 2147483646 w 5736"/>
              <a:gd name="T35" fmla="*/ 2147483646 h 3322"/>
              <a:gd name="T36" fmla="*/ 2147483646 w 5736"/>
              <a:gd name="T37" fmla="*/ 2147483646 h 3322"/>
              <a:gd name="T38" fmla="*/ 2147483646 w 5736"/>
              <a:gd name="T39" fmla="*/ 2147483646 h 3322"/>
              <a:gd name="T40" fmla="*/ 2147483646 w 5736"/>
              <a:gd name="T41" fmla="*/ 2147483646 h 3322"/>
              <a:gd name="T42" fmla="*/ 2147483646 w 5736"/>
              <a:gd name="T43" fmla="*/ 2147483646 h 3322"/>
              <a:gd name="T44" fmla="*/ 2147483646 w 5736"/>
              <a:gd name="T45" fmla="*/ 2147483646 h 3322"/>
              <a:gd name="T46" fmla="*/ 2147483646 w 5736"/>
              <a:gd name="T47" fmla="*/ 1125826510 h 33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5" name="Google Shape;687;p17">
            <a:extLst>
              <a:ext uri="{FF2B5EF4-FFF2-40B4-BE49-F238E27FC236}">
                <a16:creationId xmlns:a16="http://schemas.microsoft.com/office/drawing/2014/main" id="{143BDC80-3F26-4C67-BA5D-B397E349A4EA}"/>
              </a:ext>
            </a:extLst>
          </p:cNvPr>
          <p:cNvSpPr>
            <a:spLocks/>
          </p:cNvSpPr>
          <p:nvPr/>
        </p:nvSpPr>
        <p:spPr bwMode="auto">
          <a:xfrm>
            <a:off x="8109347" y="679450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371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8;p18">
            <a:extLst>
              <a:ext uri="{FF2B5EF4-FFF2-40B4-BE49-F238E27FC236}">
                <a16:creationId xmlns:a16="http://schemas.microsoft.com/office/drawing/2014/main" id="{5C491F9D-A2B4-4449-BED5-99A766B88A89}"/>
              </a:ext>
            </a:extLst>
          </p:cNvPr>
          <p:cNvSpPr/>
          <p:nvPr/>
        </p:nvSpPr>
        <p:spPr>
          <a:xfrm>
            <a:off x="1070372" y="800101"/>
            <a:ext cx="1328738" cy="938213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699;p18">
            <a:extLst>
              <a:ext uri="{FF2B5EF4-FFF2-40B4-BE49-F238E27FC236}">
                <a16:creationId xmlns:a16="http://schemas.microsoft.com/office/drawing/2014/main" id="{78FCE45C-2312-42F6-B901-819EE3A692E9}"/>
              </a:ext>
            </a:extLst>
          </p:cNvPr>
          <p:cNvSpPr>
            <a:spLocks/>
          </p:cNvSpPr>
          <p:nvPr/>
        </p:nvSpPr>
        <p:spPr bwMode="auto">
          <a:xfrm>
            <a:off x="1690687" y="1808163"/>
            <a:ext cx="120254" cy="177800"/>
          </a:xfrm>
          <a:custGeom>
            <a:avLst/>
            <a:gdLst>
              <a:gd name="T0" fmla="*/ 2147483646 w 2213"/>
              <a:gd name="T1" fmla="*/ 1981047383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1981047383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" name="Google Shape;700;p18">
            <a:extLst>
              <a:ext uri="{FF2B5EF4-FFF2-40B4-BE49-F238E27FC236}">
                <a16:creationId xmlns:a16="http://schemas.microsoft.com/office/drawing/2014/main" id="{EC45E7D5-AE28-4674-8C65-1089E937DAF0}"/>
              </a:ext>
            </a:extLst>
          </p:cNvPr>
          <p:cNvSpPr>
            <a:spLocks/>
          </p:cNvSpPr>
          <p:nvPr/>
        </p:nvSpPr>
        <p:spPr bwMode="auto">
          <a:xfrm>
            <a:off x="1296591" y="1838325"/>
            <a:ext cx="119063" cy="177800"/>
          </a:xfrm>
          <a:custGeom>
            <a:avLst/>
            <a:gdLst>
              <a:gd name="T0" fmla="*/ 2147483646 w 2213"/>
              <a:gd name="T1" fmla="*/ 1981047383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1981047383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" name="Google Shape;701;p18">
            <a:extLst>
              <a:ext uri="{FF2B5EF4-FFF2-40B4-BE49-F238E27FC236}">
                <a16:creationId xmlns:a16="http://schemas.microsoft.com/office/drawing/2014/main" id="{674BC70F-EA44-4C13-91DD-5CE4AEA204D2}"/>
              </a:ext>
            </a:extLst>
          </p:cNvPr>
          <p:cNvSpPr>
            <a:spLocks/>
          </p:cNvSpPr>
          <p:nvPr/>
        </p:nvSpPr>
        <p:spPr bwMode="auto">
          <a:xfrm>
            <a:off x="2052637" y="1838325"/>
            <a:ext cx="120254" cy="177800"/>
          </a:xfrm>
          <a:custGeom>
            <a:avLst/>
            <a:gdLst>
              <a:gd name="T0" fmla="*/ 2147483646 w 2213"/>
              <a:gd name="T1" fmla="*/ 1981047383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1981047383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" name="Google Shape;702;p18">
            <a:extLst>
              <a:ext uri="{FF2B5EF4-FFF2-40B4-BE49-F238E27FC236}">
                <a16:creationId xmlns:a16="http://schemas.microsoft.com/office/drawing/2014/main" id="{9C3B43DB-91D5-417A-89DE-2A896E4774AA}"/>
              </a:ext>
            </a:extLst>
          </p:cNvPr>
          <p:cNvSpPr>
            <a:spLocks/>
          </p:cNvSpPr>
          <p:nvPr/>
        </p:nvSpPr>
        <p:spPr bwMode="auto">
          <a:xfrm>
            <a:off x="1514475" y="2103438"/>
            <a:ext cx="120254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9" name="Google Shape;703;p18">
            <a:extLst>
              <a:ext uri="{FF2B5EF4-FFF2-40B4-BE49-F238E27FC236}">
                <a16:creationId xmlns:a16="http://schemas.microsoft.com/office/drawing/2014/main" id="{5C794159-1372-48AC-A228-D2B944894F44}"/>
              </a:ext>
            </a:extLst>
          </p:cNvPr>
          <p:cNvSpPr>
            <a:spLocks/>
          </p:cNvSpPr>
          <p:nvPr/>
        </p:nvSpPr>
        <p:spPr bwMode="auto">
          <a:xfrm>
            <a:off x="1882378" y="2120900"/>
            <a:ext cx="119063" cy="177800"/>
          </a:xfrm>
          <a:custGeom>
            <a:avLst/>
            <a:gdLst>
              <a:gd name="T0" fmla="*/ 2147483646 w 2210"/>
              <a:gd name="T1" fmla="*/ 1984231843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1984231843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0" name="Google Shape;704;p18">
            <a:extLst>
              <a:ext uri="{FF2B5EF4-FFF2-40B4-BE49-F238E27FC236}">
                <a16:creationId xmlns:a16="http://schemas.microsoft.com/office/drawing/2014/main" id="{BF90A34D-5EF5-46BD-B847-AF33550BF773}"/>
              </a:ext>
            </a:extLst>
          </p:cNvPr>
          <p:cNvSpPr>
            <a:spLocks/>
          </p:cNvSpPr>
          <p:nvPr/>
        </p:nvSpPr>
        <p:spPr bwMode="auto">
          <a:xfrm>
            <a:off x="1679973" y="2438400"/>
            <a:ext cx="120253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1" name="Google Shape;705;p18">
            <a:extLst>
              <a:ext uri="{FF2B5EF4-FFF2-40B4-BE49-F238E27FC236}">
                <a16:creationId xmlns:a16="http://schemas.microsoft.com/office/drawing/2014/main" id="{A01DF575-F963-4DB2-949C-90822B940282}"/>
              </a:ext>
            </a:extLst>
          </p:cNvPr>
          <p:cNvSpPr>
            <a:spLocks/>
          </p:cNvSpPr>
          <p:nvPr/>
        </p:nvSpPr>
        <p:spPr bwMode="auto">
          <a:xfrm>
            <a:off x="1329929" y="2311400"/>
            <a:ext cx="121444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2" name="Google Shape;706;p18">
            <a:extLst>
              <a:ext uri="{FF2B5EF4-FFF2-40B4-BE49-F238E27FC236}">
                <a16:creationId xmlns:a16="http://schemas.microsoft.com/office/drawing/2014/main" id="{65905C42-1F6A-41E2-88F9-554871B217C5}"/>
              </a:ext>
            </a:extLst>
          </p:cNvPr>
          <p:cNvSpPr>
            <a:spLocks/>
          </p:cNvSpPr>
          <p:nvPr/>
        </p:nvSpPr>
        <p:spPr bwMode="auto">
          <a:xfrm>
            <a:off x="2038350" y="2416175"/>
            <a:ext cx="120254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3" name="Google Shape;707;p18">
            <a:extLst>
              <a:ext uri="{FF2B5EF4-FFF2-40B4-BE49-F238E27FC236}">
                <a16:creationId xmlns:a16="http://schemas.microsoft.com/office/drawing/2014/main" id="{66D0B66A-13FF-47DB-8F98-858309F198FA}"/>
              </a:ext>
            </a:extLst>
          </p:cNvPr>
          <p:cNvSpPr>
            <a:spLocks/>
          </p:cNvSpPr>
          <p:nvPr/>
        </p:nvSpPr>
        <p:spPr bwMode="auto">
          <a:xfrm>
            <a:off x="1725216" y="4310063"/>
            <a:ext cx="121444" cy="177800"/>
          </a:xfrm>
          <a:custGeom>
            <a:avLst/>
            <a:gdLst>
              <a:gd name="T0" fmla="*/ 2147483646 w 2213"/>
              <a:gd name="T1" fmla="*/ 1981047383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1981047383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4" name="Google Shape;708;p18">
            <a:extLst>
              <a:ext uri="{FF2B5EF4-FFF2-40B4-BE49-F238E27FC236}">
                <a16:creationId xmlns:a16="http://schemas.microsoft.com/office/drawing/2014/main" id="{928AF09E-80A0-4F99-B952-95041CC7516A}"/>
              </a:ext>
            </a:extLst>
          </p:cNvPr>
          <p:cNvSpPr>
            <a:spLocks/>
          </p:cNvSpPr>
          <p:nvPr/>
        </p:nvSpPr>
        <p:spPr bwMode="auto">
          <a:xfrm>
            <a:off x="1329929" y="4340225"/>
            <a:ext cx="121444" cy="177800"/>
          </a:xfrm>
          <a:custGeom>
            <a:avLst/>
            <a:gdLst>
              <a:gd name="T0" fmla="*/ 2147483646 w 2213"/>
              <a:gd name="T1" fmla="*/ 1981047383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1981047383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5" name="Google Shape;709;p18">
            <a:extLst>
              <a:ext uri="{FF2B5EF4-FFF2-40B4-BE49-F238E27FC236}">
                <a16:creationId xmlns:a16="http://schemas.microsoft.com/office/drawing/2014/main" id="{7254EDE9-3866-4AF2-9A10-65F502FACDC5}"/>
              </a:ext>
            </a:extLst>
          </p:cNvPr>
          <p:cNvSpPr>
            <a:spLocks/>
          </p:cNvSpPr>
          <p:nvPr/>
        </p:nvSpPr>
        <p:spPr bwMode="auto">
          <a:xfrm>
            <a:off x="2087166" y="4340225"/>
            <a:ext cx="121444" cy="177800"/>
          </a:xfrm>
          <a:custGeom>
            <a:avLst/>
            <a:gdLst>
              <a:gd name="T0" fmla="*/ 2147483646 w 2213"/>
              <a:gd name="T1" fmla="*/ 1981047383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1981047383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6" name="Google Shape;710;p18">
            <a:extLst>
              <a:ext uri="{FF2B5EF4-FFF2-40B4-BE49-F238E27FC236}">
                <a16:creationId xmlns:a16="http://schemas.microsoft.com/office/drawing/2014/main" id="{AF46D16C-4749-47B4-B864-A38B1F924F8D}"/>
              </a:ext>
            </a:extLst>
          </p:cNvPr>
          <p:cNvSpPr>
            <a:spLocks/>
          </p:cNvSpPr>
          <p:nvPr/>
        </p:nvSpPr>
        <p:spPr bwMode="auto">
          <a:xfrm>
            <a:off x="1549004" y="4605338"/>
            <a:ext cx="121444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7" name="Google Shape;711;p18">
            <a:extLst>
              <a:ext uri="{FF2B5EF4-FFF2-40B4-BE49-F238E27FC236}">
                <a16:creationId xmlns:a16="http://schemas.microsoft.com/office/drawing/2014/main" id="{D49D2594-56E0-45FA-98CE-BEBF08C6E3F0}"/>
              </a:ext>
            </a:extLst>
          </p:cNvPr>
          <p:cNvSpPr>
            <a:spLocks/>
          </p:cNvSpPr>
          <p:nvPr/>
        </p:nvSpPr>
        <p:spPr bwMode="auto">
          <a:xfrm>
            <a:off x="1915716" y="4621213"/>
            <a:ext cx="121444" cy="177800"/>
          </a:xfrm>
          <a:custGeom>
            <a:avLst/>
            <a:gdLst>
              <a:gd name="T0" fmla="*/ 2147483646 w 2210"/>
              <a:gd name="T1" fmla="*/ 1984231843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1984231843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8" name="Google Shape;712;p18">
            <a:extLst>
              <a:ext uri="{FF2B5EF4-FFF2-40B4-BE49-F238E27FC236}">
                <a16:creationId xmlns:a16="http://schemas.microsoft.com/office/drawing/2014/main" id="{D39E2A0C-9BAC-43E3-8FB4-1002B00C5F6A}"/>
              </a:ext>
            </a:extLst>
          </p:cNvPr>
          <p:cNvSpPr>
            <a:spLocks/>
          </p:cNvSpPr>
          <p:nvPr/>
        </p:nvSpPr>
        <p:spPr bwMode="auto">
          <a:xfrm>
            <a:off x="1714500" y="4940300"/>
            <a:ext cx="120254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9" name="Google Shape;713;p18">
            <a:extLst>
              <a:ext uri="{FF2B5EF4-FFF2-40B4-BE49-F238E27FC236}">
                <a16:creationId xmlns:a16="http://schemas.microsoft.com/office/drawing/2014/main" id="{DACAD1FD-FF2B-4D7B-80B3-AF9584A64493}"/>
              </a:ext>
            </a:extLst>
          </p:cNvPr>
          <p:cNvSpPr>
            <a:spLocks/>
          </p:cNvSpPr>
          <p:nvPr/>
        </p:nvSpPr>
        <p:spPr bwMode="auto">
          <a:xfrm>
            <a:off x="1365648" y="4811713"/>
            <a:ext cx="120253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0" name="Google Shape;714;p18">
            <a:extLst>
              <a:ext uri="{FF2B5EF4-FFF2-40B4-BE49-F238E27FC236}">
                <a16:creationId xmlns:a16="http://schemas.microsoft.com/office/drawing/2014/main" id="{A196BF7C-4B4A-4F31-A053-526AA8E56D2E}"/>
              </a:ext>
            </a:extLst>
          </p:cNvPr>
          <p:cNvSpPr>
            <a:spLocks/>
          </p:cNvSpPr>
          <p:nvPr/>
        </p:nvSpPr>
        <p:spPr bwMode="auto">
          <a:xfrm>
            <a:off x="2072879" y="4918075"/>
            <a:ext cx="121444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1" name="Google Shape;715;p18">
            <a:extLst>
              <a:ext uri="{FF2B5EF4-FFF2-40B4-BE49-F238E27FC236}">
                <a16:creationId xmlns:a16="http://schemas.microsoft.com/office/drawing/2014/main" id="{4772B70B-4E16-4B99-B967-1DB66398D614}"/>
              </a:ext>
            </a:extLst>
          </p:cNvPr>
          <p:cNvSpPr>
            <a:spLocks/>
          </p:cNvSpPr>
          <p:nvPr/>
        </p:nvSpPr>
        <p:spPr bwMode="auto">
          <a:xfrm>
            <a:off x="1544241" y="5233988"/>
            <a:ext cx="119063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2" name="Google Shape;716;p18">
            <a:extLst>
              <a:ext uri="{FF2B5EF4-FFF2-40B4-BE49-F238E27FC236}">
                <a16:creationId xmlns:a16="http://schemas.microsoft.com/office/drawing/2014/main" id="{AB58DCCE-8EB3-42C9-BB1D-D4091205D7EC}"/>
              </a:ext>
            </a:extLst>
          </p:cNvPr>
          <p:cNvSpPr>
            <a:spLocks/>
          </p:cNvSpPr>
          <p:nvPr/>
        </p:nvSpPr>
        <p:spPr bwMode="auto">
          <a:xfrm>
            <a:off x="1910954" y="5251450"/>
            <a:ext cx="121444" cy="177800"/>
          </a:xfrm>
          <a:custGeom>
            <a:avLst/>
            <a:gdLst>
              <a:gd name="T0" fmla="*/ 2147483646 w 2210"/>
              <a:gd name="T1" fmla="*/ 1984231843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1984231843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3" name="Google Shape;717;p18">
            <a:extLst>
              <a:ext uri="{FF2B5EF4-FFF2-40B4-BE49-F238E27FC236}">
                <a16:creationId xmlns:a16="http://schemas.microsoft.com/office/drawing/2014/main" id="{7FAFDF4C-DF75-4E43-B7BC-0824B2865AF4}"/>
              </a:ext>
            </a:extLst>
          </p:cNvPr>
          <p:cNvSpPr>
            <a:spLocks/>
          </p:cNvSpPr>
          <p:nvPr/>
        </p:nvSpPr>
        <p:spPr bwMode="auto">
          <a:xfrm>
            <a:off x="1709737" y="5570538"/>
            <a:ext cx="119063" cy="176212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4" name="Google Shape;718;p18">
            <a:extLst>
              <a:ext uri="{FF2B5EF4-FFF2-40B4-BE49-F238E27FC236}">
                <a16:creationId xmlns:a16="http://schemas.microsoft.com/office/drawing/2014/main" id="{AEEFF98E-36A2-4824-87FF-3BEAB2834861}"/>
              </a:ext>
            </a:extLst>
          </p:cNvPr>
          <p:cNvSpPr>
            <a:spLocks/>
          </p:cNvSpPr>
          <p:nvPr/>
        </p:nvSpPr>
        <p:spPr bwMode="auto">
          <a:xfrm>
            <a:off x="1360885" y="5441950"/>
            <a:ext cx="119063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5" name="Google Shape;719;p18">
            <a:extLst>
              <a:ext uri="{FF2B5EF4-FFF2-40B4-BE49-F238E27FC236}">
                <a16:creationId xmlns:a16="http://schemas.microsoft.com/office/drawing/2014/main" id="{59773839-2403-4C24-8DD4-FBA2E09FAD98}"/>
              </a:ext>
            </a:extLst>
          </p:cNvPr>
          <p:cNvSpPr>
            <a:spLocks/>
          </p:cNvSpPr>
          <p:nvPr/>
        </p:nvSpPr>
        <p:spPr bwMode="auto">
          <a:xfrm>
            <a:off x="2068116" y="5548313"/>
            <a:ext cx="121444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6" name="Google Shape;720;p18">
            <a:extLst>
              <a:ext uri="{FF2B5EF4-FFF2-40B4-BE49-F238E27FC236}">
                <a16:creationId xmlns:a16="http://schemas.microsoft.com/office/drawing/2014/main" id="{89AFF02A-F1D7-4826-B30D-058EDC73880D}"/>
              </a:ext>
            </a:extLst>
          </p:cNvPr>
          <p:cNvSpPr>
            <a:spLocks/>
          </p:cNvSpPr>
          <p:nvPr/>
        </p:nvSpPr>
        <p:spPr bwMode="auto">
          <a:xfrm>
            <a:off x="8486775" y="4811714"/>
            <a:ext cx="179785" cy="274637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7" name="Google Shape;723;p18">
            <a:extLst>
              <a:ext uri="{FF2B5EF4-FFF2-40B4-BE49-F238E27FC236}">
                <a16:creationId xmlns:a16="http://schemas.microsoft.com/office/drawing/2014/main" id="{A146CE9B-5337-42CF-AC70-189AA73900F2}"/>
              </a:ext>
            </a:extLst>
          </p:cNvPr>
          <p:cNvSpPr>
            <a:spLocks/>
          </p:cNvSpPr>
          <p:nvPr/>
        </p:nvSpPr>
        <p:spPr bwMode="auto">
          <a:xfrm flipH="1">
            <a:off x="6767513" y="5870576"/>
            <a:ext cx="251222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28" name="Google Shape;724;p18">
            <a:extLst>
              <a:ext uri="{FF2B5EF4-FFF2-40B4-BE49-F238E27FC236}">
                <a16:creationId xmlns:a16="http://schemas.microsoft.com/office/drawing/2014/main" id="{3F9E78ED-6348-40C1-B842-6D7820E10AC3}"/>
              </a:ext>
            </a:extLst>
          </p:cNvPr>
          <p:cNvGrpSpPr>
            <a:grpSpLocks/>
          </p:cNvGrpSpPr>
          <p:nvPr/>
        </p:nvGrpSpPr>
        <p:grpSpPr bwMode="auto">
          <a:xfrm>
            <a:off x="298847" y="430213"/>
            <a:ext cx="690563" cy="577850"/>
            <a:chOff x="6925510" y="205316"/>
            <a:chExt cx="905688" cy="530354"/>
          </a:xfrm>
        </p:grpSpPr>
        <p:sp>
          <p:nvSpPr>
            <p:cNvPr id="29" name="Google Shape;725;p18">
              <a:extLst>
                <a:ext uri="{FF2B5EF4-FFF2-40B4-BE49-F238E27FC236}">
                  <a16:creationId xmlns:a16="http://schemas.microsoft.com/office/drawing/2014/main" id="{917287C8-A9DB-4514-A877-E7436CD3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726;p18">
              <a:extLst>
                <a:ext uri="{FF2B5EF4-FFF2-40B4-BE49-F238E27FC236}">
                  <a16:creationId xmlns:a16="http://schemas.microsoft.com/office/drawing/2014/main" id="{5972F39C-026C-4C14-A7E4-5F24F102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1" name="Google Shape;727;p18">
              <a:extLst>
                <a:ext uri="{FF2B5EF4-FFF2-40B4-BE49-F238E27FC236}">
                  <a16:creationId xmlns:a16="http://schemas.microsoft.com/office/drawing/2014/main" id="{5A7BB895-8126-4F45-A4B5-4FA94B30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2" name="Google Shape;728;p18">
              <a:extLst>
                <a:ext uri="{FF2B5EF4-FFF2-40B4-BE49-F238E27FC236}">
                  <a16:creationId xmlns:a16="http://schemas.microsoft.com/office/drawing/2014/main" id="{02C2B8EB-29C0-4445-8C63-CBF1F1232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3" name="Google Shape;729;p18">
              <a:extLst>
                <a:ext uri="{FF2B5EF4-FFF2-40B4-BE49-F238E27FC236}">
                  <a16:creationId xmlns:a16="http://schemas.microsoft.com/office/drawing/2014/main" id="{E2CA5E70-920D-4862-BE86-46FFA4427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4" name="Google Shape;730;p18">
              <a:extLst>
                <a:ext uri="{FF2B5EF4-FFF2-40B4-BE49-F238E27FC236}">
                  <a16:creationId xmlns:a16="http://schemas.microsoft.com/office/drawing/2014/main" id="{1B6FC4F6-4844-4071-B456-28B65AAD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5" name="Google Shape;731;p18">
            <a:extLst>
              <a:ext uri="{FF2B5EF4-FFF2-40B4-BE49-F238E27FC236}">
                <a16:creationId xmlns:a16="http://schemas.microsoft.com/office/drawing/2014/main" id="{4FDA1A65-B42B-4CCA-86A0-14AD4CCC78A0}"/>
              </a:ext>
            </a:extLst>
          </p:cNvPr>
          <p:cNvSpPr>
            <a:spLocks/>
          </p:cNvSpPr>
          <p:nvPr/>
        </p:nvSpPr>
        <p:spPr bwMode="auto">
          <a:xfrm flipH="1">
            <a:off x="8172450" y="431801"/>
            <a:ext cx="620316" cy="8175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6" name="Google Shape;732;p18">
            <a:extLst>
              <a:ext uri="{FF2B5EF4-FFF2-40B4-BE49-F238E27FC236}">
                <a16:creationId xmlns:a16="http://schemas.microsoft.com/office/drawing/2014/main" id="{8DD2F464-515A-4213-B532-00E82F3B0110}"/>
              </a:ext>
            </a:extLst>
          </p:cNvPr>
          <p:cNvSpPr/>
          <p:nvPr/>
        </p:nvSpPr>
        <p:spPr>
          <a:xfrm rot="10800000">
            <a:off x="8666560" y="4899026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37" name="Google Shape;733;p18">
            <a:extLst>
              <a:ext uri="{FF2B5EF4-FFF2-40B4-BE49-F238E27FC236}">
                <a16:creationId xmlns:a16="http://schemas.microsoft.com/office/drawing/2014/main" id="{768C31A6-0FF3-4DD5-BF28-0B7CD559F880}"/>
              </a:ext>
            </a:extLst>
          </p:cNvPr>
          <p:cNvGrpSpPr>
            <a:grpSpLocks/>
          </p:cNvGrpSpPr>
          <p:nvPr/>
        </p:nvGrpSpPr>
        <p:grpSpPr bwMode="auto">
          <a:xfrm>
            <a:off x="7567613" y="5670551"/>
            <a:ext cx="1013222" cy="817563"/>
            <a:chOff x="478326" y="2825649"/>
            <a:chExt cx="1012293" cy="613511"/>
          </a:xfrm>
        </p:grpSpPr>
        <p:sp>
          <p:nvSpPr>
            <p:cNvPr id="38" name="Google Shape;734;p18">
              <a:extLst>
                <a:ext uri="{FF2B5EF4-FFF2-40B4-BE49-F238E27FC236}">
                  <a16:creationId xmlns:a16="http://schemas.microsoft.com/office/drawing/2014/main" id="{F98A5CF3-F92F-4368-84CC-C6C458E0F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9" name="Google Shape;735;p18">
              <a:extLst>
                <a:ext uri="{FF2B5EF4-FFF2-40B4-BE49-F238E27FC236}">
                  <a16:creationId xmlns:a16="http://schemas.microsoft.com/office/drawing/2014/main" id="{C7F9B87A-45BC-4394-A5ED-1496D36C844A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0" name="Google Shape;736;p18">
              <a:extLst>
                <a:ext uri="{FF2B5EF4-FFF2-40B4-BE49-F238E27FC236}">
                  <a16:creationId xmlns:a16="http://schemas.microsoft.com/office/drawing/2014/main" id="{94872EE9-601D-41F3-87D6-4858143CA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1" name="Google Shape;737;p18">
              <a:extLst>
                <a:ext uri="{FF2B5EF4-FFF2-40B4-BE49-F238E27FC236}">
                  <a16:creationId xmlns:a16="http://schemas.microsoft.com/office/drawing/2014/main" id="{2FBF2726-A048-4BD3-BE1B-34610CFE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2" name="Google Shape;738;p18">
              <a:extLst>
                <a:ext uri="{FF2B5EF4-FFF2-40B4-BE49-F238E27FC236}">
                  <a16:creationId xmlns:a16="http://schemas.microsoft.com/office/drawing/2014/main" id="{F35B703D-D896-43F0-97F6-4FBDD11A2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43" name="Google Shape;739;p18">
            <a:extLst>
              <a:ext uri="{FF2B5EF4-FFF2-40B4-BE49-F238E27FC236}">
                <a16:creationId xmlns:a16="http://schemas.microsoft.com/office/drawing/2014/main" id="{08575088-9D02-40DB-9237-547628873669}"/>
              </a:ext>
            </a:extLst>
          </p:cNvPr>
          <p:cNvSpPr/>
          <p:nvPr/>
        </p:nvSpPr>
        <p:spPr>
          <a:xfrm>
            <a:off x="8852298" y="6397625"/>
            <a:ext cx="248840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069850" y="2437767"/>
            <a:ext cx="2799900" cy="197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3514225" y="1583767"/>
            <a:ext cx="4277700" cy="3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645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41;p19">
            <a:extLst>
              <a:ext uri="{FF2B5EF4-FFF2-40B4-BE49-F238E27FC236}">
                <a16:creationId xmlns:a16="http://schemas.microsoft.com/office/drawing/2014/main" id="{C7B1A94D-F7EC-4C15-9974-2E70F07AAEB8}"/>
              </a:ext>
            </a:extLst>
          </p:cNvPr>
          <p:cNvSpPr>
            <a:spLocks/>
          </p:cNvSpPr>
          <p:nvPr/>
        </p:nvSpPr>
        <p:spPr bwMode="auto">
          <a:xfrm>
            <a:off x="8206978" y="5741988"/>
            <a:ext cx="317897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1246180601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1246180601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6" name="Google Shape;755;p19">
            <a:extLst>
              <a:ext uri="{FF2B5EF4-FFF2-40B4-BE49-F238E27FC236}">
                <a16:creationId xmlns:a16="http://schemas.microsoft.com/office/drawing/2014/main" id="{B2F9927E-E020-498D-90CB-DAC4B3CCC1A5}"/>
              </a:ext>
            </a:extLst>
          </p:cNvPr>
          <p:cNvSpPr/>
          <p:nvPr/>
        </p:nvSpPr>
        <p:spPr>
          <a:xfrm rot="10800000" flipH="1">
            <a:off x="477441" y="5345113"/>
            <a:ext cx="251222" cy="322262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7" name="Google Shape;756;p19">
            <a:extLst>
              <a:ext uri="{FF2B5EF4-FFF2-40B4-BE49-F238E27FC236}">
                <a16:creationId xmlns:a16="http://schemas.microsoft.com/office/drawing/2014/main" id="{9FADD9A8-4EA2-4C72-BBDE-E98CC24BCA57}"/>
              </a:ext>
            </a:extLst>
          </p:cNvPr>
          <p:cNvSpPr/>
          <p:nvPr/>
        </p:nvSpPr>
        <p:spPr>
          <a:xfrm rot="10800000" flipH="1">
            <a:off x="0" y="5467351"/>
            <a:ext cx="477441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8" name="Google Shape;757;p19">
            <a:extLst>
              <a:ext uri="{FF2B5EF4-FFF2-40B4-BE49-F238E27FC236}">
                <a16:creationId xmlns:a16="http://schemas.microsoft.com/office/drawing/2014/main" id="{5620E19D-0ED2-4AC2-BC5E-CBB81BD7D4BE}"/>
              </a:ext>
            </a:extLst>
          </p:cNvPr>
          <p:cNvSpPr/>
          <p:nvPr/>
        </p:nvSpPr>
        <p:spPr>
          <a:xfrm flipH="1">
            <a:off x="8666560" y="788989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19" name="Google Shape;758;p19">
            <a:extLst>
              <a:ext uri="{FF2B5EF4-FFF2-40B4-BE49-F238E27FC236}">
                <a16:creationId xmlns:a16="http://schemas.microsoft.com/office/drawing/2014/main" id="{1154E2C9-0900-4BA6-B1C3-27DC62819191}"/>
              </a:ext>
            </a:extLst>
          </p:cNvPr>
          <p:cNvGrpSpPr>
            <a:grpSpLocks/>
          </p:cNvGrpSpPr>
          <p:nvPr/>
        </p:nvGrpSpPr>
        <p:grpSpPr bwMode="auto">
          <a:xfrm rot="20700021" flipH="1">
            <a:off x="8162925" y="498475"/>
            <a:ext cx="647700" cy="541338"/>
            <a:chOff x="6925510" y="205316"/>
            <a:chExt cx="905688" cy="530354"/>
          </a:xfrm>
        </p:grpSpPr>
        <p:sp>
          <p:nvSpPr>
            <p:cNvPr id="20" name="Google Shape;759;p19">
              <a:extLst>
                <a:ext uri="{FF2B5EF4-FFF2-40B4-BE49-F238E27FC236}">
                  <a16:creationId xmlns:a16="http://schemas.microsoft.com/office/drawing/2014/main" id="{A1F73187-ECEE-44EC-95C7-9D00CF55D5DD}"/>
                </a:ext>
              </a:extLst>
            </p:cNvPr>
            <p:cNvSpPr/>
            <p:nvPr/>
          </p:nvSpPr>
          <p:spPr>
            <a:xfrm>
              <a:off x="7095514" y="212865"/>
              <a:ext cx="567719" cy="516356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1" name="Google Shape;760;p19">
              <a:extLst>
                <a:ext uri="{FF2B5EF4-FFF2-40B4-BE49-F238E27FC236}">
                  <a16:creationId xmlns:a16="http://schemas.microsoft.com/office/drawing/2014/main" id="{870068C0-E3EA-4506-A70A-07F3FB64B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2" name="Google Shape;761;p19">
              <a:extLst>
                <a:ext uri="{FF2B5EF4-FFF2-40B4-BE49-F238E27FC236}">
                  <a16:creationId xmlns:a16="http://schemas.microsoft.com/office/drawing/2014/main" id="{45A9A5B0-AA16-40F4-9F92-40A06A83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762;p19">
              <a:extLst>
                <a:ext uri="{FF2B5EF4-FFF2-40B4-BE49-F238E27FC236}">
                  <a16:creationId xmlns:a16="http://schemas.microsoft.com/office/drawing/2014/main" id="{2BCCA33C-4AE9-43D3-A8A1-5F422C65D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763;p19">
              <a:extLst>
                <a:ext uri="{FF2B5EF4-FFF2-40B4-BE49-F238E27FC236}">
                  <a16:creationId xmlns:a16="http://schemas.microsoft.com/office/drawing/2014/main" id="{136A15B1-5759-4FF1-9F67-94601F7C0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764;p19">
              <a:extLst>
                <a:ext uri="{FF2B5EF4-FFF2-40B4-BE49-F238E27FC236}">
                  <a16:creationId xmlns:a16="http://schemas.microsoft.com/office/drawing/2014/main" id="{D4451A5B-814E-4EA2-B831-17809C6C9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6" name="Google Shape;765;p19">
            <a:extLst>
              <a:ext uri="{FF2B5EF4-FFF2-40B4-BE49-F238E27FC236}">
                <a16:creationId xmlns:a16="http://schemas.microsoft.com/office/drawing/2014/main" id="{195EBB85-A7E3-44FE-88E6-5006937E8A86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852298" y="309563"/>
            <a:ext cx="248840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7" name="Google Shape;766;p19">
            <a:extLst>
              <a:ext uri="{FF2B5EF4-FFF2-40B4-BE49-F238E27FC236}">
                <a16:creationId xmlns:a16="http://schemas.microsoft.com/office/drawing/2014/main" id="{DFF909A1-76BF-422C-9B5A-6EBBCF5D7526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3616" y="6369051"/>
            <a:ext cx="251222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713225" y="1965400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718570" y="3149557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3465943" y="3149557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6204962" y="3149557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3461788" y="1965400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6200425" y="1965400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713225" y="4364175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718570" y="5548332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3465943" y="5548332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6204962" y="5548332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3461788" y="4364175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6200425" y="4364175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385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8;p20">
            <a:extLst>
              <a:ext uri="{FF2B5EF4-FFF2-40B4-BE49-F238E27FC236}">
                <a16:creationId xmlns:a16="http://schemas.microsoft.com/office/drawing/2014/main" id="{82DC36FC-FB6D-41B8-BCDF-1FB7F84AD38E}"/>
              </a:ext>
            </a:extLst>
          </p:cNvPr>
          <p:cNvSpPr>
            <a:spLocks/>
          </p:cNvSpPr>
          <p:nvPr/>
        </p:nvSpPr>
        <p:spPr bwMode="auto">
          <a:xfrm>
            <a:off x="8829676" y="1317625"/>
            <a:ext cx="136922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723708332 w 6432"/>
              <a:gd name="T71" fmla="*/ 2147483646 h 6358"/>
              <a:gd name="T72" fmla="*/ 1091516791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" name="Google Shape;769;p20">
            <a:extLst>
              <a:ext uri="{FF2B5EF4-FFF2-40B4-BE49-F238E27FC236}">
                <a16:creationId xmlns:a16="http://schemas.microsoft.com/office/drawing/2014/main" id="{8D3CE727-EC53-40E5-93D7-A78DC3F5A073}"/>
              </a:ext>
            </a:extLst>
          </p:cNvPr>
          <p:cNvSpPr/>
          <p:nvPr/>
        </p:nvSpPr>
        <p:spPr>
          <a:xfrm>
            <a:off x="396479" y="1262064"/>
            <a:ext cx="3378994" cy="250507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6" name="Google Shape;770;p20">
            <a:extLst>
              <a:ext uri="{FF2B5EF4-FFF2-40B4-BE49-F238E27FC236}">
                <a16:creationId xmlns:a16="http://schemas.microsoft.com/office/drawing/2014/main" id="{39C38348-D668-4FAD-82E8-4E4F934A94E2}"/>
              </a:ext>
            </a:extLst>
          </p:cNvPr>
          <p:cNvGrpSpPr>
            <a:grpSpLocks/>
          </p:cNvGrpSpPr>
          <p:nvPr/>
        </p:nvGrpSpPr>
        <p:grpSpPr bwMode="auto">
          <a:xfrm rot="20959702">
            <a:off x="2863453" y="411163"/>
            <a:ext cx="947738" cy="1204912"/>
            <a:chOff x="984375" y="2346230"/>
            <a:chExt cx="468336" cy="446495"/>
          </a:xfrm>
        </p:grpSpPr>
        <p:sp>
          <p:nvSpPr>
            <p:cNvPr id="7" name="Google Shape;771;p20">
              <a:extLst>
                <a:ext uri="{FF2B5EF4-FFF2-40B4-BE49-F238E27FC236}">
                  <a16:creationId xmlns:a16="http://schemas.microsoft.com/office/drawing/2014/main" id="{E38DF13E-832E-4E53-87EC-9E073B2C50C9}"/>
                </a:ext>
              </a:extLst>
            </p:cNvPr>
            <p:cNvSpPr/>
            <p:nvPr/>
          </p:nvSpPr>
          <p:spPr>
            <a:xfrm>
              <a:off x="1135717" y="2343859"/>
              <a:ext cx="313008" cy="36825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8" name="Google Shape;772;p20">
              <a:extLst>
                <a:ext uri="{FF2B5EF4-FFF2-40B4-BE49-F238E27FC236}">
                  <a16:creationId xmlns:a16="http://schemas.microsoft.com/office/drawing/2014/main" id="{F6B558D4-41C0-4415-88E4-42FCB40A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90061040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90061040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" name="Google Shape;773;p20">
              <a:extLst>
                <a:ext uri="{FF2B5EF4-FFF2-40B4-BE49-F238E27FC236}">
                  <a16:creationId xmlns:a16="http://schemas.microsoft.com/office/drawing/2014/main" id="{7B8C2FD5-5EF0-4C43-A451-42EDE9ECC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774;p20">
              <a:extLst>
                <a:ext uri="{FF2B5EF4-FFF2-40B4-BE49-F238E27FC236}">
                  <a16:creationId xmlns:a16="http://schemas.microsoft.com/office/drawing/2014/main" id="{E8A65AE2-C04C-408B-BBA4-A4D2446A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360362504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1" name="Google Shape;775;p20">
            <a:extLst>
              <a:ext uri="{FF2B5EF4-FFF2-40B4-BE49-F238E27FC236}">
                <a16:creationId xmlns:a16="http://schemas.microsoft.com/office/drawing/2014/main" id="{7F88056A-9739-4985-86D6-13E5F702E4E2}"/>
              </a:ext>
            </a:extLst>
          </p:cNvPr>
          <p:cNvSpPr>
            <a:spLocks/>
          </p:cNvSpPr>
          <p:nvPr/>
        </p:nvSpPr>
        <p:spPr bwMode="auto">
          <a:xfrm rot="19198952">
            <a:off x="7614048" y="4176714"/>
            <a:ext cx="329803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12" name="Google Shape;776;p20">
            <a:extLst>
              <a:ext uri="{FF2B5EF4-FFF2-40B4-BE49-F238E27FC236}">
                <a16:creationId xmlns:a16="http://schemas.microsoft.com/office/drawing/2014/main" id="{69294347-DE4F-4639-BC31-5B28D6BEFA93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4438651"/>
            <a:ext cx="1156097" cy="2060575"/>
            <a:chOff x="1517975" y="4132611"/>
            <a:chExt cx="698732" cy="933635"/>
          </a:xfrm>
        </p:grpSpPr>
        <p:sp>
          <p:nvSpPr>
            <p:cNvPr id="13" name="Google Shape;777;p20">
              <a:extLst>
                <a:ext uri="{FF2B5EF4-FFF2-40B4-BE49-F238E27FC236}">
                  <a16:creationId xmlns:a16="http://schemas.microsoft.com/office/drawing/2014/main" id="{F0B1F724-D99B-43E7-A651-2125F9854105}"/>
                </a:ext>
              </a:extLst>
            </p:cNvPr>
            <p:cNvSpPr/>
            <p:nvPr/>
          </p:nvSpPr>
          <p:spPr>
            <a:xfrm>
              <a:off x="1597851" y="4490097"/>
              <a:ext cx="138163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4" name="Google Shape;778;p20">
              <a:extLst>
                <a:ext uri="{FF2B5EF4-FFF2-40B4-BE49-F238E27FC236}">
                  <a16:creationId xmlns:a16="http://schemas.microsoft.com/office/drawing/2014/main" id="{1517BA49-EB2B-4565-B091-BB4A2E3998F6}"/>
                </a:ext>
              </a:extLst>
            </p:cNvPr>
            <p:cNvSpPr/>
            <p:nvPr/>
          </p:nvSpPr>
          <p:spPr>
            <a:xfrm>
              <a:off x="1932465" y="4188715"/>
              <a:ext cx="106501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5" name="Google Shape;779;p20">
              <a:extLst>
                <a:ext uri="{FF2B5EF4-FFF2-40B4-BE49-F238E27FC236}">
                  <a16:creationId xmlns:a16="http://schemas.microsoft.com/office/drawing/2014/main" id="{6D8AFC1E-F868-4E91-9BA6-2D2BE362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6" name="Google Shape;780;p20">
              <a:extLst>
                <a:ext uri="{FF2B5EF4-FFF2-40B4-BE49-F238E27FC236}">
                  <a16:creationId xmlns:a16="http://schemas.microsoft.com/office/drawing/2014/main" id="{28C7EE27-545E-4121-A71F-1146D0C3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59366832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59366832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7" name="Google Shape;781;p20">
              <a:extLst>
                <a:ext uri="{FF2B5EF4-FFF2-40B4-BE49-F238E27FC236}">
                  <a16:creationId xmlns:a16="http://schemas.microsoft.com/office/drawing/2014/main" id="{CE67AFA6-536B-4D8D-9BCF-40BF959F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8" name="Google Shape;782;p20">
              <a:extLst>
                <a:ext uri="{FF2B5EF4-FFF2-40B4-BE49-F238E27FC236}">
                  <a16:creationId xmlns:a16="http://schemas.microsoft.com/office/drawing/2014/main" id="{DEB3AE38-D55E-49AD-B652-93CF7658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59362872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59362872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9" name="Google Shape;783;p20">
              <a:extLst>
                <a:ext uri="{FF2B5EF4-FFF2-40B4-BE49-F238E27FC236}">
                  <a16:creationId xmlns:a16="http://schemas.microsoft.com/office/drawing/2014/main" id="{CBAA8EEE-DACE-432E-85EF-38FC25547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0" name="Google Shape;784;p20">
            <a:extLst>
              <a:ext uri="{FF2B5EF4-FFF2-40B4-BE49-F238E27FC236}">
                <a16:creationId xmlns:a16="http://schemas.microsoft.com/office/drawing/2014/main" id="{49FAA698-243D-4C9F-89BF-B8D5F4AE6CCE}"/>
              </a:ext>
            </a:extLst>
          </p:cNvPr>
          <p:cNvSpPr>
            <a:spLocks/>
          </p:cNvSpPr>
          <p:nvPr/>
        </p:nvSpPr>
        <p:spPr bwMode="auto">
          <a:xfrm>
            <a:off x="8382000" y="3938589"/>
            <a:ext cx="214313" cy="333375"/>
          </a:xfrm>
          <a:custGeom>
            <a:avLst/>
            <a:gdLst>
              <a:gd name="T0" fmla="*/ 2147483646 w 6128"/>
              <a:gd name="T1" fmla="*/ 229450562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29450562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1" name="Google Shape;785;p20">
            <a:extLst>
              <a:ext uri="{FF2B5EF4-FFF2-40B4-BE49-F238E27FC236}">
                <a16:creationId xmlns:a16="http://schemas.microsoft.com/office/drawing/2014/main" id="{2D7B1B95-7DF0-494F-9B8C-3A01E06579CD}"/>
              </a:ext>
            </a:extLst>
          </p:cNvPr>
          <p:cNvSpPr>
            <a:spLocks/>
          </p:cNvSpPr>
          <p:nvPr/>
        </p:nvSpPr>
        <p:spPr bwMode="auto">
          <a:xfrm>
            <a:off x="8601076" y="4273550"/>
            <a:ext cx="136922" cy="211138"/>
          </a:xfrm>
          <a:custGeom>
            <a:avLst/>
            <a:gdLst>
              <a:gd name="T0" fmla="*/ 2147483646 w 3884"/>
              <a:gd name="T1" fmla="*/ 228828875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28828875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22" name="Google Shape;786;p20">
            <a:extLst>
              <a:ext uri="{FF2B5EF4-FFF2-40B4-BE49-F238E27FC236}">
                <a16:creationId xmlns:a16="http://schemas.microsoft.com/office/drawing/2014/main" id="{A5F49A39-67BB-4006-8A58-A11526EB08DF}"/>
              </a:ext>
            </a:extLst>
          </p:cNvPr>
          <p:cNvGrpSpPr>
            <a:grpSpLocks/>
          </p:cNvGrpSpPr>
          <p:nvPr/>
        </p:nvGrpSpPr>
        <p:grpSpPr bwMode="auto">
          <a:xfrm>
            <a:off x="7629526" y="669926"/>
            <a:ext cx="1098947" cy="1508125"/>
            <a:chOff x="918850" y="1629150"/>
            <a:chExt cx="442250" cy="453124"/>
          </a:xfrm>
        </p:grpSpPr>
        <p:sp>
          <p:nvSpPr>
            <p:cNvPr id="23" name="Google Shape;787;p20">
              <a:extLst>
                <a:ext uri="{FF2B5EF4-FFF2-40B4-BE49-F238E27FC236}">
                  <a16:creationId xmlns:a16="http://schemas.microsoft.com/office/drawing/2014/main" id="{C3346003-4D42-4091-A28F-61955693D093}"/>
                </a:ext>
              </a:extLst>
            </p:cNvPr>
            <p:cNvSpPr/>
            <p:nvPr/>
          </p:nvSpPr>
          <p:spPr>
            <a:xfrm>
              <a:off x="1016116" y="1741716"/>
              <a:ext cx="267841" cy="245641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4" name="Google Shape;788;p20">
              <a:extLst>
                <a:ext uri="{FF2B5EF4-FFF2-40B4-BE49-F238E27FC236}">
                  <a16:creationId xmlns:a16="http://schemas.microsoft.com/office/drawing/2014/main" id="{32CC3D17-76E0-419E-BF44-BA4E4469F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789;p20">
              <a:extLst>
                <a:ext uri="{FF2B5EF4-FFF2-40B4-BE49-F238E27FC236}">
                  <a16:creationId xmlns:a16="http://schemas.microsoft.com/office/drawing/2014/main" id="{5D35C4FC-E9F0-483A-882C-0655C969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790;p20">
              <a:extLst>
                <a:ext uri="{FF2B5EF4-FFF2-40B4-BE49-F238E27FC236}">
                  <a16:creationId xmlns:a16="http://schemas.microsoft.com/office/drawing/2014/main" id="{68537DFF-0597-42C1-AE0C-3035A6DA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791;p20">
              <a:extLst>
                <a:ext uri="{FF2B5EF4-FFF2-40B4-BE49-F238E27FC236}">
                  <a16:creationId xmlns:a16="http://schemas.microsoft.com/office/drawing/2014/main" id="{6A86B8C9-1AFE-42E2-A73D-36A1C6E5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792;p20">
              <a:extLst>
                <a:ext uri="{FF2B5EF4-FFF2-40B4-BE49-F238E27FC236}">
                  <a16:creationId xmlns:a16="http://schemas.microsoft.com/office/drawing/2014/main" id="{1AC01EE6-5839-4F00-ACA9-73AFB3A76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9" name="Google Shape;793;p20">
              <a:extLst>
                <a:ext uri="{FF2B5EF4-FFF2-40B4-BE49-F238E27FC236}">
                  <a16:creationId xmlns:a16="http://schemas.microsoft.com/office/drawing/2014/main" id="{A27DEF74-D883-45FE-B8A2-638E38282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794;p20">
              <a:extLst>
                <a:ext uri="{FF2B5EF4-FFF2-40B4-BE49-F238E27FC236}">
                  <a16:creationId xmlns:a16="http://schemas.microsoft.com/office/drawing/2014/main" id="{C3A21FFF-AB3D-4007-B6C2-C096BA74A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1" name="Google Shape;795;p20">
              <a:extLst>
                <a:ext uri="{FF2B5EF4-FFF2-40B4-BE49-F238E27FC236}">
                  <a16:creationId xmlns:a16="http://schemas.microsoft.com/office/drawing/2014/main" id="{A06035D7-8A62-4189-B13D-E5893D499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2" name="Google Shape;796;p20">
              <a:extLst>
                <a:ext uri="{FF2B5EF4-FFF2-40B4-BE49-F238E27FC236}">
                  <a16:creationId xmlns:a16="http://schemas.microsoft.com/office/drawing/2014/main" id="{DFB0E4E9-B3E5-4360-A157-DC3BADF2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3" name="Google Shape;797;p20">
              <a:extLst>
                <a:ext uri="{FF2B5EF4-FFF2-40B4-BE49-F238E27FC236}">
                  <a16:creationId xmlns:a16="http://schemas.microsoft.com/office/drawing/2014/main" id="{8E93388D-69E9-4EEF-A100-E9FA06063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4" name="Google Shape;798;p20">
              <a:extLst>
                <a:ext uri="{FF2B5EF4-FFF2-40B4-BE49-F238E27FC236}">
                  <a16:creationId xmlns:a16="http://schemas.microsoft.com/office/drawing/2014/main" id="{3AC76EE4-FA41-4CFB-B128-9C90B661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5" name="Google Shape;799;p20">
            <a:extLst>
              <a:ext uri="{FF2B5EF4-FFF2-40B4-BE49-F238E27FC236}">
                <a16:creationId xmlns:a16="http://schemas.microsoft.com/office/drawing/2014/main" id="{A44491C6-0BC2-4806-A8B4-0A8989F4540C}"/>
              </a:ext>
            </a:extLst>
          </p:cNvPr>
          <p:cNvSpPr/>
          <p:nvPr/>
        </p:nvSpPr>
        <p:spPr>
          <a:xfrm>
            <a:off x="787004" y="1276351"/>
            <a:ext cx="216694" cy="358775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6" name="Google Shape;800;p20">
            <a:extLst>
              <a:ext uri="{FF2B5EF4-FFF2-40B4-BE49-F238E27FC236}">
                <a16:creationId xmlns:a16="http://schemas.microsoft.com/office/drawing/2014/main" id="{458CFB25-7B0E-402B-AD3E-5A6F30D4E9AC}"/>
              </a:ext>
            </a:extLst>
          </p:cNvPr>
          <p:cNvSpPr>
            <a:spLocks/>
          </p:cNvSpPr>
          <p:nvPr/>
        </p:nvSpPr>
        <p:spPr bwMode="auto">
          <a:xfrm rot="19198971">
            <a:off x="457200" y="1360488"/>
            <a:ext cx="247650" cy="19050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7" name="Google Shape;801;p20">
            <a:extLst>
              <a:ext uri="{FF2B5EF4-FFF2-40B4-BE49-F238E27FC236}">
                <a16:creationId xmlns:a16="http://schemas.microsoft.com/office/drawing/2014/main" id="{76BAEB47-F05B-4376-B742-F11B85803C96}"/>
              </a:ext>
            </a:extLst>
          </p:cNvPr>
          <p:cNvSpPr>
            <a:spLocks/>
          </p:cNvSpPr>
          <p:nvPr/>
        </p:nvSpPr>
        <p:spPr bwMode="auto">
          <a:xfrm>
            <a:off x="933451" y="769938"/>
            <a:ext cx="232172" cy="3587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8" name="Google Shape;802;p20">
            <a:extLst>
              <a:ext uri="{FF2B5EF4-FFF2-40B4-BE49-F238E27FC236}">
                <a16:creationId xmlns:a16="http://schemas.microsoft.com/office/drawing/2014/main" id="{DA2EA418-5D7E-4ACB-8BD0-D3A8CF07D5AE}"/>
              </a:ext>
            </a:extLst>
          </p:cNvPr>
          <p:cNvSpPr>
            <a:spLocks/>
          </p:cNvSpPr>
          <p:nvPr/>
        </p:nvSpPr>
        <p:spPr bwMode="auto">
          <a:xfrm rot="2474609">
            <a:off x="8021242" y="3228976"/>
            <a:ext cx="402431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9" name="Google Shape;803;p20">
            <a:extLst>
              <a:ext uri="{FF2B5EF4-FFF2-40B4-BE49-F238E27FC236}">
                <a16:creationId xmlns:a16="http://schemas.microsoft.com/office/drawing/2014/main" id="{DE1CF5A8-5100-431F-AE14-1A66BB7F0AD0}"/>
              </a:ext>
            </a:extLst>
          </p:cNvPr>
          <p:cNvSpPr>
            <a:spLocks/>
          </p:cNvSpPr>
          <p:nvPr/>
        </p:nvSpPr>
        <p:spPr bwMode="auto">
          <a:xfrm rot="19198971">
            <a:off x="7461647" y="754063"/>
            <a:ext cx="247650" cy="19050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40" name="Google Shape;806;p20">
            <a:extLst>
              <a:ext uri="{FF2B5EF4-FFF2-40B4-BE49-F238E27FC236}">
                <a16:creationId xmlns:a16="http://schemas.microsoft.com/office/drawing/2014/main" id="{50A8B0B6-DFB9-42F1-9ED9-3DC32D5AC09C}"/>
              </a:ext>
            </a:extLst>
          </p:cNvPr>
          <p:cNvSpPr txBox="1"/>
          <p:nvPr/>
        </p:nvSpPr>
        <p:spPr>
          <a:xfrm>
            <a:off x="4577954" y="4268789"/>
            <a:ext cx="2656284" cy="820737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68569" rIns="68569" bIns="68569"/>
          <a:lstStyle/>
          <a:p>
            <a:pPr eaLnBrk="1" hangingPunct="1">
              <a:spcBef>
                <a:spcPts val="225"/>
              </a:spcBef>
              <a:spcAft>
                <a:spcPts val="0"/>
              </a:spcAft>
              <a:defRPr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4" name="Google Shape;804;p20"/>
          <p:cNvSpPr txBox="1">
            <a:spLocks noGrp="1"/>
          </p:cNvSpPr>
          <p:nvPr>
            <p:ph type="title"/>
          </p:nvPr>
        </p:nvSpPr>
        <p:spPr>
          <a:xfrm>
            <a:off x="1069850" y="2432767"/>
            <a:ext cx="2817600" cy="198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0"/>
          <p:cNvSpPr txBox="1">
            <a:spLocks noGrp="1"/>
          </p:cNvSpPr>
          <p:nvPr>
            <p:ph type="subTitle" idx="1"/>
          </p:nvPr>
        </p:nvSpPr>
        <p:spPr>
          <a:xfrm>
            <a:off x="4572000" y="1607533"/>
            <a:ext cx="3502200" cy="16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5432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0;p21">
            <a:extLst>
              <a:ext uri="{FF2B5EF4-FFF2-40B4-BE49-F238E27FC236}">
                <a16:creationId xmlns:a16="http://schemas.microsoft.com/office/drawing/2014/main" id="{AD7D3C93-9898-4651-A265-AEE17C002A44}"/>
              </a:ext>
            </a:extLst>
          </p:cNvPr>
          <p:cNvSpPr/>
          <p:nvPr/>
        </p:nvSpPr>
        <p:spPr>
          <a:xfrm rot="10800000">
            <a:off x="8502253" y="5414963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811;p21">
            <a:extLst>
              <a:ext uri="{FF2B5EF4-FFF2-40B4-BE49-F238E27FC236}">
                <a16:creationId xmlns:a16="http://schemas.microsoft.com/office/drawing/2014/main" id="{8013CA67-DF4B-418D-98AC-D985C8051331}"/>
              </a:ext>
            </a:extLst>
          </p:cNvPr>
          <p:cNvSpPr>
            <a:spLocks/>
          </p:cNvSpPr>
          <p:nvPr/>
        </p:nvSpPr>
        <p:spPr bwMode="auto">
          <a:xfrm>
            <a:off x="8505825" y="5086351"/>
            <a:ext cx="248841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" name="Google Shape;812;p21">
            <a:extLst>
              <a:ext uri="{FF2B5EF4-FFF2-40B4-BE49-F238E27FC236}">
                <a16:creationId xmlns:a16="http://schemas.microsoft.com/office/drawing/2014/main" id="{16B91CEB-FE8C-42C3-A1AC-764551023386}"/>
              </a:ext>
            </a:extLst>
          </p:cNvPr>
          <p:cNvSpPr>
            <a:spLocks/>
          </p:cNvSpPr>
          <p:nvPr/>
        </p:nvSpPr>
        <p:spPr bwMode="auto">
          <a:xfrm>
            <a:off x="8268891" y="64325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" name="Google Shape;813;p21">
            <a:extLst>
              <a:ext uri="{FF2B5EF4-FFF2-40B4-BE49-F238E27FC236}">
                <a16:creationId xmlns:a16="http://schemas.microsoft.com/office/drawing/2014/main" id="{2057E0DB-C953-4FE3-8E8B-A33B54A09894}"/>
              </a:ext>
            </a:extLst>
          </p:cNvPr>
          <p:cNvSpPr/>
          <p:nvPr/>
        </p:nvSpPr>
        <p:spPr>
          <a:xfrm>
            <a:off x="8430816" y="1073151"/>
            <a:ext cx="283369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8" name="Google Shape;814;p21">
            <a:extLst>
              <a:ext uri="{FF2B5EF4-FFF2-40B4-BE49-F238E27FC236}">
                <a16:creationId xmlns:a16="http://schemas.microsoft.com/office/drawing/2014/main" id="{F9B95EC5-FB83-40E9-946B-DDF4B149FDC2}"/>
              </a:ext>
            </a:extLst>
          </p:cNvPr>
          <p:cNvSpPr>
            <a:spLocks/>
          </p:cNvSpPr>
          <p:nvPr/>
        </p:nvSpPr>
        <p:spPr bwMode="auto">
          <a:xfrm rot="19198849">
            <a:off x="8054578" y="5759451"/>
            <a:ext cx="223838" cy="1746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9" name="Google Shape;815;p21">
            <a:extLst>
              <a:ext uri="{FF2B5EF4-FFF2-40B4-BE49-F238E27FC236}">
                <a16:creationId xmlns:a16="http://schemas.microsoft.com/office/drawing/2014/main" id="{07D4F113-3CF3-4CCE-B881-C75E3C0C5DF7}"/>
              </a:ext>
            </a:extLst>
          </p:cNvPr>
          <p:cNvSpPr>
            <a:spLocks/>
          </p:cNvSpPr>
          <p:nvPr/>
        </p:nvSpPr>
        <p:spPr bwMode="auto">
          <a:xfrm>
            <a:off x="495300" y="2732089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10" name="Google Shape;816;p21">
            <a:extLst>
              <a:ext uri="{FF2B5EF4-FFF2-40B4-BE49-F238E27FC236}">
                <a16:creationId xmlns:a16="http://schemas.microsoft.com/office/drawing/2014/main" id="{7649D224-BE45-48C9-912F-1C9392DAE1D4}"/>
              </a:ext>
            </a:extLst>
          </p:cNvPr>
          <p:cNvGrpSpPr>
            <a:grpSpLocks/>
          </p:cNvGrpSpPr>
          <p:nvPr/>
        </p:nvGrpSpPr>
        <p:grpSpPr bwMode="auto">
          <a:xfrm>
            <a:off x="429816" y="357188"/>
            <a:ext cx="1098947" cy="1484312"/>
            <a:chOff x="918850" y="1629150"/>
            <a:chExt cx="442250" cy="453124"/>
          </a:xfrm>
        </p:grpSpPr>
        <p:sp>
          <p:nvSpPr>
            <p:cNvPr id="11" name="Google Shape;817;p21">
              <a:extLst>
                <a:ext uri="{FF2B5EF4-FFF2-40B4-BE49-F238E27FC236}">
                  <a16:creationId xmlns:a16="http://schemas.microsoft.com/office/drawing/2014/main" id="{99FBC703-9F38-4C36-AEB0-7E3AAD201E24}"/>
                </a:ext>
              </a:extLst>
            </p:cNvPr>
            <p:cNvSpPr/>
            <p:nvPr/>
          </p:nvSpPr>
          <p:spPr>
            <a:xfrm>
              <a:off x="1016116" y="1742067"/>
              <a:ext cx="267842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2" name="Google Shape;818;p21">
              <a:extLst>
                <a:ext uri="{FF2B5EF4-FFF2-40B4-BE49-F238E27FC236}">
                  <a16:creationId xmlns:a16="http://schemas.microsoft.com/office/drawing/2014/main" id="{340CF8DA-6ADB-4310-B699-7920A91AF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819;p21">
              <a:extLst>
                <a:ext uri="{FF2B5EF4-FFF2-40B4-BE49-F238E27FC236}">
                  <a16:creationId xmlns:a16="http://schemas.microsoft.com/office/drawing/2014/main" id="{B6919415-77F3-4AEF-8800-D11EC0C0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820;p21">
              <a:extLst>
                <a:ext uri="{FF2B5EF4-FFF2-40B4-BE49-F238E27FC236}">
                  <a16:creationId xmlns:a16="http://schemas.microsoft.com/office/drawing/2014/main" id="{10C75292-C851-425D-BB25-550C723C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5" name="Google Shape;821;p21">
              <a:extLst>
                <a:ext uri="{FF2B5EF4-FFF2-40B4-BE49-F238E27FC236}">
                  <a16:creationId xmlns:a16="http://schemas.microsoft.com/office/drawing/2014/main" id="{F4480986-CC00-481E-AA91-3281F43E1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6" name="Google Shape;822;p21">
              <a:extLst>
                <a:ext uri="{FF2B5EF4-FFF2-40B4-BE49-F238E27FC236}">
                  <a16:creationId xmlns:a16="http://schemas.microsoft.com/office/drawing/2014/main" id="{7206608A-7BB2-4F8E-8379-870220778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7" name="Google Shape;823;p21">
              <a:extLst>
                <a:ext uri="{FF2B5EF4-FFF2-40B4-BE49-F238E27FC236}">
                  <a16:creationId xmlns:a16="http://schemas.microsoft.com/office/drawing/2014/main" id="{F729383F-2768-4873-99A4-8BC406E74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8" name="Google Shape;824;p21">
              <a:extLst>
                <a:ext uri="{FF2B5EF4-FFF2-40B4-BE49-F238E27FC236}">
                  <a16:creationId xmlns:a16="http://schemas.microsoft.com/office/drawing/2014/main" id="{A7D31DB1-0E85-4F7E-8C52-0CAE43248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9" name="Google Shape;825;p21">
              <a:extLst>
                <a:ext uri="{FF2B5EF4-FFF2-40B4-BE49-F238E27FC236}">
                  <a16:creationId xmlns:a16="http://schemas.microsoft.com/office/drawing/2014/main" id="{0849CE99-1A12-422D-B417-D04D95A0B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0" name="Google Shape;826;p21">
              <a:extLst>
                <a:ext uri="{FF2B5EF4-FFF2-40B4-BE49-F238E27FC236}">
                  <a16:creationId xmlns:a16="http://schemas.microsoft.com/office/drawing/2014/main" id="{67BB6EF2-FDBD-4B00-840C-F67CD35C5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1" name="Google Shape;827;p21">
              <a:extLst>
                <a:ext uri="{FF2B5EF4-FFF2-40B4-BE49-F238E27FC236}">
                  <a16:creationId xmlns:a16="http://schemas.microsoft.com/office/drawing/2014/main" id="{1B10021E-535B-409A-8D40-A9009369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2" name="Google Shape;828;p21">
              <a:extLst>
                <a:ext uri="{FF2B5EF4-FFF2-40B4-BE49-F238E27FC236}">
                  <a16:creationId xmlns:a16="http://schemas.microsoft.com/office/drawing/2014/main" id="{69FA3956-E1B5-405B-92C9-F4E14C52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3" name="Google Shape;829;p21">
            <a:extLst>
              <a:ext uri="{FF2B5EF4-FFF2-40B4-BE49-F238E27FC236}">
                <a16:creationId xmlns:a16="http://schemas.microsoft.com/office/drawing/2014/main" id="{5BFF3785-BC37-45BA-85B4-09F4325E69B2}"/>
              </a:ext>
            </a:extLst>
          </p:cNvPr>
          <p:cNvSpPr/>
          <p:nvPr/>
        </p:nvSpPr>
        <p:spPr>
          <a:xfrm>
            <a:off x="-4763" y="1479551"/>
            <a:ext cx="723900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4" name="Google Shape;830;p21">
            <a:extLst>
              <a:ext uri="{FF2B5EF4-FFF2-40B4-BE49-F238E27FC236}">
                <a16:creationId xmlns:a16="http://schemas.microsoft.com/office/drawing/2014/main" id="{0A2D19AA-9B9D-48E5-B197-9F7E1F59C6A8}"/>
              </a:ext>
            </a:extLst>
          </p:cNvPr>
          <p:cNvSpPr>
            <a:spLocks/>
          </p:cNvSpPr>
          <p:nvPr/>
        </p:nvSpPr>
        <p:spPr bwMode="auto">
          <a:xfrm>
            <a:off x="1789510" y="323851"/>
            <a:ext cx="220265" cy="2889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3425967"/>
            <a:ext cx="3253200" cy="14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530767"/>
            <a:ext cx="25716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132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2;p22">
            <a:extLst>
              <a:ext uri="{FF2B5EF4-FFF2-40B4-BE49-F238E27FC236}">
                <a16:creationId xmlns:a16="http://schemas.microsoft.com/office/drawing/2014/main" id="{C2FE692D-E3FB-4A95-A4E5-3D9CAA672E7C}"/>
              </a:ext>
            </a:extLst>
          </p:cNvPr>
          <p:cNvSpPr/>
          <p:nvPr/>
        </p:nvSpPr>
        <p:spPr>
          <a:xfrm rot="46">
            <a:off x="1229916" y="2189163"/>
            <a:ext cx="2384822" cy="119221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833;p22">
            <a:extLst>
              <a:ext uri="{FF2B5EF4-FFF2-40B4-BE49-F238E27FC236}">
                <a16:creationId xmlns:a16="http://schemas.microsoft.com/office/drawing/2014/main" id="{3A153F39-40F2-4F55-85B7-06C21369A2FC}"/>
              </a:ext>
            </a:extLst>
          </p:cNvPr>
          <p:cNvSpPr/>
          <p:nvPr/>
        </p:nvSpPr>
        <p:spPr>
          <a:xfrm>
            <a:off x="-4762" y="439738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6" name="Google Shape;834;p22">
            <a:extLst>
              <a:ext uri="{FF2B5EF4-FFF2-40B4-BE49-F238E27FC236}">
                <a16:creationId xmlns:a16="http://schemas.microsoft.com/office/drawing/2014/main" id="{7BC68887-D1F4-46EC-BCFE-501FFF4AF32D}"/>
              </a:ext>
            </a:extLst>
          </p:cNvPr>
          <p:cNvSpPr/>
          <p:nvPr/>
        </p:nvSpPr>
        <p:spPr>
          <a:xfrm rot="10800000">
            <a:off x="8502253" y="5414963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7" name="Google Shape;835;p22">
            <a:extLst>
              <a:ext uri="{FF2B5EF4-FFF2-40B4-BE49-F238E27FC236}">
                <a16:creationId xmlns:a16="http://schemas.microsoft.com/office/drawing/2014/main" id="{1A7346F4-89CD-4AA9-90DF-8EE426AE350B}"/>
              </a:ext>
            </a:extLst>
          </p:cNvPr>
          <p:cNvSpPr>
            <a:spLocks/>
          </p:cNvSpPr>
          <p:nvPr/>
        </p:nvSpPr>
        <p:spPr bwMode="auto">
          <a:xfrm>
            <a:off x="129778" y="247651"/>
            <a:ext cx="251222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8" name="Google Shape;836;p22">
            <a:extLst>
              <a:ext uri="{FF2B5EF4-FFF2-40B4-BE49-F238E27FC236}">
                <a16:creationId xmlns:a16="http://schemas.microsoft.com/office/drawing/2014/main" id="{CD9702A7-FB88-48AC-86CB-C82748D8629A}"/>
              </a:ext>
            </a:extLst>
          </p:cNvPr>
          <p:cNvGrpSpPr>
            <a:grpSpLocks/>
          </p:cNvGrpSpPr>
          <p:nvPr/>
        </p:nvGrpSpPr>
        <p:grpSpPr bwMode="auto">
          <a:xfrm>
            <a:off x="242887" y="657226"/>
            <a:ext cx="939404" cy="785813"/>
            <a:chOff x="6925510" y="205316"/>
            <a:chExt cx="905688" cy="530354"/>
          </a:xfrm>
        </p:grpSpPr>
        <p:sp>
          <p:nvSpPr>
            <p:cNvPr id="9" name="Google Shape;837;p22">
              <a:extLst>
                <a:ext uri="{FF2B5EF4-FFF2-40B4-BE49-F238E27FC236}">
                  <a16:creationId xmlns:a16="http://schemas.microsoft.com/office/drawing/2014/main" id="{1730AD08-680E-462A-9741-092AC3740566}"/>
                </a:ext>
              </a:extLst>
            </p:cNvPr>
            <p:cNvSpPr/>
            <p:nvPr/>
          </p:nvSpPr>
          <p:spPr>
            <a:xfrm>
              <a:off x="7094251" y="213887"/>
              <a:ext cx="567059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0" name="Google Shape;838;p22">
              <a:extLst>
                <a:ext uri="{FF2B5EF4-FFF2-40B4-BE49-F238E27FC236}">
                  <a16:creationId xmlns:a16="http://schemas.microsoft.com/office/drawing/2014/main" id="{530518CF-525A-497A-8A58-E40F2A155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839;p22">
              <a:extLst>
                <a:ext uri="{FF2B5EF4-FFF2-40B4-BE49-F238E27FC236}">
                  <a16:creationId xmlns:a16="http://schemas.microsoft.com/office/drawing/2014/main" id="{033F7EE6-D514-4B9A-B55D-F06649786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840;p22">
              <a:extLst>
                <a:ext uri="{FF2B5EF4-FFF2-40B4-BE49-F238E27FC236}">
                  <a16:creationId xmlns:a16="http://schemas.microsoft.com/office/drawing/2014/main" id="{3D897826-980F-4D33-A1A3-9C3AE9387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841;p22">
              <a:extLst>
                <a:ext uri="{FF2B5EF4-FFF2-40B4-BE49-F238E27FC236}">
                  <a16:creationId xmlns:a16="http://schemas.microsoft.com/office/drawing/2014/main" id="{13F98F22-F40B-4B20-A281-9B5F9F404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842;p22">
              <a:extLst>
                <a:ext uri="{FF2B5EF4-FFF2-40B4-BE49-F238E27FC236}">
                  <a16:creationId xmlns:a16="http://schemas.microsoft.com/office/drawing/2014/main" id="{8C184E3C-588E-4E26-9F72-C7F07A34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5" name="Google Shape;843;p22">
            <a:extLst>
              <a:ext uri="{FF2B5EF4-FFF2-40B4-BE49-F238E27FC236}">
                <a16:creationId xmlns:a16="http://schemas.microsoft.com/office/drawing/2014/main" id="{A8554103-60E0-4D1B-B972-F670E90B36C0}"/>
              </a:ext>
            </a:extLst>
          </p:cNvPr>
          <p:cNvSpPr>
            <a:spLocks/>
          </p:cNvSpPr>
          <p:nvPr/>
        </p:nvSpPr>
        <p:spPr bwMode="auto">
          <a:xfrm>
            <a:off x="1070373" y="365125"/>
            <a:ext cx="15954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6" name="Google Shape;844;p22">
            <a:extLst>
              <a:ext uri="{FF2B5EF4-FFF2-40B4-BE49-F238E27FC236}">
                <a16:creationId xmlns:a16="http://schemas.microsoft.com/office/drawing/2014/main" id="{1F935F45-5151-4730-9C99-07A3DB84EA50}"/>
              </a:ext>
            </a:extLst>
          </p:cNvPr>
          <p:cNvSpPr>
            <a:spLocks/>
          </p:cNvSpPr>
          <p:nvPr/>
        </p:nvSpPr>
        <p:spPr bwMode="auto">
          <a:xfrm>
            <a:off x="242888" y="1609726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7" name="Google Shape;845;p22">
            <a:extLst>
              <a:ext uri="{FF2B5EF4-FFF2-40B4-BE49-F238E27FC236}">
                <a16:creationId xmlns:a16="http://schemas.microsoft.com/office/drawing/2014/main" id="{1C010E7F-B0AB-40C6-8C7F-5A3B02409B7F}"/>
              </a:ext>
            </a:extLst>
          </p:cNvPr>
          <p:cNvSpPr>
            <a:spLocks/>
          </p:cNvSpPr>
          <p:nvPr/>
        </p:nvSpPr>
        <p:spPr bwMode="auto">
          <a:xfrm>
            <a:off x="8640367" y="4959350"/>
            <a:ext cx="250031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8" name="Google Shape;846;p22">
            <a:extLst>
              <a:ext uri="{FF2B5EF4-FFF2-40B4-BE49-F238E27FC236}">
                <a16:creationId xmlns:a16="http://schemas.microsoft.com/office/drawing/2014/main" id="{786991C1-C083-4BB5-A565-280F61861F5F}"/>
              </a:ext>
            </a:extLst>
          </p:cNvPr>
          <p:cNvSpPr/>
          <p:nvPr/>
        </p:nvSpPr>
        <p:spPr>
          <a:xfrm>
            <a:off x="285750" y="6303964"/>
            <a:ext cx="148829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9" name="Google Shape;847;p22">
            <a:extLst>
              <a:ext uri="{FF2B5EF4-FFF2-40B4-BE49-F238E27FC236}">
                <a16:creationId xmlns:a16="http://schemas.microsoft.com/office/drawing/2014/main" id="{DC0813A3-6D1A-49F1-8934-CB2DE8F618EC}"/>
              </a:ext>
            </a:extLst>
          </p:cNvPr>
          <p:cNvSpPr>
            <a:spLocks/>
          </p:cNvSpPr>
          <p:nvPr/>
        </p:nvSpPr>
        <p:spPr bwMode="auto">
          <a:xfrm>
            <a:off x="8349854" y="6432550"/>
            <a:ext cx="16073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0" name="Google Shape;848;p22">
            <a:extLst>
              <a:ext uri="{FF2B5EF4-FFF2-40B4-BE49-F238E27FC236}">
                <a16:creationId xmlns:a16="http://schemas.microsoft.com/office/drawing/2014/main" id="{D15DAE2D-FA7D-4B23-9832-F0AA1D878962}"/>
              </a:ext>
            </a:extLst>
          </p:cNvPr>
          <p:cNvSpPr>
            <a:spLocks/>
          </p:cNvSpPr>
          <p:nvPr/>
        </p:nvSpPr>
        <p:spPr bwMode="auto">
          <a:xfrm>
            <a:off x="7992666" y="55308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1" name="Google Shape;849;p22">
            <a:extLst>
              <a:ext uri="{FF2B5EF4-FFF2-40B4-BE49-F238E27FC236}">
                <a16:creationId xmlns:a16="http://schemas.microsoft.com/office/drawing/2014/main" id="{2EA791EB-3485-4284-84B2-F4C5CB405AE3}"/>
              </a:ext>
            </a:extLst>
          </p:cNvPr>
          <p:cNvSpPr>
            <a:spLocks/>
          </p:cNvSpPr>
          <p:nvPr/>
        </p:nvSpPr>
        <p:spPr bwMode="auto">
          <a:xfrm flipH="1">
            <a:off x="7497366" y="1604964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0600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6132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2" name="Google Shape;850;p22">
            <a:extLst>
              <a:ext uri="{FF2B5EF4-FFF2-40B4-BE49-F238E27FC236}">
                <a16:creationId xmlns:a16="http://schemas.microsoft.com/office/drawing/2014/main" id="{FD06A045-6CD1-434C-955F-F6D7B9169B76}"/>
              </a:ext>
            </a:extLst>
          </p:cNvPr>
          <p:cNvSpPr>
            <a:spLocks/>
          </p:cNvSpPr>
          <p:nvPr/>
        </p:nvSpPr>
        <p:spPr bwMode="auto">
          <a:xfrm rot="2209237">
            <a:off x="8239125" y="482601"/>
            <a:ext cx="16073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3" name="Google Shape;851;p22">
            <a:extLst>
              <a:ext uri="{FF2B5EF4-FFF2-40B4-BE49-F238E27FC236}">
                <a16:creationId xmlns:a16="http://schemas.microsoft.com/office/drawing/2014/main" id="{C68C9F49-4EC3-4350-B790-46B92BE5DEF7}"/>
              </a:ext>
            </a:extLst>
          </p:cNvPr>
          <p:cNvSpPr>
            <a:spLocks/>
          </p:cNvSpPr>
          <p:nvPr/>
        </p:nvSpPr>
        <p:spPr bwMode="auto">
          <a:xfrm rot="2089191" flipH="1">
            <a:off x="8053387" y="5421314"/>
            <a:ext cx="738188" cy="896937"/>
          </a:xfrm>
          <a:custGeom>
            <a:avLst/>
            <a:gdLst>
              <a:gd name="T0" fmla="*/ 2147483646 w 12626"/>
              <a:gd name="T1" fmla="*/ 2126440814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26440814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4" name="Google Shape;852;p22">
            <a:extLst>
              <a:ext uri="{FF2B5EF4-FFF2-40B4-BE49-F238E27FC236}">
                <a16:creationId xmlns:a16="http://schemas.microsoft.com/office/drawing/2014/main" id="{4D3E3A7B-D292-469D-8942-4F6479C8CB7F}"/>
              </a:ext>
            </a:extLst>
          </p:cNvPr>
          <p:cNvSpPr/>
          <p:nvPr/>
        </p:nvSpPr>
        <p:spPr>
          <a:xfrm flipH="1">
            <a:off x="7397354" y="657226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5" name="Google Shape;853;p22">
            <a:extLst>
              <a:ext uri="{FF2B5EF4-FFF2-40B4-BE49-F238E27FC236}">
                <a16:creationId xmlns:a16="http://schemas.microsoft.com/office/drawing/2014/main" id="{11B4FBFD-9532-4976-AF78-FBEF89B72C8E}"/>
              </a:ext>
            </a:extLst>
          </p:cNvPr>
          <p:cNvSpPr/>
          <p:nvPr/>
        </p:nvSpPr>
        <p:spPr>
          <a:xfrm flipH="1">
            <a:off x="7649766" y="876300"/>
            <a:ext cx="108347" cy="160338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069850" y="2262300"/>
            <a:ext cx="2880300" cy="12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069850" y="3762633"/>
            <a:ext cx="2880300" cy="146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6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id="{FF08DA59-C487-42BD-886D-A979D7B92080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id="{3190824B-65FF-4920-9D04-533AF7CFCCD8}"/>
              </a:ext>
            </a:extLst>
          </p:cNvPr>
          <p:cNvSpPr/>
          <p:nvPr/>
        </p:nvSpPr>
        <p:spPr>
          <a:xfrm rot="10800000" flipH="1">
            <a:off x="-4762" y="5414963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id="{10289757-FAE6-4648-BBFF-5A2CA1210EE4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1"/>
            <a:ext cx="296466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id="{F07E15D2-41CA-4086-A195-959195CB48C8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6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id="{0B49E25D-85B6-4F85-92A4-546075596535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id="{4B1C16C8-6F2C-43B4-8067-06101207DA40}"/>
              </a:ext>
            </a:extLst>
          </p:cNvPr>
          <p:cNvSpPr>
            <a:spLocks/>
          </p:cNvSpPr>
          <p:nvPr/>
        </p:nvSpPr>
        <p:spPr bwMode="auto">
          <a:xfrm flipH="1">
            <a:off x="384573" y="5086351"/>
            <a:ext cx="248840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id="{7DF0F15C-6F7E-4CDE-AD9B-8E21A787279C}"/>
              </a:ext>
            </a:extLst>
          </p:cNvPr>
          <p:cNvSpPr/>
          <p:nvPr/>
        </p:nvSpPr>
        <p:spPr>
          <a:xfrm flipH="1">
            <a:off x="8704660" y="6303964"/>
            <a:ext cx="150019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id="{5CFAF935-ED5B-4693-8DBB-3BB2144360AA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7539037" y="493713"/>
            <a:ext cx="1147763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id="{A63E5501-3AE7-4238-B5B7-CB8ADA74E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id="{7FC04E49-D346-4CA9-A01A-E72DFC5C5B53}"/>
                </a:ext>
              </a:extLst>
            </p:cNvPr>
            <p:cNvSpPr/>
            <p:nvPr/>
          </p:nvSpPr>
          <p:spPr>
            <a:xfrm>
              <a:off x="478527" y="2825246"/>
              <a:ext cx="1012293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id="{ED89BC49-0780-49A5-84E5-2FC6FC8F5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id="{24F10C48-D960-473F-BF71-66641BD9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id="{4D44B8FF-B1B6-4D55-B932-3596371E3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id="{6092271F-7EB5-471A-BE09-6FDBAC343603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73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id="{1D049904-A3FA-4C96-9B55-9622CB85515A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4"/>
            <a:ext cx="16073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id="{56E00EF7-FB2F-4A37-A091-A65F08E5EA7A}"/>
              </a:ext>
            </a:extLst>
          </p:cNvPr>
          <p:cNvSpPr>
            <a:spLocks/>
          </p:cNvSpPr>
          <p:nvPr/>
        </p:nvSpPr>
        <p:spPr bwMode="auto">
          <a:xfrm flipH="1">
            <a:off x="784623" y="306389"/>
            <a:ext cx="159544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0600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6132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id="{CC5B89B0-1CF0-497B-8E77-D52D87ECF43F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5979" y="762001"/>
            <a:ext cx="16073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id="{7A28C8F0-643D-4411-862D-57BBBBC02B6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935" y="977901"/>
            <a:ext cx="904875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id="{C1BC1D76-4C7D-4FBB-B883-B144FB535CC3}"/>
                </a:ext>
              </a:extLst>
            </p:cNvPr>
            <p:cNvSpPr/>
            <p:nvPr/>
          </p:nvSpPr>
          <p:spPr>
            <a:xfrm>
              <a:off x="-304950" y="2354338"/>
              <a:ext cx="1181339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id="{81E029B3-0A89-42EB-8ED8-E81D1C59AEF7}"/>
                </a:ext>
              </a:extLst>
            </p:cNvPr>
            <p:cNvSpPr/>
            <p:nvPr/>
          </p:nvSpPr>
          <p:spPr>
            <a:xfrm>
              <a:off x="-20732" y="2114455"/>
              <a:ext cx="50270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id="{F8BA3268-9DF1-4057-AEE1-C711BB960AB3}"/>
                </a:ext>
              </a:extLst>
            </p:cNvPr>
            <p:cNvSpPr/>
            <p:nvPr/>
          </p:nvSpPr>
          <p:spPr>
            <a:xfrm>
              <a:off x="422027" y="2290498"/>
              <a:ext cx="52204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id="{B923D22C-6D0C-47C9-9512-0DA23395BC28}"/>
                </a:ext>
              </a:extLst>
            </p:cNvPr>
            <p:cNvSpPr/>
            <p:nvPr/>
          </p:nvSpPr>
          <p:spPr>
            <a:xfrm>
              <a:off x="839652" y="2338862"/>
              <a:ext cx="63804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id="{A07B14CC-2FB4-41C4-812A-27F1AE80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id="{991BFBDA-34CF-404B-8D32-76CCEDB09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443759904 w 3295"/>
                <a:gd name="T1" fmla="*/ 443763521 h 455"/>
                <a:gd name="T2" fmla="*/ 443759904 w 3295"/>
                <a:gd name="T3" fmla="*/ 443763521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443759904 w 3295"/>
                <a:gd name="T9" fmla="*/ 443763521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id="{D2489EE9-2DEF-4C22-8DBB-6FA6925E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443754491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443754491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id="{7C841B63-CD1B-4D7F-92FD-E4A20516B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44375191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1323119777 h 2705"/>
                <a:gd name="T18" fmla="*/ 2147483646 w 10854"/>
                <a:gd name="T19" fmla="*/ 44375191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id="{01E8C1C0-58B9-4FDE-B657-2FED03EC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443754483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443754483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id="{CBC94768-454A-47EC-85A0-67230BF2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id="{945AFE7E-F3E0-4EC6-BD40-36248D019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443752377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443752377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id="{E2CD9028-64DA-4F5F-9F35-F82F45D7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443754718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443754718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id="{3CFFBCE8-CF4B-4041-9E69-78E51DA45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443754289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443754289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id="{7CFA335D-EF80-4028-81B5-31F082DE0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443754703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443754703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id="{3087BA0A-12EF-4105-92CA-6440B6207FDE}"/>
              </a:ext>
            </a:extLst>
          </p:cNvPr>
          <p:cNvGrpSpPr>
            <a:grpSpLocks/>
          </p:cNvGrpSpPr>
          <p:nvPr/>
        </p:nvGrpSpPr>
        <p:grpSpPr bwMode="auto">
          <a:xfrm>
            <a:off x="713185" y="5019676"/>
            <a:ext cx="977503" cy="817563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id="{4C41276B-4FEA-46FA-8C2D-D0A2906A3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id="{3BFE9BEF-199D-49E7-B80D-CCF722DC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id="{8F29E210-F45B-4369-A6FF-B41CF040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id="{6CB83BB4-88FA-4245-816C-D9F3E5C6E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id="{297F43D9-5526-4ACF-8733-F7B292A3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id="{1215D9D4-BD59-407B-8FA2-22514DB8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642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1;p24">
            <a:extLst>
              <a:ext uri="{FF2B5EF4-FFF2-40B4-BE49-F238E27FC236}">
                <a16:creationId xmlns:a16="http://schemas.microsoft.com/office/drawing/2014/main" id="{8C210993-341E-4F6B-8FB5-9CB6DEA048C2}"/>
              </a:ext>
            </a:extLst>
          </p:cNvPr>
          <p:cNvSpPr>
            <a:spLocks/>
          </p:cNvSpPr>
          <p:nvPr/>
        </p:nvSpPr>
        <p:spPr bwMode="auto">
          <a:xfrm flipH="1">
            <a:off x="784623" y="306389"/>
            <a:ext cx="159544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0600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6132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" name="Google Shape;902;p24">
            <a:extLst>
              <a:ext uri="{FF2B5EF4-FFF2-40B4-BE49-F238E27FC236}">
                <a16:creationId xmlns:a16="http://schemas.microsoft.com/office/drawing/2014/main" id="{B7B00EF1-FA54-4547-A52B-A05556F5B0AB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5979" y="762001"/>
            <a:ext cx="16073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" name="Google Shape;903;p24">
            <a:extLst>
              <a:ext uri="{FF2B5EF4-FFF2-40B4-BE49-F238E27FC236}">
                <a16:creationId xmlns:a16="http://schemas.microsoft.com/office/drawing/2014/main" id="{C0B85490-EDE5-4A41-86A9-57DB9FB23EFD}"/>
              </a:ext>
            </a:extLst>
          </p:cNvPr>
          <p:cNvSpPr>
            <a:spLocks/>
          </p:cNvSpPr>
          <p:nvPr/>
        </p:nvSpPr>
        <p:spPr bwMode="auto">
          <a:xfrm>
            <a:off x="513160" y="704851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1976010049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" name="Google Shape;904;p24">
            <a:extLst>
              <a:ext uri="{FF2B5EF4-FFF2-40B4-BE49-F238E27FC236}">
                <a16:creationId xmlns:a16="http://schemas.microsoft.com/office/drawing/2014/main" id="{A27EC1B8-C23E-41C5-928A-F2DB54D371D6}"/>
              </a:ext>
            </a:extLst>
          </p:cNvPr>
          <p:cNvSpPr>
            <a:spLocks/>
          </p:cNvSpPr>
          <p:nvPr/>
        </p:nvSpPr>
        <p:spPr bwMode="auto">
          <a:xfrm>
            <a:off x="7878366" y="322264"/>
            <a:ext cx="261938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" name="Google Shape;905;p24">
            <a:extLst>
              <a:ext uri="{FF2B5EF4-FFF2-40B4-BE49-F238E27FC236}">
                <a16:creationId xmlns:a16="http://schemas.microsoft.com/office/drawing/2014/main" id="{99EAF299-180E-40EA-92BF-40231DA2C1D2}"/>
              </a:ext>
            </a:extLst>
          </p:cNvPr>
          <p:cNvSpPr>
            <a:spLocks/>
          </p:cNvSpPr>
          <p:nvPr/>
        </p:nvSpPr>
        <p:spPr bwMode="auto">
          <a:xfrm>
            <a:off x="8058150" y="5962651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1976034542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9" name="Google Shape;906;p24">
            <a:extLst>
              <a:ext uri="{FF2B5EF4-FFF2-40B4-BE49-F238E27FC236}">
                <a16:creationId xmlns:a16="http://schemas.microsoft.com/office/drawing/2014/main" id="{8E1CBAEB-3DCA-46DE-A060-E3DCA4A60A32}"/>
              </a:ext>
            </a:extLst>
          </p:cNvPr>
          <p:cNvSpPr>
            <a:spLocks/>
          </p:cNvSpPr>
          <p:nvPr/>
        </p:nvSpPr>
        <p:spPr bwMode="auto">
          <a:xfrm>
            <a:off x="8376048" y="5330825"/>
            <a:ext cx="316706" cy="363538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0" name="Google Shape;907;p24">
            <a:extLst>
              <a:ext uri="{FF2B5EF4-FFF2-40B4-BE49-F238E27FC236}">
                <a16:creationId xmlns:a16="http://schemas.microsoft.com/office/drawing/2014/main" id="{119DA5F4-03DD-459C-A48A-AC81B1A277AE}"/>
              </a:ext>
            </a:extLst>
          </p:cNvPr>
          <p:cNvSpPr/>
          <p:nvPr/>
        </p:nvSpPr>
        <p:spPr>
          <a:xfrm>
            <a:off x="8510587" y="1147764"/>
            <a:ext cx="291704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1" name="Google Shape;908;p24">
            <a:extLst>
              <a:ext uri="{FF2B5EF4-FFF2-40B4-BE49-F238E27FC236}">
                <a16:creationId xmlns:a16="http://schemas.microsoft.com/office/drawing/2014/main" id="{0ED395E8-F8C4-4380-B42E-21C71705FECA}"/>
              </a:ext>
            </a:extLst>
          </p:cNvPr>
          <p:cNvSpPr>
            <a:spLocks/>
          </p:cNvSpPr>
          <p:nvPr/>
        </p:nvSpPr>
        <p:spPr bwMode="auto">
          <a:xfrm>
            <a:off x="8621316" y="2189164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4255800"/>
            <a:ext cx="2817900" cy="11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417200"/>
            <a:ext cx="3059700" cy="276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501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2;p25">
            <a:extLst>
              <a:ext uri="{FF2B5EF4-FFF2-40B4-BE49-F238E27FC236}">
                <a16:creationId xmlns:a16="http://schemas.microsoft.com/office/drawing/2014/main" id="{248C359B-6A3D-46D4-841F-8BF228379FC0}"/>
              </a:ext>
            </a:extLst>
          </p:cNvPr>
          <p:cNvGrpSpPr>
            <a:grpSpLocks/>
          </p:cNvGrpSpPr>
          <p:nvPr/>
        </p:nvGrpSpPr>
        <p:grpSpPr bwMode="auto">
          <a:xfrm>
            <a:off x="7661672" y="630239"/>
            <a:ext cx="547688" cy="688975"/>
            <a:chOff x="7833271" y="445037"/>
            <a:chExt cx="481756" cy="454273"/>
          </a:xfrm>
        </p:grpSpPr>
        <p:sp>
          <p:nvSpPr>
            <p:cNvPr id="6" name="Google Shape;913;p25">
              <a:extLst>
                <a:ext uri="{FF2B5EF4-FFF2-40B4-BE49-F238E27FC236}">
                  <a16:creationId xmlns:a16="http://schemas.microsoft.com/office/drawing/2014/main" id="{13030212-8B65-49B6-B1DF-3AF2D20EE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184988661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" name="Google Shape;914;p25">
              <a:extLst>
                <a:ext uri="{FF2B5EF4-FFF2-40B4-BE49-F238E27FC236}">
                  <a16:creationId xmlns:a16="http://schemas.microsoft.com/office/drawing/2014/main" id="{7972CFE0-7D34-4449-880E-45E6C55C4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" name="Google Shape;915;p25">
              <a:extLst>
                <a:ext uri="{FF2B5EF4-FFF2-40B4-BE49-F238E27FC236}">
                  <a16:creationId xmlns:a16="http://schemas.microsoft.com/office/drawing/2014/main" id="{2A287FC4-6595-45A7-AD66-9909C153D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16178493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16178493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" name="Google Shape;916;p25">
              <a:extLst>
                <a:ext uri="{FF2B5EF4-FFF2-40B4-BE49-F238E27FC236}">
                  <a16:creationId xmlns:a16="http://schemas.microsoft.com/office/drawing/2014/main" id="{3F87E0BB-FFF2-4EBB-A6B0-5A6EC9584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917;p25">
              <a:extLst>
                <a:ext uri="{FF2B5EF4-FFF2-40B4-BE49-F238E27FC236}">
                  <a16:creationId xmlns:a16="http://schemas.microsoft.com/office/drawing/2014/main" id="{8C62C66D-941A-42CC-8B11-E3E52E904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1286711802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918;p25">
              <a:extLst>
                <a:ext uri="{FF2B5EF4-FFF2-40B4-BE49-F238E27FC236}">
                  <a16:creationId xmlns:a16="http://schemas.microsoft.com/office/drawing/2014/main" id="{DC1E806F-07C9-457D-B663-7F96700B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161783647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161783647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919;p25">
              <a:extLst>
                <a:ext uri="{FF2B5EF4-FFF2-40B4-BE49-F238E27FC236}">
                  <a16:creationId xmlns:a16="http://schemas.microsoft.com/office/drawing/2014/main" id="{EFF84DBC-E3B2-4788-9759-CAE36B8A6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1110112165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920;p25">
              <a:extLst>
                <a:ext uri="{FF2B5EF4-FFF2-40B4-BE49-F238E27FC236}">
                  <a16:creationId xmlns:a16="http://schemas.microsoft.com/office/drawing/2014/main" id="{ED56B6BE-F30A-4B37-A9B6-391CAE231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966841097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921;p25">
              <a:extLst>
                <a:ext uri="{FF2B5EF4-FFF2-40B4-BE49-F238E27FC236}">
                  <a16:creationId xmlns:a16="http://schemas.microsoft.com/office/drawing/2014/main" id="{73135405-DA54-4FA0-B6D7-5FDBEFF0F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16177887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16177887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5" name="Google Shape;922;p25">
              <a:extLst>
                <a:ext uri="{FF2B5EF4-FFF2-40B4-BE49-F238E27FC236}">
                  <a16:creationId xmlns:a16="http://schemas.microsoft.com/office/drawing/2014/main" id="{A5312771-47C0-47D8-A7C3-3077FF0C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3700725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6" name="Google Shape;923;p25">
              <a:extLst>
                <a:ext uri="{FF2B5EF4-FFF2-40B4-BE49-F238E27FC236}">
                  <a16:creationId xmlns:a16="http://schemas.microsoft.com/office/drawing/2014/main" id="{D05141DF-AAD6-43FD-A612-2424B81E8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7" name="Google Shape;924;p25">
              <a:extLst>
                <a:ext uri="{FF2B5EF4-FFF2-40B4-BE49-F238E27FC236}">
                  <a16:creationId xmlns:a16="http://schemas.microsoft.com/office/drawing/2014/main" id="{3FEB4BD3-02E2-4490-9F4D-2C92935A4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8" name="Google Shape;925;p25">
              <a:extLst>
                <a:ext uri="{FF2B5EF4-FFF2-40B4-BE49-F238E27FC236}">
                  <a16:creationId xmlns:a16="http://schemas.microsoft.com/office/drawing/2014/main" id="{E046E1E1-957F-4DCC-AD1C-2D113F130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161781600 h 4856"/>
                <a:gd name="T2" fmla="*/ 2147483646 w 2848"/>
                <a:gd name="T3" fmla="*/ 2147483646 h 4856"/>
                <a:gd name="T4" fmla="*/ 1850142703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161781600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9" name="Google Shape;926;p25">
              <a:extLst>
                <a:ext uri="{FF2B5EF4-FFF2-40B4-BE49-F238E27FC236}">
                  <a16:creationId xmlns:a16="http://schemas.microsoft.com/office/drawing/2014/main" id="{71225516-3F51-4765-8666-BFC5413B9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0" name="Google Shape;927;p25">
              <a:extLst>
                <a:ext uri="{FF2B5EF4-FFF2-40B4-BE49-F238E27FC236}">
                  <a16:creationId xmlns:a16="http://schemas.microsoft.com/office/drawing/2014/main" id="{327CE206-1E27-4143-952A-AA1B0C95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1" name="Google Shape;928;p25">
              <a:extLst>
                <a:ext uri="{FF2B5EF4-FFF2-40B4-BE49-F238E27FC236}">
                  <a16:creationId xmlns:a16="http://schemas.microsoft.com/office/drawing/2014/main" id="{E1DB4124-8FB8-4E6F-B502-D26BD60C6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161779774 h 1316"/>
                <a:gd name="T2" fmla="*/ 2147483646 w 596"/>
                <a:gd name="T3" fmla="*/ 481562235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161779774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2" name="Google Shape;929;p25">
              <a:extLst>
                <a:ext uri="{FF2B5EF4-FFF2-40B4-BE49-F238E27FC236}">
                  <a16:creationId xmlns:a16="http://schemas.microsoft.com/office/drawing/2014/main" id="{E91B3BFE-6569-4804-BF6B-A883E4B5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1617848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1617848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930;p25">
              <a:extLst>
                <a:ext uri="{FF2B5EF4-FFF2-40B4-BE49-F238E27FC236}">
                  <a16:creationId xmlns:a16="http://schemas.microsoft.com/office/drawing/2014/main" id="{D79ADFC5-06CB-43C6-8707-D43C0C87A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161789962 h 420"/>
                <a:gd name="T2" fmla="*/ 2147483646 w 1303"/>
                <a:gd name="T3" fmla="*/ 323495588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161789962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931;p25">
              <a:extLst>
                <a:ext uri="{FF2B5EF4-FFF2-40B4-BE49-F238E27FC236}">
                  <a16:creationId xmlns:a16="http://schemas.microsoft.com/office/drawing/2014/main" id="{642C0B51-1552-4865-89DD-505050675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161796878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161796878 h 374"/>
                <a:gd name="T16" fmla="*/ 2147483646 w 1300"/>
                <a:gd name="T17" fmla="*/ 161796878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5" name="Google Shape;932;p25">
            <a:extLst>
              <a:ext uri="{FF2B5EF4-FFF2-40B4-BE49-F238E27FC236}">
                <a16:creationId xmlns:a16="http://schemas.microsoft.com/office/drawing/2014/main" id="{59028B80-4AD7-4E05-8866-E6E2791F3DCD}"/>
              </a:ext>
            </a:extLst>
          </p:cNvPr>
          <p:cNvSpPr>
            <a:spLocks/>
          </p:cNvSpPr>
          <p:nvPr/>
        </p:nvSpPr>
        <p:spPr bwMode="auto">
          <a:xfrm>
            <a:off x="7402116" y="998538"/>
            <a:ext cx="157163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086240575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46335963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235034540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6" name="Google Shape;934;p25">
            <a:extLst>
              <a:ext uri="{FF2B5EF4-FFF2-40B4-BE49-F238E27FC236}">
                <a16:creationId xmlns:a16="http://schemas.microsoft.com/office/drawing/2014/main" id="{0DC1CC48-EBCE-4596-AFB6-034C0D632623}"/>
              </a:ext>
            </a:extLst>
          </p:cNvPr>
          <p:cNvSpPr>
            <a:spLocks/>
          </p:cNvSpPr>
          <p:nvPr/>
        </p:nvSpPr>
        <p:spPr bwMode="auto">
          <a:xfrm>
            <a:off x="113110" y="5741989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7" name="Google Shape;935;p25">
            <a:extLst>
              <a:ext uri="{FF2B5EF4-FFF2-40B4-BE49-F238E27FC236}">
                <a16:creationId xmlns:a16="http://schemas.microsoft.com/office/drawing/2014/main" id="{D81DEC7E-935C-476A-9E9B-030E7EFDA1CC}"/>
              </a:ext>
            </a:extLst>
          </p:cNvPr>
          <p:cNvSpPr>
            <a:spLocks/>
          </p:cNvSpPr>
          <p:nvPr/>
        </p:nvSpPr>
        <p:spPr bwMode="auto">
          <a:xfrm rot="2209237">
            <a:off x="690563" y="6199189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0600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6132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8" name="Google Shape;936;p25">
            <a:extLst>
              <a:ext uri="{FF2B5EF4-FFF2-40B4-BE49-F238E27FC236}">
                <a16:creationId xmlns:a16="http://schemas.microsoft.com/office/drawing/2014/main" id="{BB30CFF9-64F9-4126-A8D3-77CD863CB99F}"/>
              </a:ext>
            </a:extLst>
          </p:cNvPr>
          <p:cNvSpPr>
            <a:spLocks/>
          </p:cNvSpPr>
          <p:nvPr/>
        </p:nvSpPr>
        <p:spPr bwMode="auto">
          <a:xfrm flipH="1">
            <a:off x="275035" y="6142039"/>
            <a:ext cx="271463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1976010049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910" name="Google Shape;910;p25"/>
          <p:cNvSpPr txBox="1">
            <a:spLocks noGrp="1"/>
          </p:cNvSpPr>
          <p:nvPr>
            <p:ph type="subTitle" idx="1"/>
          </p:nvPr>
        </p:nvSpPr>
        <p:spPr>
          <a:xfrm>
            <a:off x="72662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2"/>
          </p:nvPr>
        </p:nvSpPr>
        <p:spPr>
          <a:xfrm>
            <a:off x="468137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60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9;p26">
            <a:extLst>
              <a:ext uri="{FF2B5EF4-FFF2-40B4-BE49-F238E27FC236}">
                <a16:creationId xmlns:a16="http://schemas.microsoft.com/office/drawing/2014/main" id="{3AB556C7-78B8-42DC-A855-B041577BB52A}"/>
              </a:ext>
            </a:extLst>
          </p:cNvPr>
          <p:cNvGrpSpPr>
            <a:grpSpLocks/>
          </p:cNvGrpSpPr>
          <p:nvPr/>
        </p:nvGrpSpPr>
        <p:grpSpPr bwMode="auto">
          <a:xfrm>
            <a:off x="7842648" y="719138"/>
            <a:ext cx="859631" cy="1174750"/>
            <a:chOff x="918850" y="1629150"/>
            <a:chExt cx="442250" cy="453124"/>
          </a:xfrm>
        </p:grpSpPr>
        <p:sp>
          <p:nvSpPr>
            <p:cNvPr id="4" name="Google Shape;940;p26">
              <a:extLst>
                <a:ext uri="{FF2B5EF4-FFF2-40B4-BE49-F238E27FC236}">
                  <a16:creationId xmlns:a16="http://schemas.microsoft.com/office/drawing/2014/main" id="{456D8E36-B6DD-4E3C-B21A-55F8A087DCC2}"/>
                </a:ext>
              </a:extLst>
            </p:cNvPr>
            <p:cNvSpPr/>
            <p:nvPr/>
          </p:nvSpPr>
          <p:spPr>
            <a:xfrm>
              <a:off x="1016243" y="1741819"/>
              <a:ext cx="26706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" name="Google Shape;941;p26">
              <a:extLst>
                <a:ext uri="{FF2B5EF4-FFF2-40B4-BE49-F238E27FC236}">
                  <a16:creationId xmlns:a16="http://schemas.microsoft.com/office/drawing/2014/main" id="{D2C5D966-1AAB-4EC5-8B14-6F2063D41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6" name="Google Shape;942;p26">
              <a:extLst>
                <a:ext uri="{FF2B5EF4-FFF2-40B4-BE49-F238E27FC236}">
                  <a16:creationId xmlns:a16="http://schemas.microsoft.com/office/drawing/2014/main" id="{2574DD4E-83C3-4BA6-87A6-596101C8B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" name="Google Shape;943;p26">
              <a:extLst>
                <a:ext uri="{FF2B5EF4-FFF2-40B4-BE49-F238E27FC236}">
                  <a16:creationId xmlns:a16="http://schemas.microsoft.com/office/drawing/2014/main" id="{B43495FF-7B57-43EC-B5AD-854F74F6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" name="Google Shape;944;p26">
              <a:extLst>
                <a:ext uri="{FF2B5EF4-FFF2-40B4-BE49-F238E27FC236}">
                  <a16:creationId xmlns:a16="http://schemas.microsoft.com/office/drawing/2014/main" id="{452C2499-6327-48B1-BA24-34FCB6A6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" name="Google Shape;945;p26">
              <a:extLst>
                <a:ext uri="{FF2B5EF4-FFF2-40B4-BE49-F238E27FC236}">
                  <a16:creationId xmlns:a16="http://schemas.microsoft.com/office/drawing/2014/main" id="{9220BF6D-592E-4040-AB54-A62F0DAC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946;p26">
              <a:extLst>
                <a:ext uri="{FF2B5EF4-FFF2-40B4-BE49-F238E27FC236}">
                  <a16:creationId xmlns:a16="http://schemas.microsoft.com/office/drawing/2014/main" id="{2F49D3BE-46ED-41F9-B81D-3331D73C5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947;p26">
              <a:extLst>
                <a:ext uri="{FF2B5EF4-FFF2-40B4-BE49-F238E27FC236}">
                  <a16:creationId xmlns:a16="http://schemas.microsoft.com/office/drawing/2014/main" id="{A88854B2-2209-4095-98A2-149C0573D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948;p26">
              <a:extLst>
                <a:ext uri="{FF2B5EF4-FFF2-40B4-BE49-F238E27FC236}">
                  <a16:creationId xmlns:a16="http://schemas.microsoft.com/office/drawing/2014/main" id="{16F39F68-A53C-425F-8549-EBB7FE3CD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949;p26">
              <a:extLst>
                <a:ext uri="{FF2B5EF4-FFF2-40B4-BE49-F238E27FC236}">
                  <a16:creationId xmlns:a16="http://schemas.microsoft.com/office/drawing/2014/main" id="{7A373D06-7243-4A76-9F23-1C3E38622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950;p26">
              <a:extLst>
                <a:ext uri="{FF2B5EF4-FFF2-40B4-BE49-F238E27FC236}">
                  <a16:creationId xmlns:a16="http://schemas.microsoft.com/office/drawing/2014/main" id="{0AEB773E-EBCE-4F85-8A59-FD05C75D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5" name="Google Shape;951;p26">
              <a:extLst>
                <a:ext uri="{FF2B5EF4-FFF2-40B4-BE49-F238E27FC236}">
                  <a16:creationId xmlns:a16="http://schemas.microsoft.com/office/drawing/2014/main" id="{A74422E9-1824-42BB-9186-CA140804A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6" name="Google Shape;952;p26">
            <a:extLst>
              <a:ext uri="{FF2B5EF4-FFF2-40B4-BE49-F238E27FC236}">
                <a16:creationId xmlns:a16="http://schemas.microsoft.com/office/drawing/2014/main" id="{E1E35ACA-69DB-4EF1-AF96-EAEB300A42B5}"/>
              </a:ext>
            </a:extLst>
          </p:cNvPr>
          <p:cNvSpPr>
            <a:spLocks/>
          </p:cNvSpPr>
          <p:nvPr/>
        </p:nvSpPr>
        <p:spPr bwMode="auto">
          <a:xfrm>
            <a:off x="8195073" y="306389"/>
            <a:ext cx="159544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0600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6132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7" name="Google Shape;953;p26">
            <a:extLst>
              <a:ext uri="{FF2B5EF4-FFF2-40B4-BE49-F238E27FC236}">
                <a16:creationId xmlns:a16="http://schemas.microsoft.com/office/drawing/2014/main" id="{0901FCA8-9AD5-4AE8-8589-C0CE11A96A70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1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8" name="Google Shape;954;p26">
            <a:extLst>
              <a:ext uri="{FF2B5EF4-FFF2-40B4-BE49-F238E27FC236}">
                <a16:creationId xmlns:a16="http://schemas.microsoft.com/office/drawing/2014/main" id="{CA21D1D3-7C14-4896-942C-91D259328513}"/>
              </a:ext>
            </a:extLst>
          </p:cNvPr>
          <p:cNvSpPr>
            <a:spLocks/>
          </p:cNvSpPr>
          <p:nvPr/>
        </p:nvSpPr>
        <p:spPr bwMode="auto">
          <a:xfrm rot="2209237">
            <a:off x="7500938" y="1400175"/>
            <a:ext cx="16073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181778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9" name="Google Shape;955;p26">
            <a:extLst>
              <a:ext uri="{FF2B5EF4-FFF2-40B4-BE49-F238E27FC236}">
                <a16:creationId xmlns:a16="http://schemas.microsoft.com/office/drawing/2014/main" id="{81D0152F-64D4-4C94-8007-567497D5729D}"/>
              </a:ext>
            </a:extLst>
          </p:cNvPr>
          <p:cNvSpPr/>
          <p:nvPr/>
        </p:nvSpPr>
        <p:spPr>
          <a:xfrm>
            <a:off x="7535467" y="588963"/>
            <a:ext cx="269081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0" name="Google Shape;956;p26">
            <a:extLst>
              <a:ext uri="{FF2B5EF4-FFF2-40B4-BE49-F238E27FC236}">
                <a16:creationId xmlns:a16="http://schemas.microsoft.com/office/drawing/2014/main" id="{977BEB44-9801-4131-A355-56ADF6290CDE}"/>
              </a:ext>
            </a:extLst>
          </p:cNvPr>
          <p:cNvSpPr/>
          <p:nvPr/>
        </p:nvSpPr>
        <p:spPr>
          <a:xfrm rot="10800000" flipH="1">
            <a:off x="-4762" y="5414963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1" name="Google Shape;957;p26">
            <a:extLst>
              <a:ext uri="{FF2B5EF4-FFF2-40B4-BE49-F238E27FC236}">
                <a16:creationId xmlns:a16="http://schemas.microsoft.com/office/drawing/2014/main" id="{C1003BA9-05DB-4884-A792-0E9DD70D2CA0}"/>
              </a:ext>
            </a:extLst>
          </p:cNvPr>
          <p:cNvSpPr>
            <a:spLocks/>
          </p:cNvSpPr>
          <p:nvPr/>
        </p:nvSpPr>
        <p:spPr bwMode="auto">
          <a:xfrm flipH="1">
            <a:off x="384573" y="5086351"/>
            <a:ext cx="248840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2" name="Google Shape;958;p26">
            <a:extLst>
              <a:ext uri="{FF2B5EF4-FFF2-40B4-BE49-F238E27FC236}">
                <a16:creationId xmlns:a16="http://schemas.microsoft.com/office/drawing/2014/main" id="{2178E75C-9416-4056-8927-04E0E35CA231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73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3" name="Google Shape;959;p26">
            <a:extLst>
              <a:ext uri="{FF2B5EF4-FFF2-40B4-BE49-F238E27FC236}">
                <a16:creationId xmlns:a16="http://schemas.microsoft.com/office/drawing/2014/main" id="{D44B7F65-D44F-4922-81B1-47C70D4BE42C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4"/>
            <a:ext cx="16073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4" name="Google Shape;960;p26">
            <a:extLst>
              <a:ext uri="{FF2B5EF4-FFF2-40B4-BE49-F238E27FC236}">
                <a16:creationId xmlns:a16="http://schemas.microsoft.com/office/drawing/2014/main" id="{54F8673C-0FE8-4D8E-B267-2A5F2AB6710C}"/>
              </a:ext>
            </a:extLst>
          </p:cNvPr>
          <p:cNvSpPr>
            <a:spLocks/>
          </p:cNvSpPr>
          <p:nvPr/>
        </p:nvSpPr>
        <p:spPr bwMode="auto">
          <a:xfrm flipH="1">
            <a:off x="384573" y="388938"/>
            <a:ext cx="248840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5" name="Google Shape;961;p26">
            <a:extLst>
              <a:ext uri="{FF2B5EF4-FFF2-40B4-BE49-F238E27FC236}">
                <a16:creationId xmlns:a16="http://schemas.microsoft.com/office/drawing/2014/main" id="{7FAC89EB-14D0-4E07-8A13-00147F03323E}"/>
              </a:ext>
            </a:extLst>
          </p:cNvPr>
          <p:cNvSpPr>
            <a:spLocks/>
          </p:cNvSpPr>
          <p:nvPr/>
        </p:nvSpPr>
        <p:spPr bwMode="auto">
          <a:xfrm flipH="1">
            <a:off x="8772525" y="6132514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057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3;p27">
            <a:extLst>
              <a:ext uri="{FF2B5EF4-FFF2-40B4-BE49-F238E27FC236}">
                <a16:creationId xmlns:a16="http://schemas.microsoft.com/office/drawing/2014/main" id="{CB907A88-0375-4AA6-88CD-9F9B5EDC15AB}"/>
              </a:ext>
            </a:extLst>
          </p:cNvPr>
          <p:cNvGrpSpPr>
            <a:grpSpLocks/>
          </p:cNvGrpSpPr>
          <p:nvPr/>
        </p:nvGrpSpPr>
        <p:grpSpPr bwMode="auto">
          <a:xfrm>
            <a:off x="7842648" y="719138"/>
            <a:ext cx="859631" cy="1174750"/>
            <a:chOff x="918850" y="1629150"/>
            <a:chExt cx="442250" cy="453124"/>
          </a:xfrm>
        </p:grpSpPr>
        <p:sp>
          <p:nvSpPr>
            <p:cNvPr id="3" name="Google Shape;964;p27">
              <a:extLst>
                <a:ext uri="{FF2B5EF4-FFF2-40B4-BE49-F238E27FC236}">
                  <a16:creationId xmlns:a16="http://schemas.microsoft.com/office/drawing/2014/main" id="{54A3A370-FAD3-46EB-8752-EFA258C3A84A}"/>
                </a:ext>
              </a:extLst>
            </p:cNvPr>
            <p:cNvSpPr/>
            <p:nvPr/>
          </p:nvSpPr>
          <p:spPr>
            <a:xfrm>
              <a:off x="1016243" y="1741819"/>
              <a:ext cx="26706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" name="Google Shape;965;p27">
              <a:extLst>
                <a:ext uri="{FF2B5EF4-FFF2-40B4-BE49-F238E27FC236}">
                  <a16:creationId xmlns:a16="http://schemas.microsoft.com/office/drawing/2014/main" id="{9A9DCA17-75D4-4D2E-9DA9-090C5D3F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5" name="Google Shape;966;p27">
              <a:extLst>
                <a:ext uri="{FF2B5EF4-FFF2-40B4-BE49-F238E27FC236}">
                  <a16:creationId xmlns:a16="http://schemas.microsoft.com/office/drawing/2014/main" id="{C64C080B-D5B7-48E0-97A8-F678E17B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6" name="Google Shape;967;p27">
              <a:extLst>
                <a:ext uri="{FF2B5EF4-FFF2-40B4-BE49-F238E27FC236}">
                  <a16:creationId xmlns:a16="http://schemas.microsoft.com/office/drawing/2014/main" id="{37DC8463-DF19-4871-9123-ED89D9D97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7" name="Google Shape;968;p27">
              <a:extLst>
                <a:ext uri="{FF2B5EF4-FFF2-40B4-BE49-F238E27FC236}">
                  <a16:creationId xmlns:a16="http://schemas.microsoft.com/office/drawing/2014/main" id="{FA3DC7AB-3AB7-46CA-B4CA-F26BAD923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8" name="Google Shape;969;p27">
              <a:extLst>
                <a:ext uri="{FF2B5EF4-FFF2-40B4-BE49-F238E27FC236}">
                  <a16:creationId xmlns:a16="http://schemas.microsoft.com/office/drawing/2014/main" id="{CFE136F3-4B12-45A1-9EF8-1B16C14B7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9" name="Google Shape;970;p27">
              <a:extLst>
                <a:ext uri="{FF2B5EF4-FFF2-40B4-BE49-F238E27FC236}">
                  <a16:creationId xmlns:a16="http://schemas.microsoft.com/office/drawing/2014/main" id="{924FB1D5-E8C6-47E0-ACFC-D442ECE4C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0" name="Google Shape;971;p27">
              <a:extLst>
                <a:ext uri="{FF2B5EF4-FFF2-40B4-BE49-F238E27FC236}">
                  <a16:creationId xmlns:a16="http://schemas.microsoft.com/office/drawing/2014/main" id="{C7279281-4A6C-4EEE-8502-3BD502A6A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972;p27">
              <a:extLst>
                <a:ext uri="{FF2B5EF4-FFF2-40B4-BE49-F238E27FC236}">
                  <a16:creationId xmlns:a16="http://schemas.microsoft.com/office/drawing/2014/main" id="{396A3E93-ACB7-4915-B527-9B2853642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2" name="Google Shape;973;p27">
              <a:extLst>
                <a:ext uri="{FF2B5EF4-FFF2-40B4-BE49-F238E27FC236}">
                  <a16:creationId xmlns:a16="http://schemas.microsoft.com/office/drawing/2014/main" id="{7678F828-B06E-4C74-B658-07BB2212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974;p27">
              <a:extLst>
                <a:ext uri="{FF2B5EF4-FFF2-40B4-BE49-F238E27FC236}">
                  <a16:creationId xmlns:a16="http://schemas.microsoft.com/office/drawing/2014/main" id="{E6389373-214F-4D82-AAEE-A5907610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975;p27">
              <a:extLst>
                <a:ext uri="{FF2B5EF4-FFF2-40B4-BE49-F238E27FC236}">
                  <a16:creationId xmlns:a16="http://schemas.microsoft.com/office/drawing/2014/main" id="{E902D4D7-8A8C-4B50-A458-B284E511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5" name="Google Shape;976;p27">
            <a:extLst>
              <a:ext uri="{FF2B5EF4-FFF2-40B4-BE49-F238E27FC236}">
                <a16:creationId xmlns:a16="http://schemas.microsoft.com/office/drawing/2014/main" id="{21E03D94-E1E8-4AA5-B6F2-60326554DED3}"/>
              </a:ext>
            </a:extLst>
          </p:cNvPr>
          <p:cNvSpPr>
            <a:spLocks/>
          </p:cNvSpPr>
          <p:nvPr/>
        </p:nvSpPr>
        <p:spPr bwMode="auto">
          <a:xfrm>
            <a:off x="8195073" y="306389"/>
            <a:ext cx="159544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0600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6132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6" name="Google Shape;977;p27">
            <a:extLst>
              <a:ext uri="{FF2B5EF4-FFF2-40B4-BE49-F238E27FC236}">
                <a16:creationId xmlns:a16="http://schemas.microsoft.com/office/drawing/2014/main" id="{9A134598-D1D6-452B-B57E-F339913B2C58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1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7" name="Google Shape;978;p27">
            <a:extLst>
              <a:ext uri="{FF2B5EF4-FFF2-40B4-BE49-F238E27FC236}">
                <a16:creationId xmlns:a16="http://schemas.microsoft.com/office/drawing/2014/main" id="{0B8F0239-1044-4706-9BE7-D005FD98C196}"/>
              </a:ext>
            </a:extLst>
          </p:cNvPr>
          <p:cNvSpPr>
            <a:spLocks/>
          </p:cNvSpPr>
          <p:nvPr/>
        </p:nvSpPr>
        <p:spPr bwMode="auto">
          <a:xfrm rot="2209237">
            <a:off x="7500938" y="1400175"/>
            <a:ext cx="16073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181778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8" name="Google Shape;979;p27">
            <a:extLst>
              <a:ext uri="{FF2B5EF4-FFF2-40B4-BE49-F238E27FC236}">
                <a16:creationId xmlns:a16="http://schemas.microsoft.com/office/drawing/2014/main" id="{972AEE80-6AD0-4CE0-A6D9-B65625B8F45D}"/>
              </a:ext>
            </a:extLst>
          </p:cNvPr>
          <p:cNvSpPr/>
          <p:nvPr/>
        </p:nvSpPr>
        <p:spPr>
          <a:xfrm>
            <a:off x="7535467" y="588963"/>
            <a:ext cx="269081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9" name="Google Shape;980;p27">
            <a:extLst>
              <a:ext uri="{FF2B5EF4-FFF2-40B4-BE49-F238E27FC236}">
                <a16:creationId xmlns:a16="http://schemas.microsoft.com/office/drawing/2014/main" id="{EDE98AF4-12CE-4BFA-BDBF-B6C78E74350A}"/>
              </a:ext>
            </a:extLst>
          </p:cNvPr>
          <p:cNvSpPr/>
          <p:nvPr/>
        </p:nvSpPr>
        <p:spPr>
          <a:xfrm rot="10800000" flipH="1">
            <a:off x="-4762" y="5414963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0" name="Google Shape;981;p27">
            <a:extLst>
              <a:ext uri="{FF2B5EF4-FFF2-40B4-BE49-F238E27FC236}">
                <a16:creationId xmlns:a16="http://schemas.microsoft.com/office/drawing/2014/main" id="{E37E6863-A473-4D0F-A521-E56E29FD84AB}"/>
              </a:ext>
            </a:extLst>
          </p:cNvPr>
          <p:cNvSpPr>
            <a:spLocks/>
          </p:cNvSpPr>
          <p:nvPr/>
        </p:nvSpPr>
        <p:spPr bwMode="auto">
          <a:xfrm flipH="1">
            <a:off x="384573" y="5086351"/>
            <a:ext cx="248840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1" name="Google Shape;982;p27">
            <a:extLst>
              <a:ext uri="{FF2B5EF4-FFF2-40B4-BE49-F238E27FC236}">
                <a16:creationId xmlns:a16="http://schemas.microsoft.com/office/drawing/2014/main" id="{0FECD8AD-B590-4DBB-A4F5-621016317D9C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73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2" name="Google Shape;983;p27">
            <a:extLst>
              <a:ext uri="{FF2B5EF4-FFF2-40B4-BE49-F238E27FC236}">
                <a16:creationId xmlns:a16="http://schemas.microsoft.com/office/drawing/2014/main" id="{8C8B2AE5-A5D0-4ED5-BE0D-7D54FAFFC01F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4"/>
            <a:ext cx="16073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3" name="Google Shape;984;p27">
            <a:extLst>
              <a:ext uri="{FF2B5EF4-FFF2-40B4-BE49-F238E27FC236}">
                <a16:creationId xmlns:a16="http://schemas.microsoft.com/office/drawing/2014/main" id="{4B42F31F-5CAC-4693-BA50-77A509FF5906}"/>
              </a:ext>
            </a:extLst>
          </p:cNvPr>
          <p:cNvSpPr>
            <a:spLocks/>
          </p:cNvSpPr>
          <p:nvPr/>
        </p:nvSpPr>
        <p:spPr bwMode="auto">
          <a:xfrm flipH="1">
            <a:off x="384573" y="388938"/>
            <a:ext cx="248840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4" name="Google Shape;985;p27">
            <a:extLst>
              <a:ext uri="{FF2B5EF4-FFF2-40B4-BE49-F238E27FC236}">
                <a16:creationId xmlns:a16="http://schemas.microsoft.com/office/drawing/2014/main" id="{9EF74E6E-D76D-49A7-B0A6-DDF855B8D436}"/>
              </a:ext>
            </a:extLst>
          </p:cNvPr>
          <p:cNvSpPr>
            <a:spLocks/>
          </p:cNvSpPr>
          <p:nvPr/>
        </p:nvSpPr>
        <p:spPr bwMode="auto">
          <a:xfrm flipH="1">
            <a:off x="8772525" y="6132514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98808479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3418014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28">
            <a:extLst>
              <a:ext uri="{FF2B5EF4-FFF2-40B4-BE49-F238E27FC236}">
                <a16:creationId xmlns:a16="http://schemas.microsoft.com/office/drawing/2014/main" id="{AC2DD028-CCB8-4B3A-B324-988B80DA7E07}"/>
              </a:ext>
            </a:extLst>
          </p:cNvPr>
          <p:cNvSpPr/>
          <p:nvPr/>
        </p:nvSpPr>
        <p:spPr>
          <a:xfrm>
            <a:off x="8448675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" name="Google Shape;988;p28">
            <a:extLst>
              <a:ext uri="{FF2B5EF4-FFF2-40B4-BE49-F238E27FC236}">
                <a16:creationId xmlns:a16="http://schemas.microsoft.com/office/drawing/2014/main" id="{6A1FBCCA-F619-4D54-B20C-977839CCEDD2}"/>
              </a:ext>
            </a:extLst>
          </p:cNvPr>
          <p:cNvSpPr/>
          <p:nvPr/>
        </p:nvSpPr>
        <p:spPr>
          <a:xfrm>
            <a:off x="2530079" y="725488"/>
            <a:ext cx="250031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4" name="Google Shape;989;p28">
            <a:extLst>
              <a:ext uri="{FF2B5EF4-FFF2-40B4-BE49-F238E27FC236}">
                <a16:creationId xmlns:a16="http://schemas.microsoft.com/office/drawing/2014/main" id="{86B109FD-6BF3-4F2E-A6A3-D33CC4B315B4}"/>
              </a:ext>
            </a:extLst>
          </p:cNvPr>
          <p:cNvSpPr/>
          <p:nvPr/>
        </p:nvSpPr>
        <p:spPr>
          <a:xfrm>
            <a:off x="225028" y="309563"/>
            <a:ext cx="39409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5" name="Google Shape;990;p28">
            <a:extLst>
              <a:ext uri="{FF2B5EF4-FFF2-40B4-BE49-F238E27FC236}">
                <a16:creationId xmlns:a16="http://schemas.microsoft.com/office/drawing/2014/main" id="{4514C764-FB27-4E4D-912C-258E48A83F6F}"/>
              </a:ext>
            </a:extLst>
          </p:cNvPr>
          <p:cNvSpPr/>
          <p:nvPr/>
        </p:nvSpPr>
        <p:spPr>
          <a:xfrm>
            <a:off x="0" y="1893889"/>
            <a:ext cx="477441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6" name="Google Shape;991;p28">
            <a:extLst>
              <a:ext uri="{FF2B5EF4-FFF2-40B4-BE49-F238E27FC236}">
                <a16:creationId xmlns:a16="http://schemas.microsoft.com/office/drawing/2014/main" id="{BE239E33-C684-429F-86A3-30AA6A67988F}"/>
              </a:ext>
            </a:extLst>
          </p:cNvPr>
          <p:cNvSpPr/>
          <p:nvPr/>
        </p:nvSpPr>
        <p:spPr>
          <a:xfrm rot="10800000">
            <a:off x="5687616" y="0"/>
            <a:ext cx="1509713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7" name="Google Shape;992;p28">
            <a:extLst>
              <a:ext uri="{FF2B5EF4-FFF2-40B4-BE49-F238E27FC236}">
                <a16:creationId xmlns:a16="http://schemas.microsoft.com/office/drawing/2014/main" id="{E860F2FB-6F9D-4AD9-8BD2-CB32537907B2}"/>
              </a:ext>
            </a:extLst>
          </p:cNvPr>
          <p:cNvGrpSpPr>
            <a:grpSpLocks/>
          </p:cNvGrpSpPr>
          <p:nvPr/>
        </p:nvGrpSpPr>
        <p:grpSpPr bwMode="auto">
          <a:xfrm>
            <a:off x="184548" y="5424488"/>
            <a:ext cx="582215" cy="1244600"/>
            <a:chOff x="304350" y="3911000"/>
            <a:chExt cx="581394" cy="933655"/>
          </a:xfrm>
        </p:grpSpPr>
        <p:sp>
          <p:nvSpPr>
            <p:cNvPr id="8" name="Google Shape;993;p28">
              <a:extLst>
                <a:ext uri="{FF2B5EF4-FFF2-40B4-BE49-F238E27FC236}">
                  <a16:creationId xmlns:a16="http://schemas.microsoft.com/office/drawing/2014/main" id="{4974DBBF-61CB-410B-8305-CE6C660576B4}"/>
                </a:ext>
              </a:extLst>
            </p:cNvPr>
            <p:cNvSpPr/>
            <p:nvPr/>
          </p:nvSpPr>
          <p:spPr>
            <a:xfrm>
              <a:off x="317428" y="4003889"/>
              <a:ext cx="91549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9" name="Google Shape;994;p28">
              <a:extLst>
                <a:ext uri="{FF2B5EF4-FFF2-40B4-BE49-F238E27FC236}">
                  <a16:creationId xmlns:a16="http://schemas.microsoft.com/office/drawing/2014/main" id="{5EFA5C27-C7A6-4AD2-8228-2CC512B90C08}"/>
                </a:ext>
              </a:extLst>
            </p:cNvPr>
            <p:cNvSpPr/>
            <p:nvPr/>
          </p:nvSpPr>
          <p:spPr>
            <a:xfrm>
              <a:off x="441078" y="4041998"/>
              <a:ext cx="9630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0" name="Google Shape;995;p28">
              <a:extLst>
                <a:ext uri="{FF2B5EF4-FFF2-40B4-BE49-F238E27FC236}">
                  <a16:creationId xmlns:a16="http://schemas.microsoft.com/office/drawing/2014/main" id="{E7FEF1EC-C134-4FEE-BCB8-45D4DA043AAF}"/>
                </a:ext>
              </a:extLst>
            </p:cNvPr>
            <p:cNvSpPr/>
            <p:nvPr/>
          </p:nvSpPr>
          <p:spPr>
            <a:xfrm>
              <a:off x="304350" y="4190858"/>
              <a:ext cx="143862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1" name="Google Shape;996;p28">
              <a:extLst>
                <a:ext uri="{FF2B5EF4-FFF2-40B4-BE49-F238E27FC236}">
                  <a16:creationId xmlns:a16="http://schemas.microsoft.com/office/drawing/2014/main" id="{AED14C9B-9556-4E12-A969-020255438263}"/>
                </a:ext>
              </a:extLst>
            </p:cNvPr>
            <p:cNvSpPr/>
            <p:nvPr/>
          </p:nvSpPr>
          <p:spPr>
            <a:xfrm>
              <a:off x="507659" y="4205149"/>
              <a:ext cx="111761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2" name="Google Shape;997;p28">
              <a:extLst>
                <a:ext uri="{FF2B5EF4-FFF2-40B4-BE49-F238E27FC236}">
                  <a16:creationId xmlns:a16="http://schemas.microsoft.com/office/drawing/2014/main" id="{CBBF6B38-F598-4491-BD13-11C4D51933AB}"/>
                </a:ext>
              </a:extLst>
            </p:cNvPr>
            <p:cNvSpPr/>
            <p:nvPr/>
          </p:nvSpPr>
          <p:spPr>
            <a:xfrm>
              <a:off x="317428" y="4392118"/>
              <a:ext cx="234223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3" name="Google Shape;998;p28">
              <a:extLst>
                <a:ext uri="{FF2B5EF4-FFF2-40B4-BE49-F238E27FC236}">
                  <a16:creationId xmlns:a16="http://schemas.microsoft.com/office/drawing/2014/main" id="{E54A16D7-26DA-4724-9992-0DDE49D0B2EA}"/>
                </a:ext>
              </a:extLst>
            </p:cNvPr>
            <p:cNvSpPr/>
            <p:nvPr/>
          </p:nvSpPr>
          <p:spPr>
            <a:xfrm>
              <a:off x="608720" y="4336146"/>
              <a:ext cx="115327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4" name="Google Shape;999;p28">
              <a:extLst>
                <a:ext uri="{FF2B5EF4-FFF2-40B4-BE49-F238E27FC236}">
                  <a16:creationId xmlns:a16="http://schemas.microsoft.com/office/drawing/2014/main" id="{0F76C5C4-7B24-403B-BEA4-00BD69A96CF0}"/>
                </a:ext>
              </a:extLst>
            </p:cNvPr>
            <p:cNvSpPr/>
            <p:nvPr/>
          </p:nvSpPr>
          <p:spPr>
            <a:xfrm>
              <a:off x="351908" y="4538597"/>
              <a:ext cx="29723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5" name="Google Shape;1000;p28">
              <a:extLst>
                <a:ext uri="{FF2B5EF4-FFF2-40B4-BE49-F238E27FC236}">
                  <a16:creationId xmlns:a16="http://schemas.microsoft.com/office/drawing/2014/main" id="{2344A69D-CB19-4CA2-83D8-2C8ED0380E3C}"/>
                </a:ext>
              </a:extLst>
            </p:cNvPr>
            <p:cNvSpPr/>
            <p:nvPr/>
          </p:nvSpPr>
          <p:spPr>
            <a:xfrm>
              <a:off x="733559" y="4511207"/>
              <a:ext cx="128406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6" name="Google Shape;1001;p28">
              <a:extLst>
                <a:ext uri="{FF2B5EF4-FFF2-40B4-BE49-F238E27FC236}">
                  <a16:creationId xmlns:a16="http://schemas.microsoft.com/office/drawing/2014/main" id="{CB863416-147B-464F-8E39-9ADD8620D651}"/>
                </a:ext>
              </a:extLst>
            </p:cNvPr>
            <p:cNvSpPr/>
            <p:nvPr/>
          </p:nvSpPr>
          <p:spPr>
            <a:xfrm>
              <a:off x="436323" y="4691030"/>
              <a:ext cx="329338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7" name="Google Shape;1002;p28">
              <a:extLst>
                <a:ext uri="{FF2B5EF4-FFF2-40B4-BE49-F238E27FC236}">
                  <a16:creationId xmlns:a16="http://schemas.microsoft.com/office/drawing/2014/main" id="{3AA53A87-8942-4E8B-B969-E727881F9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18" name="Google Shape;1003;p28">
            <a:extLst>
              <a:ext uri="{FF2B5EF4-FFF2-40B4-BE49-F238E27FC236}">
                <a16:creationId xmlns:a16="http://schemas.microsoft.com/office/drawing/2014/main" id="{25A31C45-5BC2-4E7A-9BFE-63F47BB1DB91}"/>
              </a:ext>
            </a:extLst>
          </p:cNvPr>
          <p:cNvGrpSpPr>
            <a:grpSpLocks/>
          </p:cNvGrpSpPr>
          <p:nvPr/>
        </p:nvGrpSpPr>
        <p:grpSpPr bwMode="auto">
          <a:xfrm>
            <a:off x="8424862" y="6132514"/>
            <a:ext cx="442913" cy="604837"/>
            <a:chOff x="918850" y="1629150"/>
            <a:chExt cx="442250" cy="453124"/>
          </a:xfrm>
        </p:grpSpPr>
        <p:sp>
          <p:nvSpPr>
            <p:cNvPr id="19" name="Google Shape;1004;p28">
              <a:extLst>
                <a:ext uri="{FF2B5EF4-FFF2-40B4-BE49-F238E27FC236}">
                  <a16:creationId xmlns:a16="http://schemas.microsoft.com/office/drawing/2014/main" id="{61520A6A-1B7C-4D40-86AC-25439465D26E}"/>
                </a:ext>
              </a:extLst>
            </p:cNvPr>
            <p:cNvSpPr/>
            <p:nvPr/>
          </p:nvSpPr>
          <p:spPr>
            <a:xfrm>
              <a:off x="1015147" y="1742133"/>
              <a:ext cx="268679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0" name="Google Shape;1005;p28">
              <a:extLst>
                <a:ext uri="{FF2B5EF4-FFF2-40B4-BE49-F238E27FC236}">
                  <a16:creationId xmlns:a16="http://schemas.microsoft.com/office/drawing/2014/main" id="{D0AEF9E8-7D40-4533-8B01-96E7F5B36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33332172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1131662282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799251316 h 8612"/>
                <a:gd name="T64" fmla="*/ 2147483646 w 8839"/>
                <a:gd name="T65" fmla="*/ 33332172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1" name="Google Shape;1006;p28">
              <a:extLst>
                <a:ext uri="{FF2B5EF4-FFF2-40B4-BE49-F238E27FC236}">
                  <a16:creationId xmlns:a16="http://schemas.microsoft.com/office/drawing/2014/main" id="{32C3A2C1-EA2B-4526-9EF2-EE9666DA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999422023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2" name="Google Shape;1007;p28">
              <a:extLst>
                <a:ext uri="{FF2B5EF4-FFF2-40B4-BE49-F238E27FC236}">
                  <a16:creationId xmlns:a16="http://schemas.microsoft.com/office/drawing/2014/main" id="{DCECDF4B-DA06-4B0A-A67D-F7462B4B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1331759714 h 1449"/>
                <a:gd name="T4" fmla="*/ 200053671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3" name="Google Shape;1008;p28">
              <a:extLst>
                <a:ext uri="{FF2B5EF4-FFF2-40B4-BE49-F238E27FC236}">
                  <a16:creationId xmlns:a16="http://schemas.microsoft.com/office/drawing/2014/main" id="{D2B7D599-59A8-4994-A3CC-ED43F7B82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599159935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999318413 w 1642"/>
                <a:gd name="T9" fmla="*/ 2147483646 h 879"/>
                <a:gd name="T10" fmla="*/ 2130987430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4" name="Google Shape;1009;p28">
              <a:extLst>
                <a:ext uri="{FF2B5EF4-FFF2-40B4-BE49-F238E27FC236}">
                  <a16:creationId xmlns:a16="http://schemas.microsoft.com/office/drawing/2014/main" id="{2FD61C40-5089-48D9-94ED-1485E695A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33332253 h 720"/>
                <a:gd name="T2" fmla="*/ 699188788 w 1598"/>
                <a:gd name="T3" fmla="*/ 2147483646 h 720"/>
                <a:gd name="T4" fmla="*/ 465799543 w 1598"/>
                <a:gd name="T5" fmla="*/ 2147483646 h 720"/>
                <a:gd name="T6" fmla="*/ 1031595490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00057896 h 720"/>
                <a:gd name="T22" fmla="*/ 2147483646 w 1598"/>
                <a:gd name="T23" fmla="*/ 33332253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1010;p28">
              <a:extLst>
                <a:ext uri="{FF2B5EF4-FFF2-40B4-BE49-F238E27FC236}">
                  <a16:creationId xmlns:a16="http://schemas.microsoft.com/office/drawing/2014/main" id="{073C8B77-AFCD-4B68-B801-EB3CA673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899290637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1365090558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1011;p28">
              <a:extLst>
                <a:ext uri="{FF2B5EF4-FFF2-40B4-BE49-F238E27FC236}">
                  <a16:creationId xmlns:a16="http://schemas.microsoft.com/office/drawing/2014/main" id="{D72CBFFB-E116-4CC9-9E1B-DB9DAA72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33331618 h 1491"/>
                <a:gd name="T2" fmla="*/ 2147483646 w 447"/>
                <a:gd name="T3" fmla="*/ 2097551298 h 1491"/>
                <a:gd name="T4" fmla="*/ 1598659153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33331618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1012;p28">
              <a:extLst>
                <a:ext uri="{FF2B5EF4-FFF2-40B4-BE49-F238E27FC236}">
                  <a16:creationId xmlns:a16="http://schemas.microsoft.com/office/drawing/2014/main" id="{9E0AA3F9-70CC-464D-A2E9-9F2CB5325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3333286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33332866 h 1066"/>
                <a:gd name="T14" fmla="*/ 2147483646 w 1949"/>
                <a:gd name="T15" fmla="*/ 3333286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1013;p28">
              <a:extLst>
                <a:ext uri="{FF2B5EF4-FFF2-40B4-BE49-F238E27FC236}">
                  <a16:creationId xmlns:a16="http://schemas.microsoft.com/office/drawing/2014/main" id="{67498FEE-8CBB-42CB-991A-16C483D16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33332038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100027713 h 439"/>
                <a:gd name="T12" fmla="*/ 2147483646 w 2151"/>
                <a:gd name="T13" fmla="*/ 33332038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9" name="Google Shape;1014;p28">
              <a:extLst>
                <a:ext uri="{FF2B5EF4-FFF2-40B4-BE49-F238E27FC236}">
                  <a16:creationId xmlns:a16="http://schemas.microsoft.com/office/drawing/2014/main" id="{69265F18-880E-47E7-A301-15B3570E1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33332253 h 600"/>
                <a:gd name="T2" fmla="*/ 2147483646 w 2332"/>
                <a:gd name="T3" fmla="*/ 932615388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33332253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1015;p28">
              <a:extLst>
                <a:ext uri="{FF2B5EF4-FFF2-40B4-BE49-F238E27FC236}">
                  <a16:creationId xmlns:a16="http://schemas.microsoft.com/office/drawing/2014/main" id="{AB194084-313E-4366-BE6E-B2184FD89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33331482 h 1211"/>
                <a:gd name="T2" fmla="*/ 2147483646 w 1093"/>
                <a:gd name="T3" fmla="*/ 133389251 h 1211"/>
                <a:gd name="T4" fmla="*/ 1930826564 w 1093"/>
                <a:gd name="T5" fmla="*/ 832557347 h 1211"/>
                <a:gd name="T6" fmla="*/ 365729869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33331482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1" name="Google Shape;1016;p28">
            <a:extLst>
              <a:ext uri="{FF2B5EF4-FFF2-40B4-BE49-F238E27FC236}">
                <a16:creationId xmlns:a16="http://schemas.microsoft.com/office/drawing/2014/main" id="{380171B5-6405-4398-BEE2-1DB24818981E}"/>
              </a:ext>
            </a:extLst>
          </p:cNvPr>
          <p:cNvSpPr>
            <a:spLocks/>
          </p:cNvSpPr>
          <p:nvPr/>
        </p:nvSpPr>
        <p:spPr bwMode="auto">
          <a:xfrm rot="4884482">
            <a:off x="1430933" y="502643"/>
            <a:ext cx="411163" cy="434579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32" name="Google Shape;1017;p28">
            <a:extLst>
              <a:ext uri="{FF2B5EF4-FFF2-40B4-BE49-F238E27FC236}">
                <a16:creationId xmlns:a16="http://schemas.microsoft.com/office/drawing/2014/main" id="{2BF7CC33-F4F3-4B36-94F5-A1AE036F025B}"/>
              </a:ext>
            </a:extLst>
          </p:cNvPr>
          <p:cNvSpPr/>
          <p:nvPr/>
        </p:nvSpPr>
        <p:spPr>
          <a:xfrm>
            <a:off x="579835" y="4516438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3" name="Google Shape;1018;p28">
            <a:extLst>
              <a:ext uri="{FF2B5EF4-FFF2-40B4-BE49-F238E27FC236}">
                <a16:creationId xmlns:a16="http://schemas.microsoft.com/office/drawing/2014/main" id="{674D2D0F-CB9A-4E9C-A709-3E25975D2823}"/>
              </a:ext>
            </a:extLst>
          </p:cNvPr>
          <p:cNvSpPr/>
          <p:nvPr/>
        </p:nvSpPr>
        <p:spPr>
          <a:xfrm rot="10800000">
            <a:off x="8666560" y="4524376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34" name="Google Shape;1019;p28">
            <a:extLst>
              <a:ext uri="{FF2B5EF4-FFF2-40B4-BE49-F238E27FC236}">
                <a16:creationId xmlns:a16="http://schemas.microsoft.com/office/drawing/2014/main" id="{6DF1C6C2-069E-4EB0-9326-586E9FAF523A}"/>
              </a:ext>
            </a:extLst>
          </p:cNvPr>
          <p:cNvGrpSpPr>
            <a:grpSpLocks/>
          </p:cNvGrpSpPr>
          <p:nvPr/>
        </p:nvGrpSpPr>
        <p:grpSpPr bwMode="auto">
          <a:xfrm>
            <a:off x="834629" y="3128963"/>
            <a:ext cx="469106" cy="595312"/>
            <a:chOff x="984375" y="2346230"/>
            <a:chExt cx="468336" cy="446495"/>
          </a:xfrm>
        </p:grpSpPr>
        <p:sp>
          <p:nvSpPr>
            <p:cNvPr id="35" name="Google Shape;1020;p28">
              <a:extLst>
                <a:ext uri="{FF2B5EF4-FFF2-40B4-BE49-F238E27FC236}">
                  <a16:creationId xmlns:a16="http://schemas.microsoft.com/office/drawing/2014/main" id="{5AD906DA-6186-45EA-8AA7-B1038BC8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90060405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6" name="Google Shape;1021;p28">
              <a:extLst>
                <a:ext uri="{FF2B5EF4-FFF2-40B4-BE49-F238E27FC236}">
                  <a16:creationId xmlns:a16="http://schemas.microsoft.com/office/drawing/2014/main" id="{859B527C-DBFD-476A-9147-52E4AA7F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90061040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90061040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7" name="Google Shape;1022;p28">
              <a:extLst>
                <a:ext uri="{FF2B5EF4-FFF2-40B4-BE49-F238E27FC236}">
                  <a16:creationId xmlns:a16="http://schemas.microsoft.com/office/drawing/2014/main" id="{C20F7BD0-E478-46F4-93D0-FE31BDC2A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8" name="Google Shape;1023;p28">
              <a:extLst>
                <a:ext uri="{FF2B5EF4-FFF2-40B4-BE49-F238E27FC236}">
                  <a16:creationId xmlns:a16="http://schemas.microsoft.com/office/drawing/2014/main" id="{DF710D14-07CC-4F37-BF56-684BA6D7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360362504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39" name="Google Shape;1024;p28">
            <a:extLst>
              <a:ext uri="{FF2B5EF4-FFF2-40B4-BE49-F238E27FC236}">
                <a16:creationId xmlns:a16="http://schemas.microsoft.com/office/drawing/2014/main" id="{9397BBEC-D73C-46D1-B8EF-80DA64DB819D}"/>
              </a:ext>
            </a:extLst>
          </p:cNvPr>
          <p:cNvSpPr/>
          <p:nvPr/>
        </p:nvSpPr>
        <p:spPr>
          <a:xfrm>
            <a:off x="1789510" y="6208714"/>
            <a:ext cx="1507331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40" name="Google Shape;1025;p28">
            <a:extLst>
              <a:ext uri="{FF2B5EF4-FFF2-40B4-BE49-F238E27FC236}">
                <a16:creationId xmlns:a16="http://schemas.microsoft.com/office/drawing/2014/main" id="{2C39A92F-2CC7-41BE-854F-B199016D27AC}"/>
              </a:ext>
            </a:extLst>
          </p:cNvPr>
          <p:cNvSpPr>
            <a:spLocks/>
          </p:cNvSpPr>
          <p:nvPr/>
        </p:nvSpPr>
        <p:spPr bwMode="auto">
          <a:xfrm>
            <a:off x="8623698" y="3389314"/>
            <a:ext cx="392906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429669034 h 13001"/>
              <a:gd name="T96" fmla="*/ 2147483646 w 9852"/>
              <a:gd name="T97" fmla="*/ 2147483646 h 13001"/>
              <a:gd name="T98" fmla="*/ 2147483646 w 9852"/>
              <a:gd name="T99" fmla="*/ 1726879318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429669034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41" name="Google Shape;1026;p28">
            <a:extLst>
              <a:ext uri="{FF2B5EF4-FFF2-40B4-BE49-F238E27FC236}">
                <a16:creationId xmlns:a16="http://schemas.microsoft.com/office/drawing/2014/main" id="{FEBF6A2C-932C-4991-A37C-E5808E6083B5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404" y="96838"/>
            <a:ext cx="581025" cy="1244600"/>
            <a:chOff x="304350" y="3911000"/>
            <a:chExt cx="581394" cy="933655"/>
          </a:xfrm>
        </p:grpSpPr>
        <p:sp>
          <p:nvSpPr>
            <p:cNvPr id="42" name="Google Shape;1027;p28">
              <a:extLst>
                <a:ext uri="{FF2B5EF4-FFF2-40B4-BE49-F238E27FC236}">
                  <a16:creationId xmlns:a16="http://schemas.microsoft.com/office/drawing/2014/main" id="{40916D0B-473A-4141-A82A-71631731B4DB}"/>
                </a:ext>
              </a:extLst>
            </p:cNvPr>
            <p:cNvSpPr/>
            <p:nvPr/>
          </p:nvSpPr>
          <p:spPr>
            <a:xfrm>
              <a:off x="320863" y="4007381"/>
              <a:ext cx="91737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3" name="Google Shape;1028;p28">
              <a:extLst>
                <a:ext uri="{FF2B5EF4-FFF2-40B4-BE49-F238E27FC236}">
                  <a16:creationId xmlns:a16="http://schemas.microsoft.com/office/drawing/2014/main" id="{D9E2BCE0-23C4-4603-9CA4-C1F5589B942B}"/>
                </a:ext>
              </a:extLst>
            </p:cNvPr>
            <p:cNvSpPr/>
            <p:nvPr/>
          </p:nvSpPr>
          <p:spPr>
            <a:xfrm>
              <a:off x="449259" y="4053078"/>
              <a:ext cx="96501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4" name="Google Shape;1029;p28">
              <a:extLst>
                <a:ext uri="{FF2B5EF4-FFF2-40B4-BE49-F238E27FC236}">
                  <a16:creationId xmlns:a16="http://schemas.microsoft.com/office/drawing/2014/main" id="{5ED3F1CB-39EB-4E37-8BF5-FA221740B187}"/>
                </a:ext>
              </a:extLst>
            </p:cNvPr>
            <p:cNvSpPr/>
            <p:nvPr/>
          </p:nvSpPr>
          <p:spPr>
            <a:xfrm>
              <a:off x="312649" y="4197884"/>
              <a:ext cx="145349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5" name="Google Shape;1030;p28">
              <a:extLst>
                <a:ext uri="{FF2B5EF4-FFF2-40B4-BE49-F238E27FC236}">
                  <a16:creationId xmlns:a16="http://schemas.microsoft.com/office/drawing/2014/main" id="{C2C85EF8-3C54-4863-B5F2-711D9E1C14CE}"/>
                </a:ext>
              </a:extLst>
            </p:cNvPr>
            <p:cNvSpPr/>
            <p:nvPr/>
          </p:nvSpPr>
          <p:spPr>
            <a:xfrm>
              <a:off x="509628" y="4205917"/>
              <a:ext cx="110798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6" name="Google Shape;1031;p28">
              <a:extLst>
                <a:ext uri="{FF2B5EF4-FFF2-40B4-BE49-F238E27FC236}">
                  <a16:creationId xmlns:a16="http://schemas.microsoft.com/office/drawing/2014/main" id="{FB0E5A09-7CBE-4468-951C-2D51A93AC242}"/>
                </a:ext>
              </a:extLst>
            </p:cNvPr>
            <p:cNvSpPr/>
            <p:nvPr/>
          </p:nvSpPr>
          <p:spPr>
            <a:xfrm>
              <a:off x="323330" y="4406150"/>
              <a:ext cx="233511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7" name="Google Shape;1032;p28">
              <a:extLst>
                <a:ext uri="{FF2B5EF4-FFF2-40B4-BE49-F238E27FC236}">
                  <a16:creationId xmlns:a16="http://schemas.microsoft.com/office/drawing/2014/main" id="{59948846-5F02-43CC-9713-604F07A0B991}"/>
                </a:ext>
              </a:extLst>
            </p:cNvPr>
            <p:cNvSpPr/>
            <p:nvPr/>
          </p:nvSpPr>
          <p:spPr>
            <a:xfrm>
              <a:off x="611146" y="4336689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8" name="Google Shape;1033;p28">
              <a:extLst>
                <a:ext uri="{FF2B5EF4-FFF2-40B4-BE49-F238E27FC236}">
                  <a16:creationId xmlns:a16="http://schemas.microsoft.com/office/drawing/2014/main" id="{5613881B-1527-470D-9628-F67CB5577787}"/>
                </a:ext>
              </a:extLst>
            </p:cNvPr>
            <p:cNvSpPr/>
            <p:nvPr/>
          </p:nvSpPr>
          <p:spPr>
            <a:xfrm>
              <a:off x="363654" y="4544264"/>
              <a:ext cx="296654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49" name="Google Shape;1034;p28">
              <a:extLst>
                <a:ext uri="{FF2B5EF4-FFF2-40B4-BE49-F238E27FC236}">
                  <a16:creationId xmlns:a16="http://schemas.microsoft.com/office/drawing/2014/main" id="{70645C54-7702-40C4-BAF9-383EF3920087}"/>
                </a:ext>
              </a:extLst>
            </p:cNvPr>
            <p:cNvSpPr/>
            <p:nvPr/>
          </p:nvSpPr>
          <p:spPr>
            <a:xfrm>
              <a:off x="732598" y="4524140"/>
              <a:ext cx="127477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0" name="Google Shape;1035;p28">
              <a:extLst>
                <a:ext uri="{FF2B5EF4-FFF2-40B4-BE49-F238E27FC236}">
                  <a16:creationId xmlns:a16="http://schemas.microsoft.com/office/drawing/2014/main" id="{94B0BA0D-7361-4A61-BB85-16262C66227B}"/>
                </a:ext>
              </a:extLst>
            </p:cNvPr>
            <p:cNvSpPr/>
            <p:nvPr/>
          </p:nvSpPr>
          <p:spPr>
            <a:xfrm>
              <a:off x="438415" y="4692006"/>
              <a:ext cx="330013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51" name="Google Shape;1036;p28">
              <a:extLst>
                <a:ext uri="{FF2B5EF4-FFF2-40B4-BE49-F238E27FC236}">
                  <a16:creationId xmlns:a16="http://schemas.microsoft.com/office/drawing/2014/main" id="{553933F7-F491-4A13-8F5D-35CBEE316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52" name="Google Shape;1037;p28">
            <a:extLst>
              <a:ext uri="{FF2B5EF4-FFF2-40B4-BE49-F238E27FC236}">
                <a16:creationId xmlns:a16="http://schemas.microsoft.com/office/drawing/2014/main" id="{EBF8B9AF-B39E-4181-ABFE-B958BD8E323B}"/>
              </a:ext>
            </a:extLst>
          </p:cNvPr>
          <p:cNvSpPr>
            <a:spLocks/>
          </p:cNvSpPr>
          <p:nvPr/>
        </p:nvSpPr>
        <p:spPr bwMode="auto">
          <a:xfrm>
            <a:off x="6887766" y="936626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3" name="Google Shape;1038;p28">
            <a:extLst>
              <a:ext uri="{FF2B5EF4-FFF2-40B4-BE49-F238E27FC236}">
                <a16:creationId xmlns:a16="http://schemas.microsoft.com/office/drawing/2014/main" id="{1FA0DE07-631A-47D8-8FA0-B856D589F1A2}"/>
              </a:ext>
            </a:extLst>
          </p:cNvPr>
          <p:cNvSpPr>
            <a:spLocks/>
          </p:cNvSpPr>
          <p:nvPr/>
        </p:nvSpPr>
        <p:spPr bwMode="auto">
          <a:xfrm>
            <a:off x="4256485" y="722313"/>
            <a:ext cx="248840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440461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29">
            <a:extLst>
              <a:ext uri="{FF2B5EF4-FFF2-40B4-BE49-F238E27FC236}">
                <a16:creationId xmlns:a16="http://schemas.microsoft.com/office/drawing/2014/main" id="{F496CDFD-4432-4F18-BDB2-B388ED40010C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3" name="Google Shape;1041;p29">
            <a:extLst>
              <a:ext uri="{FF2B5EF4-FFF2-40B4-BE49-F238E27FC236}">
                <a16:creationId xmlns:a16="http://schemas.microsoft.com/office/drawing/2014/main" id="{8FD2466A-2D30-4A72-9A21-EAC1FBEFA473}"/>
              </a:ext>
            </a:extLst>
          </p:cNvPr>
          <p:cNvSpPr/>
          <p:nvPr/>
        </p:nvSpPr>
        <p:spPr>
          <a:xfrm rot="10800000" flipH="1">
            <a:off x="-4762" y="5414963"/>
            <a:ext cx="641747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4" name="Google Shape;1042;p29">
            <a:extLst>
              <a:ext uri="{FF2B5EF4-FFF2-40B4-BE49-F238E27FC236}">
                <a16:creationId xmlns:a16="http://schemas.microsoft.com/office/drawing/2014/main" id="{C23491C3-38A9-4AF5-9EB0-CE378674DE25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1"/>
            <a:ext cx="296466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5" name="Google Shape;1043;p29">
            <a:extLst>
              <a:ext uri="{FF2B5EF4-FFF2-40B4-BE49-F238E27FC236}">
                <a16:creationId xmlns:a16="http://schemas.microsoft.com/office/drawing/2014/main" id="{7EAEEFFA-CFCB-4363-87DD-0AE8E6479EC1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6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6" name="Google Shape;1044;p29">
            <a:extLst>
              <a:ext uri="{FF2B5EF4-FFF2-40B4-BE49-F238E27FC236}">
                <a16:creationId xmlns:a16="http://schemas.microsoft.com/office/drawing/2014/main" id="{CD6669AD-5894-4707-A048-07F51D8AFE37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7" name="Google Shape;1045;p29">
            <a:extLst>
              <a:ext uri="{FF2B5EF4-FFF2-40B4-BE49-F238E27FC236}">
                <a16:creationId xmlns:a16="http://schemas.microsoft.com/office/drawing/2014/main" id="{3FD58E72-4612-4608-85BE-F9859C002EDA}"/>
              </a:ext>
            </a:extLst>
          </p:cNvPr>
          <p:cNvSpPr>
            <a:spLocks/>
          </p:cNvSpPr>
          <p:nvPr/>
        </p:nvSpPr>
        <p:spPr bwMode="auto">
          <a:xfrm flipH="1">
            <a:off x="384573" y="5086351"/>
            <a:ext cx="248840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8" name="Google Shape;1046;p29">
            <a:extLst>
              <a:ext uri="{FF2B5EF4-FFF2-40B4-BE49-F238E27FC236}">
                <a16:creationId xmlns:a16="http://schemas.microsoft.com/office/drawing/2014/main" id="{15F26BEF-C30C-4241-B541-A7896D080D80}"/>
              </a:ext>
            </a:extLst>
          </p:cNvPr>
          <p:cNvSpPr/>
          <p:nvPr/>
        </p:nvSpPr>
        <p:spPr>
          <a:xfrm flipH="1">
            <a:off x="8704660" y="6303964"/>
            <a:ext cx="150019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grpSp>
        <p:nvGrpSpPr>
          <p:cNvPr id="9" name="Google Shape;1047;p29">
            <a:extLst>
              <a:ext uri="{FF2B5EF4-FFF2-40B4-BE49-F238E27FC236}">
                <a16:creationId xmlns:a16="http://schemas.microsoft.com/office/drawing/2014/main" id="{F2814628-B78A-4474-9E1E-A324CF18054B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7539037" y="493713"/>
            <a:ext cx="1147763" cy="927100"/>
            <a:chOff x="478326" y="2825649"/>
            <a:chExt cx="1012293" cy="613511"/>
          </a:xfrm>
        </p:grpSpPr>
        <p:sp>
          <p:nvSpPr>
            <p:cNvPr id="10" name="Google Shape;1048;p29">
              <a:extLst>
                <a:ext uri="{FF2B5EF4-FFF2-40B4-BE49-F238E27FC236}">
                  <a16:creationId xmlns:a16="http://schemas.microsoft.com/office/drawing/2014/main" id="{89681D20-41D4-490C-9D90-895A52FA5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110924035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110924035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1" name="Google Shape;1049;p29">
              <a:extLst>
                <a:ext uri="{FF2B5EF4-FFF2-40B4-BE49-F238E27FC236}">
                  <a16:creationId xmlns:a16="http://schemas.microsoft.com/office/drawing/2014/main" id="{503BF684-3DF2-4815-8C30-B03FAB1D7711}"/>
                </a:ext>
              </a:extLst>
            </p:cNvPr>
            <p:cNvSpPr/>
            <p:nvPr/>
          </p:nvSpPr>
          <p:spPr>
            <a:xfrm>
              <a:off x="478527" y="2825246"/>
              <a:ext cx="1012293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12" name="Google Shape;1050;p29">
              <a:extLst>
                <a:ext uri="{FF2B5EF4-FFF2-40B4-BE49-F238E27FC236}">
                  <a16:creationId xmlns:a16="http://schemas.microsoft.com/office/drawing/2014/main" id="{E6E3BEE6-F461-405F-9E87-45E8C043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110924058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11092387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110924058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3" name="Google Shape;1051;p29">
              <a:extLst>
                <a:ext uri="{FF2B5EF4-FFF2-40B4-BE49-F238E27FC236}">
                  <a16:creationId xmlns:a16="http://schemas.microsoft.com/office/drawing/2014/main" id="{45B2C4B4-7C88-4C6D-939F-0198413BC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11092395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11092395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14" name="Google Shape;1052;p29">
              <a:extLst>
                <a:ext uri="{FF2B5EF4-FFF2-40B4-BE49-F238E27FC236}">
                  <a16:creationId xmlns:a16="http://schemas.microsoft.com/office/drawing/2014/main" id="{AB457991-9018-44B9-85AE-09A2DAD35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15" name="Google Shape;1053;p29">
            <a:extLst>
              <a:ext uri="{FF2B5EF4-FFF2-40B4-BE49-F238E27FC236}">
                <a16:creationId xmlns:a16="http://schemas.microsoft.com/office/drawing/2014/main" id="{C93EA57E-0608-4E09-8F27-E0860D4A448C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73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6013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80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6" name="Google Shape;1054;p29">
            <a:extLst>
              <a:ext uri="{FF2B5EF4-FFF2-40B4-BE49-F238E27FC236}">
                <a16:creationId xmlns:a16="http://schemas.microsoft.com/office/drawing/2014/main" id="{A395A5E8-F67A-4AE4-991E-C7053E013EEB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4"/>
            <a:ext cx="16073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7" name="Google Shape;1055;p29">
            <a:extLst>
              <a:ext uri="{FF2B5EF4-FFF2-40B4-BE49-F238E27FC236}">
                <a16:creationId xmlns:a16="http://schemas.microsoft.com/office/drawing/2014/main" id="{C80C5A88-FE9F-4E50-AADF-F127E6758C84}"/>
              </a:ext>
            </a:extLst>
          </p:cNvPr>
          <p:cNvSpPr>
            <a:spLocks/>
          </p:cNvSpPr>
          <p:nvPr/>
        </p:nvSpPr>
        <p:spPr bwMode="auto">
          <a:xfrm flipH="1">
            <a:off x="784623" y="306389"/>
            <a:ext cx="159544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171106007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32861323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8" name="Google Shape;1056;p29">
            <a:extLst>
              <a:ext uri="{FF2B5EF4-FFF2-40B4-BE49-F238E27FC236}">
                <a16:creationId xmlns:a16="http://schemas.microsoft.com/office/drawing/2014/main" id="{9E126E03-26A5-459F-9DD0-DEDAE12660C3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5979" y="762001"/>
            <a:ext cx="16073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215520420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1617209385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383425587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19" name="Google Shape;1057;p29">
            <a:extLst>
              <a:ext uri="{FF2B5EF4-FFF2-40B4-BE49-F238E27FC236}">
                <a16:creationId xmlns:a16="http://schemas.microsoft.com/office/drawing/2014/main" id="{90B469BB-F21D-476F-8627-4DB0C08644E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935" y="977901"/>
            <a:ext cx="904875" cy="1008063"/>
            <a:chOff x="-304950" y="1799125"/>
            <a:chExt cx="1469422" cy="1228432"/>
          </a:xfrm>
        </p:grpSpPr>
        <p:sp>
          <p:nvSpPr>
            <p:cNvPr id="20" name="Google Shape;1058;p29">
              <a:extLst>
                <a:ext uri="{FF2B5EF4-FFF2-40B4-BE49-F238E27FC236}">
                  <a16:creationId xmlns:a16="http://schemas.microsoft.com/office/drawing/2014/main" id="{AF4FAB9A-7383-4B3C-BC44-58EB493D7011}"/>
                </a:ext>
              </a:extLst>
            </p:cNvPr>
            <p:cNvSpPr/>
            <p:nvPr/>
          </p:nvSpPr>
          <p:spPr>
            <a:xfrm>
              <a:off x="-304950" y="2354338"/>
              <a:ext cx="1181339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1" name="Google Shape;1059;p29">
              <a:extLst>
                <a:ext uri="{FF2B5EF4-FFF2-40B4-BE49-F238E27FC236}">
                  <a16:creationId xmlns:a16="http://schemas.microsoft.com/office/drawing/2014/main" id="{31714204-F6D5-4F66-801C-9F64A564471C}"/>
                </a:ext>
              </a:extLst>
            </p:cNvPr>
            <p:cNvSpPr/>
            <p:nvPr/>
          </p:nvSpPr>
          <p:spPr>
            <a:xfrm>
              <a:off x="-20732" y="2114455"/>
              <a:ext cx="50270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2" name="Google Shape;1060;p29">
              <a:extLst>
                <a:ext uri="{FF2B5EF4-FFF2-40B4-BE49-F238E27FC236}">
                  <a16:creationId xmlns:a16="http://schemas.microsoft.com/office/drawing/2014/main" id="{698998AD-7C63-4561-AE80-CBBAAE9178B9}"/>
                </a:ext>
              </a:extLst>
            </p:cNvPr>
            <p:cNvSpPr/>
            <p:nvPr/>
          </p:nvSpPr>
          <p:spPr>
            <a:xfrm>
              <a:off x="422027" y="2290498"/>
              <a:ext cx="52204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3" name="Google Shape;1061;p29">
              <a:extLst>
                <a:ext uri="{FF2B5EF4-FFF2-40B4-BE49-F238E27FC236}">
                  <a16:creationId xmlns:a16="http://schemas.microsoft.com/office/drawing/2014/main" id="{9DE7E8FD-0481-44A1-BA75-BDA77B276187}"/>
                </a:ext>
              </a:extLst>
            </p:cNvPr>
            <p:cNvSpPr/>
            <p:nvPr/>
          </p:nvSpPr>
          <p:spPr>
            <a:xfrm>
              <a:off x="839652" y="2338862"/>
              <a:ext cx="63804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4" name="Google Shape;1062;p29">
              <a:extLst>
                <a:ext uri="{FF2B5EF4-FFF2-40B4-BE49-F238E27FC236}">
                  <a16:creationId xmlns:a16="http://schemas.microsoft.com/office/drawing/2014/main" id="{1CCE8684-24C2-4A66-B0A8-FE77644E4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1063;p29">
              <a:extLst>
                <a:ext uri="{FF2B5EF4-FFF2-40B4-BE49-F238E27FC236}">
                  <a16:creationId xmlns:a16="http://schemas.microsoft.com/office/drawing/2014/main" id="{D96E6DA1-ED90-4BFA-BFFA-CC2C54E3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443759904 w 3295"/>
                <a:gd name="T1" fmla="*/ 443763521 h 455"/>
                <a:gd name="T2" fmla="*/ 443759904 w 3295"/>
                <a:gd name="T3" fmla="*/ 443763521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443759904 w 3295"/>
                <a:gd name="T9" fmla="*/ 443763521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1064;p29">
              <a:extLst>
                <a:ext uri="{FF2B5EF4-FFF2-40B4-BE49-F238E27FC236}">
                  <a16:creationId xmlns:a16="http://schemas.microsoft.com/office/drawing/2014/main" id="{1579CA0C-28AF-4F64-8D12-F38D142EE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443754491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443754491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1065;p29">
              <a:extLst>
                <a:ext uri="{FF2B5EF4-FFF2-40B4-BE49-F238E27FC236}">
                  <a16:creationId xmlns:a16="http://schemas.microsoft.com/office/drawing/2014/main" id="{6D75B728-35F1-4F54-AAE3-95ECC64CD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44375191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1323119777 h 2705"/>
                <a:gd name="T18" fmla="*/ 2147483646 w 10854"/>
                <a:gd name="T19" fmla="*/ 44375191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1066;p29">
              <a:extLst>
                <a:ext uri="{FF2B5EF4-FFF2-40B4-BE49-F238E27FC236}">
                  <a16:creationId xmlns:a16="http://schemas.microsoft.com/office/drawing/2014/main" id="{C4A3471D-46E4-47B4-8032-E1E1467DF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443754483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443754483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9" name="Google Shape;1067;p29">
              <a:extLst>
                <a:ext uri="{FF2B5EF4-FFF2-40B4-BE49-F238E27FC236}">
                  <a16:creationId xmlns:a16="http://schemas.microsoft.com/office/drawing/2014/main" id="{CE875A44-DA2F-4165-98E8-C43AD6B71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0" name="Google Shape;1068;p29">
              <a:extLst>
                <a:ext uri="{FF2B5EF4-FFF2-40B4-BE49-F238E27FC236}">
                  <a16:creationId xmlns:a16="http://schemas.microsoft.com/office/drawing/2014/main" id="{6C3B0144-B697-406F-8ACD-1EEAF042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443752377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443752377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1" name="Google Shape;1069;p29">
              <a:extLst>
                <a:ext uri="{FF2B5EF4-FFF2-40B4-BE49-F238E27FC236}">
                  <a16:creationId xmlns:a16="http://schemas.microsoft.com/office/drawing/2014/main" id="{1D919DC8-F4EC-49B0-A861-0E416ABC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443754718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443754718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2" name="Google Shape;1070;p29">
              <a:extLst>
                <a:ext uri="{FF2B5EF4-FFF2-40B4-BE49-F238E27FC236}">
                  <a16:creationId xmlns:a16="http://schemas.microsoft.com/office/drawing/2014/main" id="{5C6E16F0-C473-4E03-AB57-2726CAFF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443754289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443754289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3" name="Google Shape;1071;p29">
              <a:extLst>
                <a:ext uri="{FF2B5EF4-FFF2-40B4-BE49-F238E27FC236}">
                  <a16:creationId xmlns:a16="http://schemas.microsoft.com/office/drawing/2014/main" id="{B66B4E1B-5589-49AF-8A32-BEFF5C49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443754703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443754703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grpSp>
        <p:nvGrpSpPr>
          <p:cNvPr id="34" name="Google Shape;1072;p29">
            <a:extLst>
              <a:ext uri="{FF2B5EF4-FFF2-40B4-BE49-F238E27FC236}">
                <a16:creationId xmlns:a16="http://schemas.microsoft.com/office/drawing/2014/main" id="{2CF0B493-EFF2-4610-825F-4E6AEECDA29A}"/>
              </a:ext>
            </a:extLst>
          </p:cNvPr>
          <p:cNvGrpSpPr>
            <a:grpSpLocks/>
          </p:cNvGrpSpPr>
          <p:nvPr/>
        </p:nvGrpSpPr>
        <p:grpSpPr bwMode="auto">
          <a:xfrm>
            <a:off x="713185" y="5019676"/>
            <a:ext cx="977503" cy="817563"/>
            <a:chOff x="6925510" y="205316"/>
            <a:chExt cx="905688" cy="530354"/>
          </a:xfrm>
        </p:grpSpPr>
        <p:sp>
          <p:nvSpPr>
            <p:cNvPr id="35" name="Google Shape;1073;p29">
              <a:extLst>
                <a:ext uri="{FF2B5EF4-FFF2-40B4-BE49-F238E27FC236}">
                  <a16:creationId xmlns:a16="http://schemas.microsoft.com/office/drawing/2014/main" id="{ADFBDF89-7DCB-4992-9F08-70FA842B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6" name="Google Shape;1074;p29">
              <a:extLst>
                <a:ext uri="{FF2B5EF4-FFF2-40B4-BE49-F238E27FC236}">
                  <a16:creationId xmlns:a16="http://schemas.microsoft.com/office/drawing/2014/main" id="{12EC1995-AA1A-4800-8EB9-205FEAEF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7" name="Google Shape;1075;p29">
              <a:extLst>
                <a:ext uri="{FF2B5EF4-FFF2-40B4-BE49-F238E27FC236}">
                  <a16:creationId xmlns:a16="http://schemas.microsoft.com/office/drawing/2014/main" id="{94028B62-C29E-428B-9F67-850288287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8" name="Google Shape;1076;p29">
              <a:extLst>
                <a:ext uri="{FF2B5EF4-FFF2-40B4-BE49-F238E27FC236}">
                  <a16:creationId xmlns:a16="http://schemas.microsoft.com/office/drawing/2014/main" id="{2D3A3DFD-31E5-41EC-B3BB-723A0725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39" name="Google Shape;1077;p29">
              <a:extLst>
                <a:ext uri="{FF2B5EF4-FFF2-40B4-BE49-F238E27FC236}">
                  <a16:creationId xmlns:a16="http://schemas.microsoft.com/office/drawing/2014/main" id="{CE6A5748-A1E8-4B05-A065-E8E8DF6FC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40" name="Google Shape;1078;p29">
              <a:extLst>
                <a:ext uri="{FF2B5EF4-FFF2-40B4-BE49-F238E27FC236}">
                  <a16:creationId xmlns:a16="http://schemas.microsoft.com/office/drawing/2014/main" id="{EB066B62-38BB-48FE-9520-D930E7748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4205423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2;p30">
            <a:extLst>
              <a:ext uri="{FF2B5EF4-FFF2-40B4-BE49-F238E27FC236}">
                <a16:creationId xmlns:a16="http://schemas.microsoft.com/office/drawing/2014/main" id="{3EA528D6-9DA0-4AFB-9A91-F68C1BA442D1}"/>
              </a:ext>
            </a:extLst>
          </p:cNvPr>
          <p:cNvSpPr>
            <a:spLocks/>
          </p:cNvSpPr>
          <p:nvPr/>
        </p:nvSpPr>
        <p:spPr bwMode="auto">
          <a:xfrm>
            <a:off x="1404938" y="5849938"/>
            <a:ext cx="251222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5" name="Google Shape;1083;p30">
            <a:extLst>
              <a:ext uri="{FF2B5EF4-FFF2-40B4-BE49-F238E27FC236}">
                <a16:creationId xmlns:a16="http://schemas.microsoft.com/office/drawing/2014/main" id="{BD117C0A-7A68-4B26-B0F2-3336FD9636B3}"/>
              </a:ext>
            </a:extLst>
          </p:cNvPr>
          <p:cNvGrpSpPr>
            <a:grpSpLocks/>
          </p:cNvGrpSpPr>
          <p:nvPr/>
        </p:nvGrpSpPr>
        <p:grpSpPr bwMode="auto">
          <a:xfrm>
            <a:off x="203597" y="5456238"/>
            <a:ext cx="795338" cy="1117600"/>
            <a:chOff x="2553549" y="1320203"/>
            <a:chExt cx="470564" cy="580913"/>
          </a:xfrm>
        </p:grpSpPr>
        <p:sp>
          <p:nvSpPr>
            <p:cNvPr id="6" name="Google Shape;1084;p30">
              <a:extLst>
                <a:ext uri="{FF2B5EF4-FFF2-40B4-BE49-F238E27FC236}">
                  <a16:creationId xmlns:a16="http://schemas.microsoft.com/office/drawing/2014/main" id="{B94B664E-3EB0-4161-A368-F4E97E79D397}"/>
                </a:ext>
              </a:extLst>
            </p:cNvPr>
            <p:cNvSpPr/>
            <p:nvPr/>
          </p:nvSpPr>
          <p:spPr>
            <a:xfrm>
              <a:off x="2562706" y="1336706"/>
              <a:ext cx="452249" cy="321813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grpSp>
          <p:nvGrpSpPr>
            <p:cNvPr id="7" name="Google Shape;1085;p30">
              <a:extLst>
                <a:ext uri="{FF2B5EF4-FFF2-40B4-BE49-F238E27FC236}">
                  <a16:creationId xmlns:a16="http://schemas.microsoft.com/office/drawing/2014/main" id="{4D970E92-E9B5-4A7D-BBF6-2BC1DA632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8" name="Google Shape;1086;p30">
                <a:extLst>
                  <a:ext uri="{FF2B5EF4-FFF2-40B4-BE49-F238E27FC236}">
                    <a16:creationId xmlns:a16="http://schemas.microsoft.com/office/drawing/2014/main" id="{3648D09E-2A43-4F6F-9F6E-FBC0FB029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087;p30">
                  <a:extLst>
                    <a:ext uri="{FF2B5EF4-FFF2-40B4-BE49-F238E27FC236}">
                      <a16:creationId xmlns:a16="http://schemas.microsoft.com/office/drawing/2014/main" id="{C1475FEA-09BB-49F2-9CAD-D07162954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2100"/>
                </a:p>
              </p:txBody>
            </p:sp>
            <p:grpSp>
              <p:nvGrpSpPr>
                <p:cNvPr id="12" name="Google Shape;1088;p30">
                  <a:extLst>
                    <a:ext uri="{FF2B5EF4-FFF2-40B4-BE49-F238E27FC236}">
                      <a16:creationId xmlns:a16="http://schemas.microsoft.com/office/drawing/2014/main" id="{3F08392B-A85C-450A-9945-7FA74DB23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089;p30">
                    <a:extLst>
                      <a:ext uri="{FF2B5EF4-FFF2-40B4-BE49-F238E27FC236}">
                        <a16:creationId xmlns:a16="http://schemas.microsoft.com/office/drawing/2014/main" id="{4052039E-CBA3-477F-AAC8-C5F760144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323479852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14" name="Google Shape;1090;p30">
                    <a:extLst>
                      <a:ext uri="{FF2B5EF4-FFF2-40B4-BE49-F238E27FC236}">
                        <a16:creationId xmlns:a16="http://schemas.microsoft.com/office/drawing/2014/main" id="{03C0D130-DE32-4F8A-AB4A-061844E85C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161783909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161783909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15" name="Google Shape;1091;p30">
                    <a:extLst>
                      <a:ext uri="{FF2B5EF4-FFF2-40B4-BE49-F238E27FC236}">
                        <a16:creationId xmlns:a16="http://schemas.microsoft.com/office/drawing/2014/main" id="{1B3E3EA7-8E28-439F-81FE-28157550A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161780836 h 3518"/>
                      <a:gd name="T22" fmla="*/ 2147483646 w 10450"/>
                      <a:gd name="T23" fmla="*/ 1929958294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16178083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16" name="Google Shape;1092;p30">
                    <a:extLst>
                      <a:ext uri="{FF2B5EF4-FFF2-40B4-BE49-F238E27FC236}">
                        <a16:creationId xmlns:a16="http://schemas.microsoft.com/office/drawing/2014/main" id="{C6CB2A14-9064-47D1-9AC0-18208A8DEE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161780902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161780902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17" name="Google Shape;1093;p30">
                    <a:extLst>
                      <a:ext uri="{FF2B5EF4-FFF2-40B4-BE49-F238E27FC236}">
                        <a16:creationId xmlns:a16="http://schemas.microsoft.com/office/drawing/2014/main" id="{914391D1-4D95-454A-9DA2-A3251AD6E6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161783731 h 1153"/>
                      <a:gd name="T2" fmla="*/ 2147483646 w 2040"/>
                      <a:gd name="T3" fmla="*/ 323481200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161783731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2100"/>
                  </a:p>
                </p:txBody>
              </p:sp>
            </p:grpSp>
          </p:grpSp>
          <p:sp>
            <p:nvSpPr>
              <p:cNvPr id="9" name="Google Shape;1094;p30">
                <a:extLst>
                  <a:ext uri="{FF2B5EF4-FFF2-40B4-BE49-F238E27FC236}">
                    <a16:creationId xmlns:a16="http://schemas.microsoft.com/office/drawing/2014/main" id="{CE7D3504-EC22-4815-A51F-AE135A2E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161781175 h 3594"/>
                  <a:gd name="T2" fmla="*/ 2147483646 w 5516"/>
                  <a:gd name="T3" fmla="*/ 2091747245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161781175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  <p:sp>
            <p:nvSpPr>
              <p:cNvPr id="10" name="Google Shape;1095;p30">
                <a:extLst>
                  <a:ext uri="{FF2B5EF4-FFF2-40B4-BE49-F238E27FC236}">
                    <a16:creationId xmlns:a16="http://schemas.microsoft.com/office/drawing/2014/main" id="{B7557096-B776-43F9-B1E9-25EC987CA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643351230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100"/>
              </a:p>
            </p:txBody>
          </p:sp>
        </p:grpSp>
      </p:grpSp>
      <p:sp>
        <p:nvSpPr>
          <p:cNvPr id="18" name="Google Shape;1096;p30">
            <a:extLst>
              <a:ext uri="{FF2B5EF4-FFF2-40B4-BE49-F238E27FC236}">
                <a16:creationId xmlns:a16="http://schemas.microsoft.com/office/drawing/2014/main" id="{FB6923DE-C960-4112-A80F-E67CC1511DB2}"/>
              </a:ext>
            </a:extLst>
          </p:cNvPr>
          <p:cNvSpPr>
            <a:spLocks/>
          </p:cNvSpPr>
          <p:nvPr/>
        </p:nvSpPr>
        <p:spPr bwMode="auto">
          <a:xfrm>
            <a:off x="347663" y="4573589"/>
            <a:ext cx="170260" cy="2254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1624495019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1848906528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19" name="Google Shape;1097;p30">
            <a:extLst>
              <a:ext uri="{FF2B5EF4-FFF2-40B4-BE49-F238E27FC236}">
                <a16:creationId xmlns:a16="http://schemas.microsoft.com/office/drawing/2014/main" id="{A2552DB2-8D4A-4FA5-91C5-6A6E04455BE8}"/>
              </a:ext>
            </a:extLst>
          </p:cNvPr>
          <p:cNvSpPr/>
          <p:nvPr/>
        </p:nvSpPr>
        <p:spPr>
          <a:xfrm rot="10800000">
            <a:off x="8666560" y="2155826"/>
            <a:ext cx="477440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20" name="Google Shape;1098;p30">
            <a:extLst>
              <a:ext uri="{FF2B5EF4-FFF2-40B4-BE49-F238E27FC236}">
                <a16:creationId xmlns:a16="http://schemas.microsoft.com/office/drawing/2014/main" id="{35D4AD11-7CA0-4878-B389-EBC03640D4E3}"/>
              </a:ext>
            </a:extLst>
          </p:cNvPr>
          <p:cNvSpPr>
            <a:spLocks/>
          </p:cNvSpPr>
          <p:nvPr/>
        </p:nvSpPr>
        <p:spPr bwMode="auto">
          <a:xfrm>
            <a:off x="8362951" y="1771651"/>
            <a:ext cx="213122" cy="327025"/>
          </a:xfrm>
          <a:custGeom>
            <a:avLst/>
            <a:gdLst>
              <a:gd name="T0" fmla="*/ 2147483646 w 6128"/>
              <a:gd name="T1" fmla="*/ 207958481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07958481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sp>
        <p:nvSpPr>
          <p:cNvPr id="21" name="Google Shape;1099;p30">
            <a:extLst>
              <a:ext uri="{FF2B5EF4-FFF2-40B4-BE49-F238E27FC236}">
                <a16:creationId xmlns:a16="http://schemas.microsoft.com/office/drawing/2014/main" id="{841539CD-C030-4253-9B95-C8EC9FFDCBB4}"/>
              </a:ext>
            </a:extLst>
          </p:cNvPr>
          <p:cNvSpPr>
            <a:spLocks/>
          </p:cNvSpPr>
          <p:nvPr/>
        </p:nvSpPr>
        <p:spPr bwMode="auto">
          <a:xfrm>
            <a:off x="8578454" y="2101851"/>
            <a:ext cx="135731" cy="207963"/>
          </a:xfrm>
          <a:custGeom>
            <a:avLst/>
            <a:gdLst>
              <a:gd name="T0" fmla="*/ 2147483646 w 3884"/>
              <a:gd name="T1" fmla="*/ 210737444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0737444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2100"/>
          </a:p>
        </p:txBody>
      </p:sp>
      <p:grpSp>
        <p:nvGrpSpPr>
          <p:cNvPr id="22" name="Google Shape;1100;p30">
            <a:extLst>
              <a:ext uri="{FF2B5EF4-FFF2-40B4-BE49-F238E27FC236}">
                <a16:creationId xmlns:a16="http://schemas.microsoft.com/office/drawing/2014/main" id="{18CCC8A2-2BA3-45AB-B7B8-3575F2B0CA3C}"/>
              </a:ext>
            </a:extLst>
          </p:cNvPr>
          <p:cNvGrpSpPr>
            <a:grpSpLocks/>
          </p:cNvGrpSpPr>
          <p:nvPr/>
        </p:nvGrpSpPr>
        <p:grpSpPr bwMode="auto">
          <a:xfrm>
            <a:off x="7681912" y="434976"/>
            <a:ext cx="1166813" cy="976313"/>
            <a:chOff x="6925510" y="205316"/>
            <a:chExt cx="905688" cy="530354"/>
          </a:xfrm>
        </p:grpSpPr>
        <p:sp>
          <p:nvSpPr>
            <p:cNvPr id="23" name="Google Shape;1101;p30">
              <a:extLst>
                <a:ext uri="{FF2B5EF4-FFF2-40B4-BE49-F238E27FC236}">
                  <a16:creationId xmlns:a16="http://schemas.microsoft.com/office/drawing/2014/main" id="{5EB2B892-7EC1-41D6-92AB-B4C3D82F5E02}"/>
                </a:ext>
              </a:extLst>
            </p:cNvPr>
            <p:cNvSpPr/>
            <p:nvPr/>
          </p:nvSpPr>
          <p:spPr>
            <a:xfrm>
              <a:off x="7092785" y="213078"/>
              <a:ext cx="569290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100"/>
            </a:p>
          </p:txBody>
        </p:sp>
        <p:sp>
          <p:nvSpPr>
            <p:cNvPr id="24" name="Google Shape;1102;p30">
              <a:extLst>
                <a:ext uri="{FF2B5EF4-FFF2-40B4-BE49-F238E27FC236}">
                  <a16:creationId xmlns:a16="http://schemas.microsoft.com/office/drawing/2014/main" id="{B4CEAEE4-F011-41CE-8C07-47BF3A0D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161781615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161781615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5" name="Google Shape;1103;p30">
              <a:extLst>
                <a:ext uri="{FF2B5EF4-FFF2-40B4-BE49-F238E27FC236}">
                  <a16:creationId xmlns:a16="http://schemas.microsoft.com/office/drawing/2014/main" id="{C3B51D41-E07F-4BF8-8CA0-6D4325CA3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161783812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161783812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6" name="Google Shape;1104;p30">
              <a:extLst>
                <a:ext uri="{FF2B5EF4-FFF2-40B4-BE49-F238E27FC236}">
                  <a16:creationId xmlns:a16="http://schemas.microsoft.com/office/drawing/2014/main" id="{73A8D193-2F24-48D8-BA8C-BD40945CB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7" name="Google Shape;1105;p30">
              <a:extLst>
                <a:ext uri="{FF2B5EF4-FFF2-40B4-BE49-F238E27FC236}">
                  <a16:creationId xmlns:a16="http://schemas.microsoft.com/office/drawing/2014/main" id="{677D6EBA-9589-428E-B753-7329BF20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161781687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161781687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  <p:sp>
          <p:nvSpPr>
            <p:cNvPr id="28" name="Google Shape;1106;p30">
              <a:extLst>
                <a:ext uri="{FF2B5EF4-FFF2-40B4-BE49-F238E27FC236}">
                  <a16:creationId xmlns:a16="http://schemas.microsoft.com/office/drawing/2014/main" id="{C6E99C5C-3655-43BE-B47D-92BA4203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035279338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100"/>
            </a:p>
          </p:txBody>
        </p:sp>
      </p:grpSp>
      <p:sp>
        <p:nvSpPr>
          <p:cNvPr id="29" name="Google Shape;1107;p30">
            <a:extLst>
              <a:ext uri="{FF2B5EF4-FFF2-40B4-BE49-F238E27FC236}">
                <a16:creationId xmlns:a16="http://schemas.microsoft.com/office/drawing/2014/main" id="{6CA4EA02-2DAE-42AF-8C22-3A6A0A037B13}"/>
              </a:ext>
            </a:extLst>
          </p:cNvPr>
          <p:cNvSpPr/>
          <p:nvPr/>
        </p:nvSpPr>
        <p:spPr>
          <a:xfrm>
            <a:off x="7167563" y="425451"/>
            <a:ext cx="394097" cy="455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2100"/>
          </a:p>
        </p:txBody>
      </p:sp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27210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1527050" y="19371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606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37624-E0CD-417B-B83F-C8F0F7E73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9815AE-176A-40C7-A249-BB5CA14F1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D3F27-3B78-48E5-8409-1B25BCFCE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49578-4171-4CD5-B7B8-3100C4CA5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387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672324-6C79-46D5-9135-4D00CA3C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C92B6-1287-40E4-B5D2-1C9D04800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C46342-80E4-43E0-B698-3C02D59F7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01644-C8E1-49F8-8AFE-88F344358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7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B0F326-E122-4BA4-97FA-FB9E3AA9B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A8D616-4BD7-4D01-A3A1-A9BF46034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2573D-6DDE-415B-B660-FE6C9AA59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560C-DCC4-41BB-91DA-C8D496476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177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13072-330A-4722-B238-32B2CE51F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5A0C2-B297-43B5-AE8B-DC6E5981B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2B3A4-1B40-4046-AB1F-504FE8E96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2E22-22DB-4CCD-A618-C1A8C6413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311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8ADB20-0CA4-49CD-999E-77ECA7C9E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8AD136-F807-4D28-B5EE-1F0160BEF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8B67C4-627A-422B-820B-469559BE1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C97F-B1FA-4745-885F-1FCE30AB2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153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D126EB-08D5-4E30-B5C5-EF67F45F5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F0B764-065F-4134-A58F-63865EADC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AEA8EF-1538-4C72-B69B-90A8996B0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7011-7B09-496D-ABC4-CEC07E69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951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6AB5D2-D746-493B-B1E6-2C7B91A3A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9E3CE8-9C21-4A6D-BDAC-AAB377C5B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EF23E6-54F4-42C1-8895-831C673F2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4BE5-1093-473C-9622-6D9F02124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681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792CF-83E7-4CDE-AF7E-28668D4D0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5C336-877B-4E2B-877B-A8C37E145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3B1CB4-D18B-44AB-BF4F-7DD3AE31C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7505-7578-4A03-85FC-334DFE914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30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8014C-7E6E-4FFC-8EA6-7C16FA902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F9A2D-CC5F-422E-A7BF-4093B3FD6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784B8-B62F-4751-B586-113A08270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971E-3E42-4DEF-A2AD-573D01F26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302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F3B22-B385-4E2E-BEFC-529A0ED3E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B3BC5-6ACC-4349-8F6B-36AC9284B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4A636-7FB6-4898-8B51-7271EF55C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281A-C93F-4E37-9D4B-FD924920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594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8E65AA-B039-4B3B-B233-15EB412AD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DE925A-14DC-4A22-B814-71963FDA3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963205-1127-4F9B-A3F4-C0471A180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18C4-8DE9-41E1-97D0-617B8EA07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865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712158"/>
      </p:ext>
    </p:extLst>
  </p:cSld>
  <p:clrMapOvr>
    <a:masterClrMapping/>
  </p:clrMapOvr>
  <p:transition spd="slow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 Unicode MS" panose="020B060402020202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687" r:id="rId14"/>
    <p:sldLayoutId id="2147483686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99" r:id="rId21"/>
    <p:sldLayoutId id="2147483680" r:id="rId22"/>
    <p:sldLayoutId id="2147483681" r:id="rId23"/>
    <p:sldLayoutId id="2147483682" r:id="rId24"/>
    <p:sldLayoutId id="2147483683" r:id="rId2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>
            <a:extLst>
              <a:ext uri="{FF2B5EF4-FFF2-40B4-BE49-F238E27FC236}">
                <a16:creationId xmlns:a16="http://schemas.microsoft.com/office/drawing/2014/main" id="{0879D009-C0B6-4DC8-9990-B18D0A7D3CF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3185" y="593725"/>
            <a:ext cx="7717631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5" name="Google Shape;7;p1">
            <a:extLst>
              <a:ext uri="{FF2B5EF4-FFF2-40B4-BE49-F238E27FC236}">
                <a16:creationId xmlns:a16="http://schemas.microsoft.com/office/drawing/2014/main" id="{D0DA2635-78AF-4BE9-B135-C40085F7B7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3185" y="1536700"/>
            <a:ext cx="7717631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70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397816-230B-4F94-ADC6-5E7916210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EB9E93-94F1-40CD-AC8C-9D2CB2311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9002C5A-0151-4554-B92E-C9290AA694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99592E5-C3E6-417E-9369-26DC9DD27E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08F0C9F2-915E-40D8-B51D-09FB05CB98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B25D7C-DE4E-45C9-ACB9-F8D02225E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5D95B20-2CEB-4158-B007-D1D3002E7DCB}"/>
              </a:ext>
            </a:extLst>
          </p:cNvPr>
          <p:cNvSpPr/>
          <p:nvPr/>
        </p:nvSpPr>
        <p:spPr>
          <a:xfrm>
            <a:off x="2571750" y="2178629"/>
            <a:ext cx="458628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100" b="1" cap="all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TRƯỜNG TIỂU </a:t>
            </a:r>
            <a:r>
              <a:rPr lang="en-US" sz="21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HỌC VIỆT HƯNG</a:t>
            </a:r>
          </a:p>
        </p:txBody>
      </p:sp>
      <p:sp>
        <p:nvSpPr>
          <p:cNvPr id="55" name="WordArt 60">
            <a:extLst>
              <a:ext uri="{FF2B5EF4-FFF2-40B4-BE49-F238E27FC236}">
                <a16:creationId xmlns:a16="http://schemas.microsoft.com/office/drawing/2014/main" id="{54488CEA-8565-4C52-ABFB-FD6E334415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8451" y="2778200"/>
            <a:ext cx="5772149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8"/>
              </a:avLst>
            </a:prstTxWarp>
          </a:bodyPr>
          <a:lstStyle/>
          <a:p>
            <a:pPr algn="ctr" defTabSz="685800" eaLnBrk="0" hangingPunct="0">
              <a:defRPr/>
            </a:pP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Chào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mừng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sinh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endParaRPr lang="en-US" sz="6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685800" eaLnBrk="0" hangingPunct="0">
              <a:defRPr/>
            </a:pPr>
            <a:r>
              <a:rPr lang="en-US" sz="86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MÔN TOÁN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4EF4544-B979-4030-A75B-EDE5AF6A9DE0}"/>
              </a:ext>
            </a:extLst>
          </p:cNvPr>
          <p:cNvSpPr/>
          <p:nvPr/>
        </p:nvSpPr>
        <p:spPr>
          <a:xfrm>
            <a:off x="3898226" y="4358972"/>
            <a:ext cx="1347549" cy="6001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3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LỚP 5</a:t>
            </a:r>
            <a:endParaRPr lang="en-US" sz="33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797" name="TextBox 3">
            <a:extLst>
              <a:ext uri="{FF2B5EF4-FFF2-40B4-BE49-F238E27FC236}">
                <a16:creationId xmlns:a16="http://schemas.microsoft.com/office/drawing/2014/main" id="{983BEB67-3A2C-4F1F-A72D-6596ECAD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217319"/>
            <a:ext cx="32464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/>
            <a:r>
              <a:rPr lang="en-US" alt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19 tháng 11 năm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3" name="Picture 1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5115" cy="6865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635" cy="583565"/>
          </a:xfrm>
          <a:prstGeom prst="rect">
            <a:avLst/>
          </a:prstGeom>
          <a:solidFill>
            <a:srgbClr val="FB9E13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trống:</a:t>
            </a:r>
          </a:p>
        </p:txBody>
      </p:sp>
      <p:graphicFrame>
        <p:nvGraphicFramePr>
          <p:cNvPr id="9251" name="Group 35"/>
          <p:cNvGraphicFramePr>
            <a:graphicFrameLocks noGrp="1"/>
          </p:cNvGraphicFramePr>
          <p:nvPr/>
        </p:nvGraphicFramePr>
        <p:xfrm>
          <a:off x="457200" y="1447800"/>
          <a:ext cx="8229600" cy="236188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457200" y="1524000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Thừa số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57200" y="2209800"/>
            <a:ext cx="2133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Thừa số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781300" y="1585912"/>
            <a:ext cx="1752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3,18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2857500" y="2191593"/>
            <a:ext cx="1600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3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533400" y="2971800"/>
            <a:ext cx="1981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Tích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952816" y="1553038"/>
            <a:ext cx="1752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8,07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5088290" y="2214563"/>
            <a:ext cx="1600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   5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6743516" y="1613765"/>
            <a:ext cx="1600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 2,389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7162800" y="2271712"/>
            <a:ext cx="1600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 10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2743200" y="3048000"/>
            <a:ext cx="1066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9,54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4896802" y="3036471"/>
            <a:ext cx="1066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40,35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6938009" y="3116506"/>
            <a:ext cx="14077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23,89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" y="22225"/>
            <a:ext cx="914273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5"/>
          <p:cNvSpPr txBox="1"/>
          <p:nvPr/>
        </p:nvSpPr>
        <p:spPr>
          <a:xfrm>
            <a:off x="88900" y="705815"/>
            <a:ext cx="896620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mỗi giờ đi được 42,6km. Hỏi trong 4 giờ ô tô đó đi được bao nhiêu ki - lô - mét?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8"/>
          <p:cNvSpPr txBox="1"/>
          <p:nvPr/>
        </p:nvSpPr>
        <p:spPr>
          <a:xfrm>
            <a:off x="3657600" y="2104042"/>
            <a:ext cx="271970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giải:</a:t>
            </a:r>
            <a:endParaRPr sz="2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5" name="Text Box 9"/>
          <p:cNvSpPr txBox="1"/>
          <p:nvPr/>
        </p:nvSpPr>
        <p:spPr>
          <a:xfrm>
            <a:off x="2438400" y="2696497"/>
            <a:ext cx="698246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4 giờ ô tô đi được </a:t>
            </a:r>
            <a:r>
              <a:rPr lang="vi-VN" altLang="x-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 đường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42,6 x 4 = 170,4 ( km )</a:t>
            </a:r>
          </a:p>
          <a:p>
            <a:pPr algn="ctr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Đáp số: 170,4 km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838200" y="2059592"/>
            <a:ext cx="1690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Line 11"/>
          <p:cNvSpPr/>
          <p:nvPr/>
        </p:nvSpPr>
        <p:spPr>
          <a:xfrm>
            <a:off x="2667000" y="2288192"/>
            <a:ext cx="635" cy="2514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8" name="Text Box 12"/>
          <p:cNvSpPr txBox="1"/>
          <p:nvPr/>
        </p:nvSpPr>
        <p:spPr>
          <a:xfrm>
            <a:off x="304800" y="2669192"/>
            <a:ext cx="24993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giờ: 42,6 km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Text Box 13"/>
          <p:cNvSpPr txBox="1"/>
          <p:nvPr/>
        </p:nvSpPr>
        <p:spPr>
          <a:xfrm>
            <a:off x="304800" y="3431192"/>
            <a:ext cx="2940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giờ:.........km?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" y="0"/>
            <a:ext cx="9144000" cy="584775"/>
          </a:xfrm>
          <a:prstGeom prst="rect">
            <a:avLst/>
          </a:prstGeom>
          <a:solidFill>
            <a:srgbClr val="FB9E13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5" grpId="0"/>
      <p:bldP spid="9226" grpId="0"/>
      <p:bldP spid="9228" grpId="0"/>
      <p:bldP spid="92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23813" y="685800"/>
            <a:ext cx="9085262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700" y="-26987"/>
            <a:ext cx="9131300" cy="768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Dặn dò: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8199" name="Rectangle 7"/>
          <p:cNvSpPr>
            <a:spLocks noGrp="1"/>
          </p:cNvSpPr>
          <p:nvPr/>
        </p:nvSpPr>
        <p:spPr>
          <a:xfrm>
            <a:off x="1355725" y="1981200"/>
            <a:ext cx="6445250" cy="24352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Học thuộc quy tắc nhân một số thập phân với một số tự nhiên.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VBT Toán: Nhân 1 STP với 1 STN.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Chuẩn bị tiết: Nhân 1 số thập phân với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10; 100; 1000; …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023016C-59C5-4868-99B4-1F06E060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6" y="857251"/>
            <a:ext cx="9109075" cy="51419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1-37">
            <a:extLst>
              <a:ext uri="{FF2B5EF4-FFF2-40B4-BE49-F238E27FC236}">
                <a16:creationId xmlns:a16="http://schemas.microsoft.com/office/drawing/2014/main" id="{FB735F5A-0AE0-48CF-8A74-CDC1CA8E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57614"/>
            <a:ext cx="20034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27">
            <a:extLst>
              <a:ext uri="{FF2B5EF4-FFF2-40B4-BE49-F238E27FC236}">
                <a16:creationId xmlns:a16="http://schemas.microsoft.com/office/drawing/2014/main" id="{979325EA-10BD-43AA-A110-C77AAFCA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3271839"/>
            <a:ext cx="12954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FC2B9C4-7BA0-4DFA-90C1-FE037F88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46" y="1045228"/>
            <a:ext cx="88392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kern="0">
                <a:solidFill>
                  <a:srgbClr val="FD3363"/>
                </a:solidFill>
                <a:cs typeface="Arial"/>
              </a:rPr>
              <a:t>TOÁN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>
                <a:solidFill>
                  <a:srgbClr val="FD3363"/>
                </a:solidFill>
                <a:cs typeface="Arial"/>
              </a:rPr>
              <a:t>Nhân một số thập phân với một số tự nhiên (trang 55)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E1F75F6-D189-4836-BA20-AECB22BE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568" y="583266"/>
            <a:ext cx="620554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defRPr/>
            </a:pPr>
            <a:r>
              <a:rPr lang="en-US" altLang="en-US" sz="2800">
                <a:solidFill>
                  <a:srgbClr val="002969"/>
                </a:solidFill>
                <a:latin typeface="Arial" panose="020B0604020202020204" pitchFamily="34" charset="0"/>
                <a:cs typeface="Arial"/>
              </a:rPr>
              <a:t>Thứ sáu, ngày 19 tháng 11 năm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22225"/>
            <a:ext cx="914273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4" name="Rectangle 2"/>
          <p:cNvSpPr>
            <a:spLocks noGrp="1"/>
          </p:cNvSpPr>
          <p:nvPr/>
        </p:nvSpPr>
        <p:spPr>
          <a:xfrm>
            <a:off x="0" y="990600"/>
            <a:ext cx="9029065" cy="1663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ABC có ba cạnh d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bằng nhau, mỗi cạnh d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1,2m. Hỏi chu vi của hình tam giác đó bằng bao nhiêu mét ?</a:t>
            </a:r>
            <a:endParaRPr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5" name="AutoShape 3"/>
          <p:cNvSpPr/>
          <p:nvPr/>
        </p:nvSpPr>
        <p:spPr>
          <a:xfrm>
            <a:off x="571500" y="3276600"/>
            <a:ext cx="2133600" cy="1371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x-none" sz="3600" dirty="0">
              <a:solidFill>
                <a:srgbClr val="0000FF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84996" name="Text Box 4"/>
          <p:cNvSpPr txBox="1"/>
          <p:nvPr/>
        </p:nvSpPr>
        <p:spPr>
          <a:xfrm>
            <a:off x="1447800" y="28956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84997" name="Text Box 5"/>
          <p:cNvSpPr txBox="1"/>
          <p:nvPr/>
        </p:nvSpPr>
        <p:spPr>
          <a:xfrm>
            <a:off x="152400" y="4343400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84998" name="Text Box 6"/>
          <p:cNvSpPr txBox="1"/>
          <p:nvPr/>
        </p:nvSpPr>
        <p:spPr>
          <a:xfrm>
            <a:off x="2743200" y="44196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84999" name="Text Box 7"/>
          <p:cNvSpPr txBox="1"/>
          <p:nvPr/>
        </p:nvSpPr>
        <p:spPr>
          <a:xfrm rot="-2937235">
            <a:off x="388938" y="3495675"/>
            <a:ext cx="12017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1,2m</a:t>
            </a:r>
          </a:p>
        </p:txBody>
      </p:sp>
      <p:sp>
        <p:nvSpPr>
          <p:cNvPr id="85000" name="Text Box 8"/>
          <p:cNvSpPr txBox="1"/>
          <p:nvPr/>
        </p:nvSpPr>
        <p:spPr>
          <a:xfrm rot="3192594">
            <a:off x="1676400" y="36576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1,2m</a:t>
            </a:r>
          </a:p>
        </p:txBody>
      </p:sp>
      <p:sp>
        <p:nvSpPr>
          <p:cNvPr id="85001" name="Text Box 9"/>
          <p:cNvSpPr txBox="1"/>
          <p:nvPr/>
        </p:nvSpPr>
        <p:spPr>
          <a:xfrm>
            <a:off x="990600" y="46482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1,2m</a:t>
            </a:r>
          </a:p>
        </p:txBody>
      </p:sp>
      <p:sp>
        <p:nvSpPr>
          <p:cNvPr id="85002" name="Text Box 10"/>
          <p:cNvSpPr txBox="1"/>
          <p:nvPr/>
        </p:nvSpPr>
        <p:spPr>
          <a:xfrm>
            <a:off x="3505200" y="2819400"/>
            <a:ext cx="5029200" cy="2563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hình tam giác ABC bằng tổng độ d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 cạnh:</a:t>
            </a:r>
          </a:p>
          <a:p>
            <a:pPr>
              <a:spcBef>
                <a:spcPct val="50000"/>
              </a:spcBef>
            </a:pP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1,2m + 1,2m +1,2m </a:t>
            </a:r>
            <a:endParaRPr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3" name="Text Box 11"/>
          <p:cNvSpPr txBox="1"/>
          <p:nvPr/>
        </p:nvSpPr>
        <p:spPr>
          <a:xfrm>
            <a:off x="7162800" y="48006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Arial Unicode MS" panose="020B0604020202020204" pitchFamily="34" charset="-128"/>
              </a:rPr>
              <a:t> </a:t>
            </a:r>
            <a:r>
              <a:rPr dirty="0">
                <a:solidFill>
                  <a:srgbClr val="0000FF"/>
                </a:solidFill>
                <a:latin typeface="Arial Unicode MS" panose="020B0604020202020204" pitchFamily="34" charset="-128"/>
              </a:rPr>
              <a:t>= </a:t>
            </a:r>
            <a:r>
              <a:rPr sz="3600" dirty="0">
                <a:solidFill>
                  <a:srgbClr val="0000FF"/>
                </a:solidFill>
                <a:latin typeface="Arial Unicode MS" panose="020B0604020202020204" pitchFamily="34" charset="-128"/>
              </a:rPr>
              <a:t>3,6m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88720" y="266037"/>
            <a:ext cx="1783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5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ldLvl="0" animBg="1"/>
      <p:bldP spid="84996" grpId="0"/>
      <p:bldP spid="84997" grpId="0"/>
      <p:bldP spid="84998" grpId="0"/>
      <p:bldP spid="84999" grpId="0"/>
      <p:bldP spid="85000" grpId="0"/>
      <p:bldP spid="85001" grpId="0"/>
      <p:bldP spid="850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273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5" name="AutoShape 3"/>
          <p:cNvSpPr/>
          <p:nvPr/>
        </p:nvSpPr>
        <p:spPr>
          <a:xfrm>
            <a:off x="571500" y="2438400"/>
            <a:ext cx="2133600" cy="1371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x-none" sz="3600" dirty="0">
              <a:solidFill>
                <a:srgbClr val="0000FF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84996" name="Text Box 4"/>
          <p:cNvSpPr txBox="1"/>
          <p:nvPr/>
        </p:nvSpPr>
        <p:spPr>
          <a:xfrm>
            <a:off x="1447800" y="20574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84997" name="Text Box 5"/>
          <p:cNvSpPr txBox="1"/>
          <p:nvPr/>
        </p:nvSpPr>
        <p:spPr>
          <a:xfrm>
            <a:off x="152400" y="3505200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84998" name="Text Box 6"/>
          <p:cNvSpPr txBox="1"/>
          <p:nvPr/>
        </p:nvSpPr>
        <p:spPr>
          <a:xfrm>
            <a:off x="2743200" y="35814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84999" name="Text Box 7"/>
          <p:cNvSpPr txBox="1"/>
          <p:nvPr/>
        </p:nvSpPr>
        <p:spPr>
          <a:xfrm rot="-2937235">
            <a:off x="388938" y="2657475"/>
            <a:ext cx="12017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1,2m</a:t>
            </a:r>
          </a:p>
        </p:txBody>
      </p:sp>
      <p:sp>
        <p:nvSpPr>
          <p:cNvPr id="85000" name="Text Box 8"/>
          <p:cNvSpPr txBox="1"/>
          <p:nvPr/>
        </p:nvSpPr>
        <p:spPr>
          <a:xfrm rot="3192594">
            <a:off x="1676400" y="2819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1,2m</a:t>
            </a:r>
          </a:p>
        </p:txBody>
      </p:sp>
      <p:sp>
        <p:nvSpPr>
          <p:cNvPr id="85001" name="Text Box 9"/>
          <p:cNvSpPr txBox="1"/>
          <p:nvPr/>
        </p:nvSpPr>
        <p:spPr>
          <a:xfrm>
            <a:off x="990600" y="38100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1,2m</a:t>
            </a:r>
          </a:p>
        </p:txBody>
      </p:sp>
      <p:sp>
        <p:nvSpPr>
          <p:cNvPr id="44052" name="Text Box 20"/>
          <p:cNvSpPr txBox="1"/>
          <p:nvPr/>
        </p:nvSpPr>
        <p:spPr>
          <a:xfrm>
            <a:off x="1981200" y="1905000"/>
            <a:ext cx="449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phép nhân:</a:t>
            </a:r>
            <a:endParaRPr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53" name="Text Box 21"/>
          <p:cNvSpPr txBox="1"/>
          <p:nvPr/>
        </p:nvSpPr>
        <p:spPr>
          <a:xfrm>
            <a:off x="5943600" y="1905000"/>
            <a:ext cx="3048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x 3 = ? (m)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54" name="Text Box 22"/>
          <p:cNvSpPr txBox="1"/>
          <p:nvPr/>
        </p:nvSpPr>
        <p:spPr>
          <a:xfrm>
            <a:off x="4419600" y="251460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1,2 m =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56" name="Text Box 24"/>
          <p:cNvSpPr txBox="1"/>
          <p:nvPr/>
        </p:nvSpPr>
        <p:spPr>
          <a:xfrm>
            <a:off x="6096000" y="2971800"/>
            <a:ext cx="9144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57" name="Line 25"/>
          <p:cNvSpPr/>
          <p:nvPr/>
        </p:nvSpPr>
        <p:spPr>
          <a:xfrm>
            <a:off x="6096000" y="40386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9" name="Text Box 27"/>
          <p:cNvSpPr txBox="1"/>
          <p:nvPr/>
        </p:nvSpPr>
        <p:spPr>
          <a:xfrm>
            <a:off x="5867400" y="3505200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44060" name="Text Box 28"/>
          <p:cNvSpPr txBox="1"/>
          <p:nvPr/>
        </p:nvSpPr>
        <p:spPr>
          <a:xfrm>
            <a:off x="6019800" y="3962400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vi-VN" altLang="x-none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(dm)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64" name="Text Box 32"/>
          <p:cNvSpPr txBox="1"/>
          <p:nvPr/>
        </p:nvSpPr>
        <p:spPr>
          <a:xfrm>
            <a:off x="2514600" y="47244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3 = 3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2514600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2514600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4343400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dm=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4343400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4343400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002" name="Text Box 10"/>
          <p:cNvSpPr txBox="1"/>
          <p:nvPr/>
        </p:nvSpPr>
        <p:spPr>
          <a:xfrm>
            <a:off x="3505200" y="838200"/>
            <a:ext cx="5029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1,2m + 1,2m +1,2m </a:t>
            </a:r>
            <a:endParaRPr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/>
      <p:bldP spid="44053" grpId="0"/>
      <p:bldP spid="44056" grpId="0"/>
      <p:bldP spid="44059" grpId="0"/>
      <p:bldP spid="44060" grpId="0"/>
      <p:bldP spid="4406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" y="0"/>
            <a:ext cx="914273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86000" y="3429000"/>
            <a:ext cx="675259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*Đánh dấu phẩy ở tích : phần thập phân của số 1,2 có 1 chữ số, ta dùng dấu phẩy tách ra 1 chữ số từ phải sang trái ở tích.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19188" y="2524125"/>
            <a:ext cx="749300" cy="63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09600" y="3413125"/>
            <a:ext cx="7493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098550" y="3381375"/>
            <a:ext cx="749300" cy="63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42925" y="2506663"/>
            <a:ext cx="403225" cy="403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328738" y="2532063"/>
            <a:ext cx="4032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00685" y="1840230"/>
            <a:ext cx="167005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715963" y="3136900"/>
            <a:ext cx="1038225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58813" y="3371850"/>
            <a:ext cx="10937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488440" y="152400"/>
            <a:ext cx="718629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vậy khi thực hiện 1,2 x 3  ta làm nh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:</a:t>
            </a:r>
          </a:p>
        </p:txBody>
      </p:sp>
      <p:sp>
        <p:nvSpPr>
          <p:cNvPr id="4113" name="Text Box 15"/>
          <p:cNvSpPr txBox="1">
            <a:spLocks noChangeArrowheads="1"/>
          </p:cNvSpPr>
          <p:nvPr/>
        </p:nvSpPr>
        <p:spPr bwMode="auto">
          <a:xfrm>
            <a:off x="2590800" y="2438400"/>
            <a:ext cx="56388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129790" y="2133600"/>
            <a:ext cx="7117080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*Đặt tính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nhân nh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các số tự nhiên.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55 L -0.00069 0.212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6" grpId="0"/>
      <p:bldP spid="15367" grpId="0"/>
      <p:bldP spid="15368" grpId="0"/>
      <p:bldP spid="15369" grpId="0"/>
      <p:bldP spid="15370" grpId="0" bldLvl="0" animBg="1"/>
      <p:bldP spid="15370" grpId="1" bldLvl="0" animBg="1"/>
      <p:bldP spid="15371" grpId="0"/>
      <p:bldP spid="15372" grpId="0"/>
      <p:bldP spid="15373" grpId="0" bldLvl="0" animBg="1"/>
      <p:bldP spid="15374" grpId="0"/>
      <p:bldP spid="153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" y="11430"/>
            <a:ext cx="914273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Rectangle 3"/>
          <p:cNvSpPr/>
          <p:nvPr/>
        </p:nvSpPr>
        <p:spPr>
          <a:xfrm>
            <a:off x="2552700" y="1371600"/>
            <a:ext cx="6972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nhân các số tự nhiên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 Box 13"/>
          <p:cNvSpPr txBox="1"/>
          <p:nvPr/>
        </p:nvSpPr>
        <p:spPr>
          <a:xfrm>
            <a:off x="3124200" y="2819400"/>
            <a:ext cx="533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86" name="Rectangle 14"/>
          <p:cNvSpPr/>
          <p:nvPr/>
        </p:nvSpPr>
        <p:spPr>
          <a:xfrm>
            <a:off x="2743200" y="2241550"/>
            <a:ext cx="4325620" cy="1819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 thập phân của số 0,46 có </a:t>
            </a:r>
          </a:p>
          <a:p>
            <a:pPr eaLnBrk="1" hangingPunct="1"/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chữ số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dùng dấu phẩy 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tích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chữ số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từ phải sang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trái.</a:t>
            </a:r>
          </a:p>
          <a:p>
            <a:pPr eaLnBrk="1" hangingPunct="1"/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Text Box 19"/>
          <p:cNvSpPr txBox="1"/>
          <p:nvPr/>
        </p:nvSpPr>
        <p:spPr>
          <a:xfrm>
            <a:off x="1400175" y="1687513"/>
            <a:ext cx="8858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46</a:t>
            </a:r>
          </a:p>
        </p:txBody>
      </p:sp>
      <p:sp>
        <p:nvSpPr>
          <p:cNvPr id="3" name="Rectangle 4"/>
          <p:cNvSpPr/>
          <p:nvPr/>
        </p:nvSpPr>
        <p:spPr>
          <a:xfrm>
            <a:off x="787400" y="1633538"/>
            <a:ext cx="682625" cy="876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178" name="Rectangle 5"/>
          <p:cNvSpPr/>
          <p:nvPr/>
        </p:nvSpPr>
        <p:spPr>
          <a:xfrm>
            <a:off x="533400" y="2287588"/>
            <a:ext cx="481013" cy="5572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0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179" name="Rectangle 6"/>
          <p:cNvSpPr/>
          <p:nvPr/>
        </p:nvSpPr>
        <p:spPr>
          <a:xfrm>
            <a:off x="1333500" y="2438400"/>
            <a:ext cx="893763" cy="7635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7180" name="Line 8"/>
          <p:cNvSpPr/>
          <p:nvPr/>
        </p:nvSpPr>
        <p:spPr>
          <a:xfrm>
            <a:off x="806450" y="3195638"/>
            <a:ext cx="1303338" cy="0"/>
          </a:xfrm>
          <a:prstGeom prst="line">
            <a:avLst/>
          </a:prstGeom>
          <a:ln w="28575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5" name="Text Box 20"/>
          <p:cNvSpPr txBox="1"/>
          <p:nvPr/>
        </p:nvSpPr>
        <p:spPr>
          <a:xfrm>
            <a:off x="1165225" y="1671638"/>
            <a:ext cx="4540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7182" name="Text Box 12"/>
          <p:cNvSpPr txBox="1"/>
          <p:nvPr/>
        </p:nvSpPr>
        <p:spPr>
          <a:xfrm>
            <a:off x="1143000" y="4792663"/>
            <a:ext cx="27305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4400" b="1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Rectangle 7"/>
          <p:cNvSpPr/>
          <p:nvPr/>
        </p:nvSpPr>
        <p:spPr>
          <a:xfrm>
            <a:off x="739775" y="4910138"/>
            <a:ext cx="749300" cy="5603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" name="Rectangle 9"/>
          <p:cNvSpPr/>
          <p:nvPr/>
        </p:nvSpPr>
        <p:spPr>
          <a:xfrm>
            <a:off x="1146175" y="4762500"/>
            <a:ext cx="893763" cy="876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83" name="Text Box 16"/>
          <p:cNvSpPr txBox="1"/>
          <p:nvPr/>
        </p:nvSpPr>
        <p:spPr>
          <a:xfrm>
            <a:off x="1714500" y="4806950"/>
            <a:ext cx="11811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990600" y="3443288"/>
            <a:ext cx="954088" cy="5603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" name="Rectangle 9"/>
          <p:cNvSpPr/>
          <p:nvPr/>
        </p:nvSpPr>
        <p:spPr>
          <a:xfrm>
            <a:off x="1506538" y="3276600"/>
            <a:ext cx="893762" cy="876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7"/>
          <p:cNvSpPr/>
          <p:nvPr/>
        </p:nvSpPr>
        <p:spPr>
          <a:xfrm>
            <a:off x="1143000" y="4125913"/>
            <a:ext cx="749300" cy="5603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7"/>
          <p:cNvSpPr/>
          <p:nvPr/>
        </p:nvSpPr>
        <p:spPr>
          <a:xfrm>
            <a:off x="774700" y="4114800"/>
            <a:ext cx="825500" cy="5603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4  </a:t>
            </a:r>
          </a:p>
        </p:txBody>
      </p:sp>
      <p:sp>
        <p:nvSpPr>
          <p:cNvPr id="31" name="Line 8"/>
          <p:cNvSpPr/>
          <p:nvPr/>
        </p:nvSpPr>
        <p:spPr>
          <a:xfrm>
            <a:off x="838200" y="4724400"/>
            <a:ext cx="1303338" cy="0"/>
          </a:xfrm>
          <a:prstGeom prst="line">
            <a:avLst/>
          </a:prstGeom>
          <a:ln w="28575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33" name="Straight Connector 32"/>
          <p:cNvCxnSpPr/>
          <p:nvPr/>
        </p:nvCxnSpPr>
        <p:spPr>
          <a:xfrm>
            <a:off x="1419225" y="2333625"/>
            <a:ext cx="714375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00175" y="5486400"/>
            <a:ext cx="7620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8" name="Rectangle 43"/>
          <p:cNvSpPr/>
          <p:nvPr/>
        </p:nvSpPr>
        <p:spPr>
          <a:xfrm>
            <a:off x="609600" y="0"/>
            <a:ext cx="7086600" cy="76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/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b)Ví dụ 2: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0,46 x 12 = ?             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3"/>
          <p:cNvSpPr/>
          <p:nvPr/>
        </p:nvSpPr>
        <p:spPr>
          <a:xfrm>
            <a:off x="2667000" y="838200"/>
            <a:ext cx="502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7186" grpId="0"/>
      <p:bldP spid="7184" grpId="0"/>
      <p:bldP spid="3" grpId="0"/>
      <p:bldP spid="7178" grpId="0"/>
      <p:bldP spid="7179" grpId="0"/>
      <p:bldP spid="7185" grpId="0"/>
      <p:bldP spid="7177" grpId="0"/>
      <p:bldP spid="4" grpId="0"/>
      <p:bldP spid="7183" grpId="0"/>
      <p:bldP spid="25" grpId="0"/>
      <p:bldP spid="26" grpId="0"/>
      <p:bldP spid="29" grpId="0"/>
      <p:bldP spid="3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/>
          <p:nvPr/>
        </p:nvSpPr>
        <p:spPr>
          <a:xfrm>
            <a:off x="457200" y="1346689"/>
            <a:ext cx="8153400" cy="452431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một số thập phân với một số tự nhiên ta l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sau:</a:t>
            </a:r>
          </a:p>
          <a:p>
            <a:pPr algn="just"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Bước 1: Đặt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Bước 2: Tính: </a:t>
            </a:r>
          </a:p>
          <a:p>
            <a:pPr algn="just"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nhân các số tự nhiên.</a:t>
            </a:r>
          </a:p>
          <a:p>
            <a:pPr algn="just"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lang="en-US" altLang="en-US" sz="32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trong phần thập phân của số thập phân có bao nhiêu chữ số rồi dùng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tích ra bấy nhiêu chữ số kể từ phải sang trái.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8610600" cy="1077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muốn nhân một số thập phân với một số tự nhiên ta l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ldLvl="0" animBg="1"/>
      <p:bldP spid="5" grpId="0"/>
      <p:bldP spid="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48050" y="440115"/>
            <a:ext cx="2247900" cy="521970"/>
          </a:xfrm>
          <a:prstGeom prst="rect">
            <a:avLst/>
          </a:prstGeom>
          <a:solidFill>
            <a:srgbClr val="FB9E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</a:p>
        </p:txBody>
      </p:sp>
      <p:sp>
        <p:nvSpPr>
          <p:cNvPr id="61444" name="Rectangle 4"/>
          <p:cNvSpPr/>
          <p:nvPr/>
        </p:nvSpPr>
        <p:spPr>
          <a:xfrm>
            <a:off x="0" y="1371600"/>
            <a:ext cx="8943975" cy="452431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một số thập phân với một số tự nhiên ta l</a:t>
            </a:r>
            <a:r>
              <a:rPr lang="en-US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sau:</a:t>
            </a:r>
          </a:p>
          <a:p>
            <a:pPr algn="just"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Bước 1: Đặt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Bước 2: Tính:</a:t>
            </a:r>
          </a:p>
          <a:p>
            <a:pPr algn="just"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nhân các số tự nhiên.</a:t>
            </a:r>
          </a:p>
          <a:p>
            <a:pPr algn="just"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- </a:t>
            </a:r>
            <a:r>
              <a:rPr lang="en-US" altLang="en-US" sz="32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trong phần thập phân của số thập phân có bao nhiêu chữ số rồi dùng dấu phẩy </a:t>
            </a:r>
            <a:r>
              <a:rPr lang="en-US" altLang="en-US" sz="32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tích ra bấy nhiêu chữ số kể từ phải sang trái.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3" name="Picture 1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5115" cy="6865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1" name="Text Box 9"/>
          <p:cNvSpPr txBox="1"/>
          <p:nvPr/>
        </p:nvSpPr>
        <p:spPr>
          <a:xfrm>
            <a:off x="457200" y="21336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2,5</a:t>
            </a:r>
          </a:p>
        </p:txBody>
      </p:sp>
      <p:sp>
        <p:nvSpPr>
          <p:cNvPr id="44042" name="Text Box 10"/>
          <p:cNvSpPr txBox="1"/>
          <p:nvPr/>
        </p:nvSpPr>
        <p:spPr>
          <a:xfrm>
            <a:off x="762000" y="2514600"/>
            <a:ext cx="68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44" name="Text Box 12"/>
          <p:cNvSpPr txBox="1"/>
          <p:nvPr/>
        </p:nvSpPr>
        <p:spPr>
          <a:xfrm>
            <a:off x="152400" y="251460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dirty="0">
                <a:latin typeface="Arial Unicode MS" panose="020B0604020202020204" pitchFamily="34" charset="-128"/>
              </a:rPr>
              <a:t>X</a:t>
            </a:r>
          </a:p>
        </p:txBody>
      </p:sp>
      <p:sp>
        <p:nvSpPr>
          <p:cNvPr id="44045" name="Text Box 13"/>
          <p:cNvSpPr txBox="1"/>
          <p:nvPr/>
        </p:nvSpPr>
        <p:spPr>
          <a:xfrm>
            <a:off x="228600" y="2971800"/>
            <a:ext cx="1235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17,5</a:t>
            </a:r>
          </a:p>
        </p:txBody>
      </p:sp>
      <p:sp>
        <p:nvSpPr>
          <p:cNvPr id="44046" name="Line 14"/>
          <p:cNvSpPr/>
          <p:nvPr/>
        </p:nvSpPr>
        <p:spPr>
          <a:xfrm>
            <a:off x="381000" y="2971800"/>
            <a:ext cx="685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1" name="Text Box 19"/>
          <p:cNvSpPr txBox="1"/>
          <p:nvPr/>
        </p:nvSpPr>
        <p:spPr>
          <a:xfrm>
            <a:off x="3505200" y="20574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 Unicode MS" panose="020B0604020202020204" pitchFamily="34" charset="-128"/>
              </a:rPr>
              <a:t>4,18</a:t>
            </a:r>
          </a:p>
        </p:txBody>
      </p:sp>
      <p:sp>
        <p:nvSpPr>
          <p:cNvPr id="44052" name="Text Box 20"/>
          <p:cNvSpPr txBox="1"/>
          <p:nvPr/>
        </p:nvSpPr>
        <p:spPr>
          <a:xfrm>
            <a:off x="3962400" y="24384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 Unicode MS" panose="020B0604020202020204" pitchFamily="34" charset="-128"/>
              </a:rPr>
              <a:t>5</a:t>
            </a:r>
          </a:p>
        </p:txBody>
      </p:sp>
      <p:sp>
        <p:nvSpPr>
          <p:cNvPr id="44053" name="Text Box 21"/>
          <p:cNvSpPr txBox="1"/>
          <p:nvPr/>
        </p:nvSpPr>
        <p:spPr>
          <a:xfrm>
            <a:off x="3276600" y="24384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Arial Unicode MS" panose="020B0604020202020204" pitchFamily="34" charset="-128"/>
              </a:rPr>
              <a:t>x</a:t>
            </a:r>
          </a:p>
        </p:txBody>
      </p:sp>
      <p:sp>
        <p:nvSpPr>
          <p:cNvPr id="44054" name="Line 22"/>
          <p:cNvSpPr/>
          <p:nvPr/>
        </p:nvSpPr>
        <p:spPr>
          <a:xfrm>
            <a:off x="3429000" y="29718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55" name="Text Box 23"/>
          <p:cNvSpPr txBox="1"/>
          <p:nvPr/>
        </p:nvSpPr>
        <p:spPr>
          <a:xfrm>
            <a:off x="3276600" y="30480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 Unicode MS" panose="020B0604020202020204" pitchFamily="34" charset="-128"/>
              </a:rPr>
              <a:t>20,90</a:t>
            </a:r>
          </a:p>
        </p:txBody>
      </p:sp>
      <p:sp>
        <p:nvSpPr>
          <p:cNvPr id="44056" name="Text Box 24"/>
          <p:cNvSpPr txBox="1"/>
          <p:nvPr/>
        </p:nvSpPr>
        <p:spPr>
          <a:xfrm>
            <a:off x="6172200" y="20574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 Unicode MS" panose="020B0604020202020204" pitchFamily="34" charset="-128"/>
              </a:rPr>
              <a:t>0,256</a:t>
            </a:r>
          </a:p>
        </p:txBody>
      </p:sp>
      <p:sp>
        <p:nvSpPr>
          <p:cNvPr id="44057" name="Text Box 25"/>
          <p:cNvSpPr txBox="1"/>
          <p:nvPr/>
        </p:nvSpPr>
        <p:spPr>
          <a:xfrm>
            <a:off x="5867400" y="236220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Arial Unicode MS" panose="020B0604020202020204" pitchFamily="34" charset="-128"/>
              </a:rPr>
              <a:t>x</a:t>
            </a:r>
          </a:p>
        </p:txBody>
      </p:sp>
      <p:sp>
        <p:nvSpPr>
          <p:cNvPr id="44058" name="Text Box 26"/>
          <p:cNvSpPr txBox="1"/>
          <p:nvPr/>
        </p:nvSpPr>
        <p:spPr>
          <a:xfrm>
            <a:off x="6858000" y="25146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 Unicode MS" panose="020B0604020202020204" pitchFamily="34" charset="-128"/>
              </a:rPr>
              <a:t>8</a:t>
            </a:r>
          </a:p>
        </p:txBody>
      </p:sp>
      <p:sp>
        <p:nvSpPr>
          <p:cNvPr id="44059" name="Line 27"/>
          <p:cNvSpPr/>
          <p:nvPr/>
        </p:nvSpPr>
        <p:spPr>
          <a:xfrm>
            <a:off x="6248400" y="3041015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60" name="Text Box 28"/>
          <p:cNvSpPr txBox="1"/>
          <p:nvPr/>
        </p:nvSpPr>
        <p:spPr>
          <a:xfrm>
            <a:off x="6172200" y="30480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 Unicode MS" panose="020B0604020202020204" pitchFamily="34" charset="-128"/>
              </a:rPr>
              <a:t>2,048</a:t>
            </a:r>
          </a:p>
        </p:txBody>
      </p:sp>
      <p:sp>
        <p:nvSpPr>
          <p:cNvPr id="33" name="Rectangle 6"/>
          <p:cNvSpPr/>
          <p:nvPr/>
        </p:nvSpPr>
        <p:spPr>
          <a:xfrm>
            <a:off x="0" y="0"/>
            <a:ext cx="9175115" cy="583565"/>
          </a:xfrm>
          <a:prstGeom prst="rect">
            <a:avLst/>
          </a:prstGeom>
          <a:solidFill>
            <a:srgbClr val="FCE4C9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.Đặt tính rồi tính: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7"/>
          <p:cNvSpPr txBox="1"/>
          <p:nvPr/>
        </p:nvSpPr>
        <p:spPr>
          <a:xfrm>
            <a:off x="381000" y="1219200"/>
            <a:ext cx="830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lphaLcParenR"/>
            </a:pP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2,5 x 7            b) 4,18 x 5         c)  0,256 x 8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2" grpId="0"/>
      <p:bldP spid="44044" grpId="0"/>
      <p:bldP spid="44045" grpId="0"/>
      <p:bldP spid="44051" grpId="0"/>
      <p:bldP spid="44052" grpId="0"/>
      <p:bldP spid="44053" grpId="0"/>
      <p:bldP spid="44055" grpId="0"/>
      <p:bldP spid="44056" grpId="0"/>
      <p:bldP spid="44057" grpId="0"/>
      <p:bldP spid="44058" grpId="0"/>
      <p:bldP spid="44060" grpId="0"/>
      <p:bldP spid="33" grpId="0" bldLvl="0" animBg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1801722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657</Words>
  <Application>Microsoft Office PowerPoint</Application>
  <PresentationFormat>On-screen Show (4:3)</PresentationFormat>
  <Paragraphs>123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.VnTime</vt:lpstr>
      <vt:lpstr>Amatic SC</vt:lpstr>
      <vt:lpstr>Arial</vt:lpstr>
      <vt:lpstr>Arial Unicode MS</vt:lpstr>
      <vt:lpstr>Calibri</vt:lpstr>
      <vt:lpstr>Didact Gothic</vt:lpstr>
      <vt:lpstr>Tahoma</vt:lpstr>
      <vt:lpstr>Times New Roman</vt:lpstr>
      <vt:lpstr>Wingdings</vt:lpstr>
      <vt:lpstr>Default Design</vt:lpstr>
      <vt:lpstr>1_Default Design</vt:lpstr>
      <vt:lpstr>Giant Doodles Newsletter by Slidesgo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oOOo</cp:lastModifiedBy>
  <cp:revision>188</cp:revision>
  <dcterms:created xsi:type="dcterms:W3CDTF">2008-10-25T10:23:00Z</dcterms:created>
  <dcterms:modified xsi:type="dcterms:W3CDTF">2021-11-14T14:41:42Z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66DDF2B0465A489C93A861CB564BE459</vt:lpwstr>
  </property>
  <property fmtid="{D5CDD505-2E9C-101B-9397-08002B2CF9AE}" pid="3" name="KSOProductBuildVer">
    <vt:lpwstr>1033-11.2.0.10323</vt:lpwstr>
  </property>
</Properties>
</file>