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72" r:id="rId1"/>
  </p:sldMasterIdLst>
  <p:notesMasterIdLst>
    <p:notesMasterId r:id="rId5"/>
  </p:notesMasterIdLst>
  <p:sldIdLst>
    <p:sldId id="318" r:id="rId2"/>
    <p:sldId id="268" r:id="rId3"/>
    <p:sldId id="269" r:id="rId4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6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4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7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Text Placeholder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ftr="0" dt="0"/>
  <p:txStyles>
    <p:titleStyle>
      <a:lvl1pPr marL="0" indent="0" algn="ctr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u="none" baseline="0">
          <a:solidFill>
            <a:schemeClr val="lt2"/>
          </a:solidFill>
          <a:latin typeface="Arial" charset="0"/>
          <a:sym typeface="Arial" charset="0"/>
        </a:defRPr>
      </a:lvl1pPr>
    </p:titleStyle>
    <p:bodyStyle>
      <a:lvl1pPr marL="342900" indent="-3429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3200" b="0" i="0" u="none" baseline="0">
          <a:solidFill>
            <a:schemeClr val="dk1"/>
          </a:solidFill>
          <a:latin typeface="Arial" charset="0"/>
          <a:sym typeface="Arial" charset="0"/>
        </a:defRPr>
      </a:lvl1pPr>
      <a:lvl2pPr marL="742950" indent="-28575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u="none" baseline="0">
          <a:solidFill>
            <a:schemeClr val="dk1"/>
          </a:solidFill>
          <a:latin typeface="Arial" charset="0"/>
          <a:sym typeface="Arial" charset="0"/>
        </a:defRPr>
      </a:lvl2pPr>
      <a:lvl3pPr marL="11430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2400" b="0" i="0" u="none" baseline="0">
          <a:solidFill>
            <a:schemeClr val="dk1"/>
          </a:solidFill>
          <a:latin typeface="Arial" charset="0"/>
          <a:sym typeface="Arial" charset="0"/>
        </a:defRPr>
      </a:lvl3pPr>
      <a:lvl4pPr marL="16002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u="none" baseline="0">
          <a:solidFill>
            <a:schemeClr val="dk1"/>
          </a:solidFill>
          <a:latin typeface="Arial" charset="0"/>
          <a:sym typeface="Arial" charset="0"/>
        </a:defRPr>
      </a:lvl4pPr>
      <a:lvl5pPr marL="20574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sz="2000" b="0" i="0" u="none" baseline="0">
          <a:solidFill>
            <a:schemeClr val="dk1"/>
          </a:solidFill>
          <a:latin typeface="Arial" charset="0"/>
          <a:sym typeface="Arial" charset="0"/>
        </a:defRPr>
      </a:lvl5pPr>
    </p:bodyStyle>
    <p:otherStyle>
      <a:lvl1pPr marL="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charset="0"/>
          <a:sym typeface="Arial" charset="0"/>
        </a:defRPr>
      </a:lvl1pPr>
      <a:lvl2pPr marL="4572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charset="0"/>
          <a:sym typeface="Arial" charset="0"/>
        </a:defRPr>
      </a:lvl2pPr>
      <a:lvl3pPr marL="9144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charset="0"/>
          <a:sym typeface="Arial" charset="0"/>
        </a:defRPr>
      </a:lvl3pPr>
      <a:lvl4pPr marL="13716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charset="0"/>
          <a:sym typeface="Arial" charset="0"/>
        </a:defRPr>
      </a:lvl4pPr>
      <a:lvl5pPr marL="18288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charset="0"/>
          <a:sym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2852738"/>
            <a:ext cx="7848600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8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 3)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971600" y="1081088"/>
            <a:ext cx="3295600" cy="70788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TIẾNG VIỆT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879725" y="5527675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174)</a:t>
            </a:r>
          </a:p>
        </p:txBody>
      </p:sp>
      <p:pic>
        <p:nvPicPr>
          <p:cNvPr id="10" name="Picture 12" descr="BOOKANI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1" y="476672"/>
            <a:ext cx="30972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49145" y="1269861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SGK /  174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extBox 1048589"/>
          <p:cNvSpPr txBox="1"/>
          <p:nvPr/>
        </p:nvSpPr>
        <p:spPr>
          <a:xfrm>
            <a:off x="304800" y="1230315"/>
            <a:ext cx="8534400" cy="5191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2800" b="1">
                <a:solidFill>
                  <a:srgbClr val="660033"/>
                </a:solidFill>
                <a:latin typeface="Times New Roman" pitchFamily="18" charset="0"/>
              </a:rPr>
              <a:t>2. Điền những từ ngữ em biết vào bảng sau:</a:t>
            </a:r>
          </a:p>
        </p:txBody>
      </p:sp>
      <p:sp>
        <p:nvSpPr>
          <p:cNvPr id="1048591" name="TextBox 1048590"/>
          <p:cNvSpPr txBox="1"/>
          <p:nvPr/>
        </p:nvSpPr>
        <p:spPr>
          <a:xfrm>
            <a:off x="1524000" y="1839915"/>
            <a:ext cx="5943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2400" b="1">
                <a:latin typeface="Times New Roman" pitchFamily="18" charset="0"/>
              </a:rPr>
              <a:t>TỔNG KẾT VỐN TỪ VỀ MÔI TRƯỜNG</a:t>
            </a:r>
          </a:p>
        </p:txBody>
      </p:sp>
      <p:graphicFrame>
        <p:nvGraphicFramePr>
          <p:cNvPr id="4194304" name="Table 41943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162018"/>
              </p:ext>
            </p:extLst>
          </p:nvPr>
        </p:nvGraphicFramePr>
        <p:xfrm>
          <a:off x="76200" y="2601915"/>
          <a:ext cx="9067800" cy="417988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2049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quyển</a:t>
                      </a:r>
                      <a:endParaRPr lang="en-US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trường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thực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Thủy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quyển</a:t>
                      </a:r>
                      <a:endParaRPr lang="en-US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trường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nước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Khí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quyển</a:t>
                      </a:r>
                      <a:endParaRPr lang="en-US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trường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́)</a:t>
                      </a: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2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ường</a:t>
                      </a:r>
                      <a:endParaRPr lang="en-US" alt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4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altLang="en-US" sz="20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ường</a:t>
                      </a:r>
                      <a:endParaRPr lang="en-US" altLang="en-US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555094-4F2C-4C91-995A-B831C0BCE9A1}"/>
              </a:ext>
            </a:extLst>
          </p:cNvPr>
          <p:cNvSpPr txBox="1"/>
          <p:nvPr/>
        </p:nvSpPr>
        <p:spPr>
          <a:xfrm>
            <a:off x="3810000" y="0"/>
            <a:ext cx="1363980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3200" b="1" dirty="0">
                <a:solidFill>
                  <a:srgbClr val="990000"/>
                </a:solidFill>
                <a:latin typeface="Times New Roman" pitchFamily="18" charset="0"/>
                <a:ea typeface="Arial" charset="0"/>
              </a:rPr>
              <a:t>T</a:t>
            </a:r>
            <a:r>
              <a:rPr lang="en-US" altLang="vi" sz="3200" b="1" dirty="0">
                <a:solidFill>
                  <a:srgbClr val="990000"/>
                </a:solidFill>
                <a:latin typeface="Times New Roman" pitchFamily="18" charset="0"/>
                <a:ea typeface="Arial" charset="0"/>
              </a:rPr>
              <a:t>I</a:t>
            </a:r>
            <a:r>
              <a:rPr lang="en-US" altLang="en-US" sz="3200" b="1" dirty="0">
                <a:solidFill>
                  <a:srgbClr val="990000"/>
                </a:solidFill>
                <a:latin typeface="Times New Roman" pitchFamily="18" charset="0"/>
                <a:ea typeface="Arial" charset="0"/>
              </a:rPr>
              <a:t>ẾT 3</a:t>
            </a:r>
            <a:endParaRPr lang="zh-CN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BA270-B5A5-45EE-8610-F29241027CD7}"/>
              </a:ext>
            </a:extLst>
          </p:cNvPr>
          <p:cNvSpPr txBox="1"/>
          <p:nvPr/>
        </p:nvSpPr>
        <p:spPr>
          <a:xfrm>
            <a:off x="304800" y="685800"/>
            <a:ext cx="5529580" cy="48514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1.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Ôn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luyện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tập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đọc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̀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học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thuộc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lòng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extBox 1048612"/>
          <p:cNvSpPr txBox="1"/>
          <p:nvPr/>
        </p:nvSpPr>
        <p:spPr>
          <a:xfrm>
            <a:off x="1905000" y="381000"/>
            <a:ext cx="5943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2400" b="1">
                <a:latin typeface="Times New Roman" pitchFamily="18" charset="0"/>
              </a:rPr>
              <a:t>TỔNG KẾT VỐN TỪ VỀ MÔI TRƯỜNG</a:t>
            </a:r>
          </a:p>
        </p:txBody>
      </p:sp>
      <p:graphicFrame>
        <p:nvGraphicFramePr>
          <p:cNvPr id="4194305" name="Table 41943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71840"/>
              </p:ext>
            </p:extLst>
          </p:nvPr>
        </p:nvGraphicFramePr>
        <p:xfrm>
          <a:off x="0" y="916941"/>
          <a:ext cx="8839200" cy="5575299"/>
        </p:xfrm>
        <a:graphic>
          <a:graphicData uri="http://schemas.openxmlformats.org/drawingml/2006/table">
            <a:tbl>
              <a:tblPr/>
              <a:tblGrid>
                <a:gridCol w="123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0412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 dirty="0"/>
                    </a:p>
                  </a:txBody>
                  <a:tcPr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rgbClr val="660033"/>
                          </a:solidFill>
                          <a:latin typeface="Times New Roman" pitchFamily="18" charset="0"/>
                        </a:rPr>
                        <a:t>Sinh quyển (môi trường động, thực vật)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rgbClr val="660033"/>
                          </a:solidFill>
                          <a:latin typeface="Times New Roman" pitchFamily="18" charset="0"/>
                        </a:rPr>
                        <a:t>Thủy quyển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rgbClr val="660033"/>
                          </a:solidFill>
                          <a:latin typeface="Times New Roman" pitchFamily="18" charset="0"/>
                        </a:rPr>
                        <a:t>(môi trường nước)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2000" b="1">
                          <a:solidFill>
                            <a:srgbClr val="660033"/>
                          </a:solidFill>
                          <a:latin typeface="Times New Roman" pitchFamily="18" charset="0"/>
                        </a:rPr>
                        <a:t>Khí quyển (môi trường không khí)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237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Các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sư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̣ 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vật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trong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môi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trường</a:t>
                      </a:r>
                      <a:endParaRPr lang="en-US" altLang="en-US" sz="1800" b="0" dirty="0">
                        <a:solidFill>
                          <a:schemeClr val="dk1"/>
                        </a:solidFill>
                        <a:latin typeface="Times New Roman" pitchFamily="18" charset="0"/>
                      </a:endParaRPr>
                    </a:p>
                  </a:txBody>
                  <a:tcPr anchor="ctr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650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Những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hành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động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bảo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vê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̣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môi</a:t>
                      </a:r>
                      <a:r>
                        <a:rPr lang="en-US" altLang="en-US" sz="1800" b="0" dirty="0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trường</a:t>
                      </a:r>
                      <a:endParaRPr lang="en-US" altLang="en-US" sz="1800" b="0" dirty="0">
                        <a:solidFill>
                          <a:schemeClr val="dk1"/>
                        </a:solidFill>
                        <a:latin typeface="Times New Roman" pitchFamily="18" charset="0"/>
                      </a:endParaRPr>
                    </a:p>
                  </a:txBody>
                  <a:tcPr anchor="ctr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endParaRPr lang="en-US" altLang="en-US" sz="2000" b="1" dirty="0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8635" name="TextBox 1048634"/>
          <p:cNvSpPr txBox="1"/>
          <p:nvPr/>
        </p:nvSpPr>
        <p:spPr>
          <a:xfrm>
            <a:off x="1219200" y="1600200"/>
            <a:ext cx="2895600" cy="2246769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Rừng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con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người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thú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(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hô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̉,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báo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cáo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chồn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…),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chim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(cò,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vạc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bô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̀,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...),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lâu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năm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(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lim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gu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̣,…),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ăn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quả (cam,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quýt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,..),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rau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(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rau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cải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rau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ngót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,…),  cỏ,….</a:t>
            </a:r>
          </a:p>
        </p:txBody>
      </p:sp>
      <p:sp>
        <p:nvSpPr>
          <p:cNvPr id="1048636" name="TextBox 1048635"/>
          <p:cNvSpPr txBox="1"/>
          <p:nvPr/>
        </p:nvSpPr>
        <p:spPr>
          <a:xfrm>
            <a:off x="4191000" y="1752600"/>
            <a:ext cx="2133600" cy="1631216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Sông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suối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ao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hô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̀,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biển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đại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dương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khe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thác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kênh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mương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ngòi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rạch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lạch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,…</a:t>
            </a:r>
          </a:p>
        </p:txBody>
      </p:sp>
      <p:sp>
        <p:nvSpPr>
          <p:cNvPr id="1048637" name="TextBox 1048636"/>
          <p:cNvSpPr txBox="1"/>
          <p:nvPr/>
        </p:nvSpPr>
        <p:spPr>
          <a:xfrm>
            <a:off x="6553200" y="1752600"/>
            <a:ext cx="2057400" cy="1323439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Bầu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trời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vũ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tru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̣,</a:t>
            </a:r>
          </a:p>
          <a:p>
            <a:pPr lvl="0" algn="ctr"/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mây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́,</a:t>
            </a:r>
          </a:p>
          <a:p>
            <a:pPr lvl="0" algn="ctr"/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âm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thanh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ánh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sáng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́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hậu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,…</a:t>
            </a:r>
          </a:p>
        </p:txBody>
      </p:sp>
      <p:sp>
        <p:nvSpPr>
          <p:cNvPr id="1048638" name="TextBox 1048637"/>
          <p:cNvSpPr txBox="1"/>
          <p:nvPr/>
        </p:nvSpPr>
        <p:spPr>
          <a:xfrm>
            <a:off x="1295400" y="4191000"/>
            <a:ext cx="2819400" cy="193899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Trồng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gây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rừng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phủ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xanh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đồi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trọc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chống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đốt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nương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trồng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rừng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ngập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mặn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chống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săn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bắn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́  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rừng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chống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buôn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bán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động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vật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hoang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dã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,….</a:t>
            </a:r>
          </a:p>
        </p:txBody>
      </p:sp>
      <p:sp>
        <p:nvSpPr>
          <p:cNvPr id="1048639" name="TextBox 1048638"/>
          <p:cNvSpPr txBox="1"/>
          <p:nvPr/>
        </p:nvSpPr>
        <p:spPr>
          <a:xfrm>
            <a:off x="4267200" y="4191000"/>
            <a:ext cx="1905000" cy="163121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Giữ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sạch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nguồn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nước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xây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dựng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nhà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máy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nước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lọc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nước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thải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nghiệp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,…</a:t>
            </a:r>
          </a:p>
        </p:txBody>
      </p:sp>
      <p:sp>
        <p:nvSpPr>
          <p:cNvPr id="1048640" name="TextBox 1048639"/>
          <p:cNvSpPr txBox="1"/>
          <p:nvPr/>
        </p:nvSpPr>
        <p:spPr>
          <a:xfrm>
            <a:off x="6480810" y="4191000"/>
            <a:ext cx="2209800" cy="163121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Lọc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khói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nghiệp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xư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̉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li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́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rác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thải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chống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ô </a:t>
            </a:r>
          </a:p>
          <a:p>
            <a:pPr lvl="0" algn="ctr"/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nhiễm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bầu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không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en-US" altLang="en-US" sz="2000" dirty="0" err="1">
                <a:solidFill>
                  <a:schemeClr val="tx1"/>
                </a:solidFill>
                <a:latin typeface="Times New Roman" pitchFamily="18" charset="0"/>
              </a:rPr>
              <a:t>khi</a:t>
            </a:r>
            <a:r>
              <a:rPr lang="en-US" altLang="en-US" sz="2000" dirty="0">
                <a:solidFill>
                  <a:schemeClr val="tx1"/>
                </a:solidFill>
                <a:latin typeface="Times New Roman" pitchFamily="18" charset="0"/>
              </a:rPr>
              <a:t>́,…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 animBg="1"/>
      <p:bldP spid="1048636" grpId="0" animBg="1"/>
      <p:bldP spid="1048637" grpId="0" animBg="1"/>
      <p:bldP spid="1048638" grpId="0" animBg="1"/>
      <p:bldP spid="1048639" grpId="0" animBg="1"/>
      <p:bldP spid="104864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307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主题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1: ÔN TẬP GIỮA HỌC KÌ II</dc:title>
  <dc:creator>HungViet Computer</dc:creator>
  <cp:lastModifiedBy>A33515 Vũ Tuấn Long</cp:lastModifiedBy>
  <cp:revision>5</cp:revision>
  <dcterms:created xsi:type="dcterms:W3CDTF">2012-03-11T08:45:19Z</dcterms:created>
  <dcterms:modified xsi:type="dcterms:W3CDTF">2021-12-25T08:08:26Z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32c98861509e4ca1850f99122f86d01e</vt:lpwstr>
  </property>
</Properties>
</file>