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0">
  <p:sldMasterIdLst>
    <p:sldMasterId id="2147483672" r:id="rId1"/>
  </p:sldMasterIdLst>
  <p:notesMasterIdLst>
    <p:notesMasterId r:id="rId5"/>
  </p:notesMasterIdLst>
  <p:sldIdLst>
    <p:sldId id="318" r:id="rId2"/>
    <p:sldId id="268" r:id="rId3"/>
    <p:sldId id="269" r:id="rId4"/>
  </p:sldIdLst>
  <p:sldSz cx="9144000" cy="6858000" type="screen4x3"/>
  <p:notesSz cx="6858000" cy="9144000"/>
  <p:defaultTextStyle>
    <a:lvl1pPr marL="0" indent="0" algn="l" rtl="0" eaLnBrk="1" fontAlgn="base" latinLnBrk="1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Arial" charset="0"/>
        <a:sym typeface="Arial" charset="0"/>
      </a:defRPr>
    </a:lvl1pPr>
    <a:lvl2pPr marL="457200" indent="0" algn="l" rtl="0" eaLnBrk="1" fontAlgn="base" latinLnBrk="1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Arial" charset="0"/>
        <a:sym typeface="Arial" charset="0"/>
      </a:defRPr>
    </a:lvl2pPr>
    <a:lvl3pPr marL="914400" indent="0" algn="l" rtl="0" eaLnBrk="1" fontAlgn="base" latinLnBrk="1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Arial" charset="0"/>
        <a:sym typeface="Arial" charset="0"/>
      </a:defRPr>
    </a:lvl3pPr>
    <a:lvl4pPr marL="1371600" indent="0" algn="l" rtl="0" eaLnBrk="1" fontAlgn="base" latinLnBrk="1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Arial" charset="0"/>
        <a:sym typeface="Arial" charset="0"/>
      </a:defRPr>
    </a:lvl4pPr>
    <a:lvl5pPr marL="1828800" indent="0" algn="l" rtl="0" eaLnBrk="1" fontAlgn="base" latinLnBrk="1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Arial" charset="0"/>
        <a:sym typeface="Arial" charset="0"/>
      </a:defRPr>
    </a:lvl5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1048585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r"/>
            <a:fld id="{566ABCEB-ACFC-4714-9973-3DA970169C29}" type="slidenum">
              <a:rPr lang="en-US" altLang="en-US" sz="1400"/>
              <a:pPr lvl="0" algn="r"/>
              <a:t>‹#›</a:t>
            </a:fld>
            <a:endParaRPr lang="en-US" altLang="en-US" sz="1400"/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ctr"/>
            <a:endParaRPr lang="en-US" altLang="en-US" sz="14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104865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r"/>
            <a:fld id="{566ABCEB-ACFC-4714-9973-3DA970169C29}" type="slidenum">
              <a:rPr lang="en-US" altLang="en-US" sz="1400"/>
              <a:pPr lvl="0" algn="r"/>
              <a:t>‹#›</a:t>
            </a:fld>
            <a:endParaRPr lang="en-US" altLang="en-US" sz="1400"/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ctr"/>
            <a:endParaRPr lang="en-US" altLang="en-US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1048661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r"/>
            <a:fld id="{566ABCEB-ACFC-4714-9973-3DA970169C29}" type="slidenum">
              <a:rPr lang="en-US" altLang="en-US" sz="1400"/>
              <a:pPr lvl="0" algn="r"/>
              <a:t>‹#›</a:t>
            </a:fld>
            <a:endParaRPr lang="en-US" altLang="en-US" sz="1400"/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ctr"/>
            <a:endParaRPr lang="en-US" altLang="en-US"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r"/>
            <a:fld id="{566ABCEB-ACFC-4714-9973-3DA970169C29}" type="slidenum">
              <a:rPr lang="en-US" altLang="en-US" sz="1400"/>
              <a:pPr lvl="0" algn="r"/>
              <a:t>‹#›</a:t>
            </a:fld>
            <a:endParaRPr lang="en-US" altLang="en-US" sz="1400"/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ctr"/>
            <a:endParaRPr lang="en-US" altLang="en-US"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1048642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r"/>
            <a:fld id="{566ABCEB-ACFC-4714-9973-3DA970169C29}" type="slidenum">
              <a:rPr lang="en-US" altLang="en-US" sz="1400"/>
              <a:pPr lvl="0" algn="r"/>
              <a:t>‹#›</a:t>
            </a:fld>
            <a:endParaRPr lang="en-US" altLang="en-US" sz="1400"/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ctr"/>
            <a:endParaRPr lang="en-US" altLang="en-US"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1048644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48645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r"/>
            <a:fld id="{566ABCEB-ACFC-4714-9973-3DA970169C29}" type="slidenum">
              <a:rPr lang="en-US" altLang="en-US" sz="1400"/>
              <a:pPr lvl="0" algn="r"/>
              <a:t>‹#›</a:t>
            </a:fld>
            <a:endParaRPr lang="en-US" altLang="en-US" sz="1400"/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ctr"/>
            <a:endParaRPr lang="en-US" altLang="en-US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1048647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48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4864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50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r"/>
            <a:fld id="{566ABCEB-ACFC-4714-9973-3DA970169C29}" type="slidenum">
              <a:rPr lang="en-US" altLang="en-US" sz="1400"/>
              <a:pPr lvl="0" algn="r"/>
              <a:t>‹#›</a:t>
            </a:fld>
            <a:endParaRPr lang="en-US" altLang="en-US" sz="1400"/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ctr"/>
            <a:endParaRPr lang="en-US" altLang="en-US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r"/>
            <a:fld id="{566ABCEB-ACFC-4714-9973-3DA970169C29}" type="slidenum">
              <a:rPr lang="en-US" altLang="en-US" sz="1400"/>
              <a:pPr lvl="0" algn="r"/>
              <a:t>‹#›</a:t>
            </a:fld>
            <a:endParaRPr lang="en-US" altLang="en-US" sz="1400"/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ctr"/>
            <a:endParaRPr lang="en-US" altLang="en-US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r"/>
            <a:fld id="{566ABCEB-ACFC-4714-9973-3DA970169C29}" type="slidenum">
              <a:rPr lang="en-US" altLang="en-US" sz="1400"/>
              <a:pPr lvl="0" algn="r"/>
              <a:t>‹#›</a:t>
            </a:fld>
            <a:endParaRPr lang="en-US" altLang="en-US" sz="1400"/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ctr"/>
            <a:endParaRPr lang="en-US" altLang="en-US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104865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54" name="Content Placeholder 2"/>
          <p:cNvSpPr>
            <a:spLocks noGrp="1"/>
          </p:cNvSpPr>
          <p:nvPr>
            <p:ph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r"/>
            <a:fld id="{566ABCEB-ACFC-4714-9973-3DA970169C29}" type="slidenum">
              <a:rPr lang="en-US" altLang="en-US" sz="1400"/>
              <a:pPr lvl="0" algn="r"/>
              <a:t>‹#›</a:t>
            </a:fld>
            <a:endParaRPr lang="en-US" altLang="en-US" sz="1400"/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ctr"/>
            <a:endParaRPr lang="en-US" altLang="en-US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104865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57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r"/>
            <a:fld id="{566ABCEB-ACFC-4714-9973-3DA970169C29}" type="slidenum">
              <a:rPr lang="en-US" altLang="en-US" sz="1400"/>
              <a:pPr lvl="0" algn="r"/>
              <a:t>‹#›</a:t>
            </a:fld>
            <a:endParaRPr lang="en-US" altLang="en-US" sz="1400"/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ctr"/>
            <a:endParaRPr lang="en-US" altLang="en-US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048575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8577" name="Text Placeholder 104857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ctr"/>
            <a:endParaRPr lang="en-US" altLang="en-US" sz="1400"/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r"/>
            <a:fld id="{566ABCEB-ACFC-4714-9973-3DA970169C29}" type="slidenum">
              <a:rPr lang="en-US" altLang="en-US" sz="1400"/>
              <a:pPr lvl="0" algn="r"/>
              <a:t>‹#›</a:t>
            </a:fld>
            <a:endParaRPr lang="en-US" altLang="en-US" sz="140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ftr="0" dt="0"/>
  <p:txStyles>
    <p:titleStyle>
      <a:lvl1pPr marL="0" indent="0" algn="ctr" rtl="0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Tx/>
        <a:buNone/>
        <a:defRPr sz="4400" b="0" i="0" u="none" baseline="0">
          <a:solidFill>
            <a:schemeClr val="lt2"/>
          </a:solidFill>
          <a:latin typeface="Arial" charset="0"/>
          <a:sym typeface="Arial" charset="0"/>
        </a:defRPr>
      </a:lvl1pPr>
    </p:titleStyle>
    <p:bodyStyle>
      <a:lvl1pPr marL="342900" indent="-342900" algn="l" rtl="0" eaLnBrk="1" fontAlgn="base" latinLnBrk="1" hangingPunct="1">
        <a:lnSpc>
          <a:spcPct val="100000"/>
        </a:lnSpc>
        <a:spcBef>
          <a:spcPct val="20000"/>
        </a:spcBef>
        <a:spcAft>
          <a:spcPct val="0"/>
        </a:spcAft>
        <a:buSzPct val="100000"/>
        <a:buFontTx/>
        <a:buChar char="•"/>
        <a:defRPr sz="3200" b="0" i="0" u="none" baseline="0">
          <a:solidFill>
            <a:schemeClr val="dk1"/>
          </a:solidFill>
          <a:latin typeface="Arial" charset="0"/>
          <a:sym typeface="Arial" charset="0"/>
        </a:defRPr>
      </a:lvl1pPr>
      <a:lvl2pPr marL="742950" indent="-285750" algn="l" rtl="0" eaLnBrk="1" fontAlgn="base" latinLnBrk="1" hangingPunct="1">
        <a:lnSpc>
          <a:spcPct val="100000"/>
        </a:lnSpc>
        <a:spcBef>
          <a:spcPct val="20000"/>
        </a:spcBef>
        <a:spcAft>
          <a:spcPct val="0"/>
        </a:spcAft>
        <a:buSzPct val="100000"/>
        <a:buFontTx/>
        <a:buChar char="–"/>
        <a:defRPr sz="2800" b="0" i="0" u="none" baseline="0">
          <a:solidFill>
            <a:schemeClr val="dk1"/>
          </a:solidFill>
          <a:latin typeface="Arial" charset="0"/>
          <a:sym typeface="Arial" charset="0"/>
        </a:defRPr>
      </a:lvl2pPr>
      <a:lvl3pPr marL="1143000" indent="-228600" algn="l" rtl="0" eaLnBrk="1" fontAlgn="base" latinLnBrk="1" hangingPunct="1">
        <a:lnSpc>
          <a:spcPct val="100000"/>
        </a:lnSpc>
        <a:spcBef>
          <a:spcPct val="20000"/>
        </a:spcBef>
        <a:spcAft>
          <a:spcPct val="0"/>
        </a:spcAft>
        <a:buSzPct val="100000"/>
        <a:buFontTx/>
        <a:buChar char="•"/>
        <a:defRPr sz="2400" b="0" i="0" u="none" baseline="0">
          <a:solidFill>
            <a:schemeClr val="dk1"/>
          </a:solidFill>
          <a:latin typeface="Arial" charset="0"/>
          <a:sym typeface="Arial" charset="0"/>
        </a:defRPr>
      </a:lvl3pPr>
      <a:lvl4pPr marL="1600200" indent="-228600" algn="l" rtl="0" eaLnBrk="1" fontAlgn="base" latinLnBrk="1" hangingPunct="1">
        <a:lnSpc>
          <a:spcPct val="100000"/>
        </a:lnSpc>
        <a:spcBef>
          <a:spcPct val="20000"/>
        </a:spcBef>
        <a:spcAft>
          <a:spcPct val="0"/>
        </a:spcAft>
        <a:buSzPct val="100000"/>
        <a:buFontTx/>
        <a:buChar char="–"/>
        <a:defRPr sz="2000" b="0" i="0" u="none" baseline="0">
          <a:solidFill>
            <a:schemeClr val="dk1"/>
          </a:solidFill>
          <a:latin typeface="Arial" charset="0"/>
          <a:sym typeface="Arial" charset="0"/>
        </a:defRPr>
      </a:lvl4pPr>
      <a:lvl5pPr marL="2057400" indent="-228600" algn="l" rtl="0" eaLnBrk="1" fontAlgn="base" latinLnBrk="1" hangingPunct="1">
        <a:lnSpc>
          <a:spcPct val="100000"/>
        </a:lnSpc>
        <a:spcBef>
          <a:spcPct val="20000"/>
        </a:spcBef>
        <a:spcAft>
          <a:spcPct val="0"/>
        </a:spcAft>
        <a:buSzPct val="100000"/>
        <a:buFontTx/>
        <a:buChar char="»"/>
        <a:defRPr sz="2000" b="0" i="0" u="none" baseline="0">
          <a:solidFill>
            <a:schemeClr val="dk1"/>
          </a:solidFill>
          <a:latin typeface="Arial" charset="0"/>
          <a:sym typeface="Arial" charset="0"/>
        </a:defRPr>
      </a:lvl5pPr>
    </p:bodyStyle>
    <p:otherStyle>
      <a:lvl1pPr marL="0" indent="0" algn="l" rtl="0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Tx/>
        <a:buNone/>
        <a:defRPr sz="1800" b="0" i="0" u="none" baseline="0">
          <a:solidFill>
            <a:schemeClr val="dk1"/>
          </a:solidFill>
          <a:latin typeface="Arial" charset="0"/>
          <a:sym typeface="Arial" charset="0"/>
        </a:defRPr>
      </a:lvl1pPr>
      <a:lvl2pPr marL="457200" indent="0" algn="l" rtl="0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Tx/>
        <a:buNone/>
        <a:defRPr sz="1800" b="0" i="0" u="none" baseline="0">
          <a:solidFill>
            <a:schemeClr val="dk1"/>
          </a:solidFill>
          <a:latin typeface="Arial" charset="0"/>
          <a:sym typeface="Arial" charset="0"/>
        </a:defRPr>
      </a:lvl2pPr>
      <a:lvl3pPr marL="914400" indent="0" algn="l" rtl="0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Tx/>
        <a:buNone/>
        <a:defRPr sz="1800" b="0" i="0" u="none" baseline="0">
          <a:solidFill>
            <a:schemeClr val="dk1"/>
          </a:solidFill>
          <a:latin typeface="Arial" charset="0"/>
          <a:sym typeface="Arial" charset="0"/>
        </a:defRPr>
      </a:lvl3pPr>
      <a:lvl4pPr marL="1371600" indent="0" algn="l" rtl="0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Tx/>
        <a:buNone/>
        <a:defRPr sz="1800" b="0" i="0" u="none" baseline="0">
          <a:solidFill>
            <a:schemeClr val="dk1"/>
          </a:solidFill>
          <a:latin typeface="Arial" charset="0"/>
          <a:sym typeface="Arial" charset="0"/>
        </a:defRPr>
      </a:lvl4pPr>
      <a:lvl5pPr marL="1828800" indent="0" algn="l" rtl="0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Tx/>
        <a:buNone/>
        <a:defRPr sz="1800" b="0" i="0" u="none" baseline="0">
          <a:solidFill>
            <a:schemeClr val="dk1"/>
          </a:solidFill>
          <a:latin typeface="Arial" charset="0"/>
          <a:sym typeface="Arial" charset="0"/>
        </a:defRPr>
      </a:lvl5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684213" y="2852738"/>
            <a:ext cx="7848600" cy="255454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8000" b="1" dirty="0">
                <a:solidFill>
                  <a:srgbClr val="990000"/>
                </a:solidFill>
                <a:latin typeface="Arial" charset="0"/>
              </a:rPr>
              <a:t>ÔN TẬP CUỐI HỌC KÌ I </a:t>
            </a:r>
            <a:r>
              <a:rPr lang="en-US" sz="8000" b="1" dirty="0">
                <a:solidFill>
                  <a:srgbClr val="0B19C8"/>
                </a:solidFill>
                <a:latin typeface="Arial" charset="0"/>
              </a:rPr>
              <a:t>(</a:t>
            </a:r>
            <a:r>
              <a:rPr lang="en-US" sz="8000" b="1" dirty="0" err="1">
                <a:solidFill>
                  <a:srgbClr val="0B19C8"/>
                </a:solidFill>
                <a:latin typeface="Arial" charset="0"/>
              </a:rPr>
              <a:t>tiết</a:t>
            </a:r>
            <a:r>
              <a:rPr lang="en-US" sz="8000" b="1" dirty="0">
                <a:solidFill>
                  <a:srgbClr val="0B19C8"/>
                </a:solidFill>
                <a:latin typeface="Arial" charset="0"/>
              </a:rPr>
              <a:t> 3)</a:t>
            </a:r>
          </a:p>
        </p:txBody>
      </p:sp>
      <p:sp>
        <p:nvSpPr>
          <p:cNvPr id="8195" name="Rectangle 8"/>
          <p:cNvSpPr>
            <a:spLocks noChangeArrowheads="1"/>
          </p:cNvSpPr>
          <p:nvPr/>
        </p:nvSpPr>
        <p:spPr bwMode="auto">
          <a:xfrm>
            <a:off x="323850" y="333375"/>
            <a:ext cx="8496300" cy="6119813"/>
          </a:xfrm>
          <a:prstGeom prst="rect">
            <a:avLst/>
          </a:prstGeom>
          <a:noFill/>
          <a:ln w="38100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717" name="Text Box 13" descr="Parchment"/>
          <p:cNvSpPr txBox="1">
            <a:spLocks noChangeArrowheads="1"/>
          </p:cNvSpPr>
          <p:nvPr/>
        </p:nvSpPr>
        <p:spPr bwMode="auto">
          <a:xfrm>
            <a:off x="971600" y="1081088"/>
            <a:ext cx="3295600" cy="707886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990000"/>
                </a:solidFill>
              </a:rPr>
              <a:t>TIẾNG VIỆT</a:t>
            </a:r>
          </a:p>
        </p:txBody>
      </p:sp>
      <p:sp>
        <p:nvSpPr>
          <p:cNvPr id="72721" name="Text Box 17"/>
          <p:cNvSpPr txBox="1">
            <a:spLocks noChangeArrowheads="1"/>
          </p:cNvSpPr>
          <p:nvPr/>
        </p:nvSpPr>
        <p:spPr bwMode="auto">
          <a:xfrm>
            <a:off x="2879725" y="5527675"/>
            <a:ext cx="37496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(SGK – </a:t>
            </a:r>
            <a:r>
              <a:rPr lang="en-US" altLang="en-US" sz="3600" b="1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3600" b="1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174)</a:t>
            </a:r>
          </a:p>
        </p:txBody>
      </p:sp>
      <p:pic>
        <p:nvPicPr>
          <p:cNvPr id="10" name="Picture 12" descr="BOOKANI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481" y="476672"/>
            <a:ext cx="3097212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5849145" y="1269861"/>
            <a:ext cx="23764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</a:rPr>
              <a:t>SGK /  174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extBox 1048589"/>
          <p:cNvSpPr txBox="1"/>
          <p:nvPr/>
        </p:nvSpPr>
        <p:spPr>
          <a:xfrm>
            <a:off x="304800" y="1230315"/>
            <a:ext cx="8534400" cy="51911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>
            <a:spAutoFit/>
          </a:bodyPr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/>
            <a:r>
              <a:rPr lang="en-US" altLang="en-US" sz="2800" b="1">
                <a:solidFill>
                  <a:srgbClr val="660033"/>
                </a:solidFill>
                <a:latin typeface="Times New Roman" pitchFamily="18" charset="0"/>
              </a:rPr>
              <a:t>2. Điền những từ ngữ em biết vào bảng sau:</a:t>
            </a:r>
          </a:p>
        </p:txBody>
      </p:sp>
      <p:sp>
        <p:nvSpPr>
          <p:cNvPr id="1048591" name="TextBox 1048590"/>
          <p:cNvSpPr txBox="1"/>
          <p:nvPr/>
        </p:nvSpPr>
        <p:spPr>
          <a:xfrm>
            <a:off x="1524000" y="1839915"/>
            <a:ext cx="59436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>
            <a:spAutoFit/>
          </a:bodyPr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/>
            <a:r>
              <a:rPr lang="en-US" altLang="en-US" sz="2400" b="1">
                <a:latin typeface="Times New Roman" pitchFamily="18" charset="0"/>
              </a:rPr>
              <a:t>TỔNG KẾT VỐN TỪ VỀ MÔI TRƯỜNG</a:t>
            </a:r>
          </a:p>
        </p:txBody>
      </p:sp>
      <p:graphicFrame>
        <p:nvGraphicFramePr>
          <p:cNvPr id="4194304" name="Table 419430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4162018"/>
              </p:ext>
            </p:extLst>
          </p:nvPr>
        </p:nvGraphicFramePr>
        <p:xfrm>
          <a:off x="76200" y="2601915"/>
          <a:ext cx="9067800" cy="4179885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62049">
                <a:tc>
                  <a:txBody>
                    <a:bodyPr/>
                    <a:lstStyle/>
                    <a:p>
                      <a:pPr marL="0" lvl="0" indent="0">
                        <a:buFontTx/>
                        <a:buNone/>
                      </a:pPr>
                      <a:endParaRPr lang="en-US" altLang="en-US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buFontTx/>
                        <a:buNone/>
                      </a:pPr>
                      <a:r>
                        <a:rPr lang="en-US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quyển</a:t>
                      </a:r>
                      <a:endParaRPr lang="en-US" altLang="en-US" sz="2000" b="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buFontTx/>
                        <a:buNone/>
                      </a:pPr>
                      <a:r>
                        <a:rPr lang="en-US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môi</a:t>
                      </a:r>
                      <a:r>
                        <a:rPr lang="en-US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trường</a:t>
                      </a:r>
                      <a:r>
                        <a:rPr lang="en-US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đông</a:t>
                      </a:r>
                      <a:r>
                        <a:rPr lang="en-US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 marL="0" lvl="0" indent="0" algn="ctr">
                        <a:buFontTx/>
                        <a:buNone/>
                      </a:pPr>
                      <a:r>
                        <a:rPr lang="en-US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thực</a:t>
                      </a:r>
                      <a:r>
                        <a:rPr lang="en-US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vật</a:t>
                      </a:r>
                      <a:r>
                        <a:rPr lang="en-US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buFontTx/>
                        <a:buNone/>
                      </a:pPr>
                      <a:r>
                        <a:rPr lang="en-US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Thủy</a:t>
                      </a:r>
                      <a:r>
                        <a:rPr lang="en-US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quyển</a:t>
                      </a:r>
                      <a:endParaRPr lang="en-US" altLang="en-US" sz="2000" b="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buFontTx/>
                        <a:buNone/>
                      </a:pPr>
                      <a:r>
                        <a:rPr lang="en-US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môi</a:t>
                      </a:r>
                      <a:r>
                        <a:rPr lang="en-US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trường</a:t>
                      </a:r>
                      <a:r>
                        <a:rPr lang="en-US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nước</a:t>
                      </a:r>
                      <a:r>
                        <a:rPr lang="en-US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buFontTx/>
                        <a:buNone/>
                      </a:pPr>
                      <a:r>
                        <a:rPr lang="en-US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Khí </a:t>
                      </a:r>
                      <a:r>
                        <a:rPr lang="en-US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quyển</a:t>
                      </a:r>
                      <a:endParaRPr lang="en-US" altLang="en-US" sz="2000" b="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buFontTx/>
                        <a:buNone/>
                      </a:pPr>
                      <a:r>
                        <a:rPr lang="en-US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môi</a:t>
                      </a:r>
                      <a:r>
                        <a:rPr lang="en-US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trường</a:t>
                      </a:r>
                      <a:r>
                        <a:rPr lang="en-US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́)</a:t>
                      </a:r>
                    </a:p>
                  </a:txBody>
                  <a:tcPr anchor="ctr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9712">
                <a:tc>
                  <a:txBody>
                    <a:bodyPr/>
                    <a:lstStyle/>
                    <a:p>
                      <a:pPr marL="0" lvl="0" indent="0" algn="ctr">
                        <a:buFontTx/>
                        <a:buNone/>
                      </a:pPr>
                      <a:r>
                        <a:rPr lang="en-US" altLang="en-US" sz="2000" b="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altLang="en-US" sz="20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000" b="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altLang="en-US" sz="20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000" b="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altLang="en-US" sz="20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000" b="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altLang="en-US" sz="20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000" b="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môi</a:t>
                      </a:r>
                      <a:r>
                        <a:rPr lang="en-US" altLang="en-US" sz="20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</a:t>
                      </a:r>
                      <a:r>
                        <a:rPr lang="vi-VN" altLang="en-US" sz="20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ường</a:t>
                      </a:r>
                      <a:endParaRPr lang="en-US" altLang="en-US" sz="20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Tx/>
                        <a:buNone/>
                      </a:pPr>
                      <a:endParaRPr lang="en-US" altLang="en-US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Tx/>
                        <a:buNone/>
                      </a:pPr>
                      <a:endParaRPr lang="en-US" altLang="en-US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Tx/>
                        <a:buNone/>
                      </a:pPr>
                      <a:endParaRPr lang="en-US" altLang="en-US"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8124">
                <a:tc>
                  <a:txBody>
                    <a:bodyPr/>
                    <a:lstStyle/>
                    <a:p>
                      <a:pPr marL="0" lvl="0" indent="0" algn="ctr">
                        <a:buFontTx/>
                        <a:buNone/>
                      </a:pPr>
                      <a:r>
                        <a:rPr lang="en-US" altLang="en-US" sz="2000" b="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altLang="en-US" sz="20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000" b="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altLang="en-US" sz="20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000" b="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altLang="en-US" sz="20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000" b="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altLang="en-US" sz="20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000" b="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altLang="en-US" sz="20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000" b="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môi</a:t>
                      </a:r>
                      <a:r>
                        <a:rPr lang="en-US" altLang="en-US" sz="20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</a:t>
                      </a:r>
                      <a:r>
                        <a:rPr lang="vi-VN" altLang="en-US" sz="20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ường</a:t>
                      </a:r>
                      <a:endParaRPr lang="en-US" altLang="en-US" sz="20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Tx/>
                        <a:buNone/>
                      </a:pPr>
                      <a:endParaRPr lang="en-US" altLang="en-US" sz="2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Tx/>
                        <a:buNone/>
                      </a:pPr>
                      <a:endParaRPr lang="en-US" altLang="en-US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Tx/>
                        <a:buNone/>
                      </a:pPr>
                      <a:endParaRPr lang="en-US" altLang="en-US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D555094-4F2C-4C91-995A-B831C0BCE9A1}"/>
              </a:ext>
            </a:extLst>
          </p:cNvPr>
          <p:cNvSpPr txBox="1"/>
          <p:nvPr/>
        </p:nvSpPr>
        <p:spPr>
          <a:xfrm>
            <a:off x="3810000" y="0"/>
            <a:ext cx="1363980" cy="54864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>
            <a:spAutoFit/>
          </a:bodyPr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/>
            <a:r>
              <a:rPr lang="en-US" altLang="en-US" sz="3200" b="1" dirty="0">
                <a:solidFill>
                  <a:srgbClr val="990000"/>
                </a:solidFill>
                <a:latin typeface="Times New Roman" pitchFamily="18" charset="0"/>
                <a:ea typeface="Arial" charset="0"/>
              </a:rPr>
              <a:t>T</a:t>
            </a:r>
            <a:r>
              <a:rPr lang="en-US" altLang="vi" sz="3200" b="1" dirty="0">
                <a:solidFill>
                  <a:srgbClr val="990000"/>
                </a:solidFill>
                <a:latin typeface="Times New Roman" pitchFamily="18" charset="0"/>
                <a:ea typeface="Arial" charset="0"/>
              </a:rPr>
              <a:t>I</a:t>
            </a:r>
            <a:r>
              <a:rPr lang="en-US" altLang="en-US" sz="3200" b="1" dirty="0">
                <a:solidFill>
                  <a:srgbClr val="990000"/>
                </a:solidFill>
                <a:latin typeface="Times New Roman" pitchFamily="18" charset="0"/>
                <a:ea typeface="Arial" charset="0"/>
              </a:rPr>
              <a:t>ẾT 3</a:t>
            </a:r>
            <a:endParaRPr lang="zh-CN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1BA270-B5A5-45EE-8610-F29241027CD7}"/>
              </a:ext>
            </a:extLst>
          </p:cNvPr>
          <p:cNvSpPr txBox="1"/>
          <p:nvPr/>
        </p:nvSpPr>
        <p:spPr>
          <a:xfrm>
            <a:off x="304800" y="685800"/>
            <a:ext cx="5529580" cy="485141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>
            <a:spAutoFit/>
          </a:bodyPr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/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1.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Ôn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luyện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tập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đọc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va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̀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học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thuộc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lòng</a:t>
            </a:r>
            <a:endParaRPr lang="en-US" alt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extBox 1048612"/>
          <p:cNvSpPr txBox="1"/>
          <p:nvPr/>
        </p:nvSpPr>
        <p:spPr>
          <a:xfrm>
            <a:off x="1905000" y="381000"/>
            <a:ext cx="59436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>
            <a:spAutoFit/>
          </a:bodyPr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/>
            <a:r>
              <a:rPr lang="en-US" altLang="en-US" sz="2400" b="1">
                <a:latin typeface="Times New Roman" pitchFamily="18" charset="0"/>
              </a:rPr>
              <a:t>TỔNG KẾT VỐN TỪ VỀ MÔI TRƯỜNG</a:t>
            </a:r>
          </a:p>
        </p:txBody>
      </p:sp>
      <p:graphicFrame>
        <p:nvGraphicFramePr>
          <p:cNvPr id="4194305" name="Table 419430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1271840"/>
              </p:ext>
            </p:extLst>
          </p:nvPr>
        </p:nvGraphicFramePr>
        <p:xfrm>
          <a:off x="0" y="916941"/>
          <a:ext cx="8839200" cy="5575299"/>
        </p:xfrm>
        <a:graphic>
          <a:graphicData uri="http://schemas.openxmlformats.org/drawingml/2006/table">
            <a:tbl>
              <a:tblPr/>
              <a:tblGrid>
                <a:gridCol w="1235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60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93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86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0412">
                <a:tc>
                  <a:txBody>
                    <a:bodyPr/>
                    <a:lstStyle/>
                    <a:p>
                      <a:pPr marL="0" lvl="0" indent="0">
                        <a:buFontTx/>
                        <a:buNone/>
                      </a:pPr>
                      <a:endParaRPr lang="en-US" altLang="en-US" sz="2000" b="1" dirty="0"/>
                    </a:p>
                  </a:txBody>
                  <a:tcPr>
                    <a:lnL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Tx/>
                        <a:buNone/>
                      </a:pPr>
                      <a:r>
                        <a:rPr lang="en-US" altLang="en-US" sz="2000" b="1">
                          <a:solidFill>
                            <a:srgbClr val="660033"/>
                          </a:solidFill>
                          <a:latin typeface="Times New Roman" pitchFamily="18" charset="0"/>
                        </a:rPr>
                        <a:t>Sinh quyển (môi trường động, thực vật)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Tx/>
                        <a:buNone/>
                      </a:pPr>
                      <a:r>
                        <a:rPr lang="en-US" altLang="en-US" sz="2000" b="1">
                          <a:solidFill>
                            <a:srgbClr val="660033"/>
                          </a:solidFill>
                          <a:latin typeface="Times New Roman" pitchFamily="18" charset="0"/>
                        </a:rPr>
                        <a:t>Thủy quyển</a:t>
                      </a:r>
                    </a:p>
                    <a:p>
                      <a:pPr marL="0" lvl="0" indent="0">
                        <a:buFontTx/>
                        <a:buNone/>
                      </a:pPr>
                      <a:r>
                        <a:rPr lang="en-US" altLang="en-US" sz="2000" b="1">
                          <a:solidFill>
                            <a:srgbClr val="660033"/>
                          </a:solidFill>
                          <a:latin typeface="Times New Roman" pitchFamily="18" charset="0"/>
                        </a:rPr>
                        <a:t>(môi trường nước)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Tx/>
                        <a:buNone/>
                      </a:pPr>
                      <a:r>
                        <a:rPr lang="en-US" altLang="en-US" sz="2000" b="1">
                          <a:solidFill>
                            <a:srgbClr val="660033"/>
                          </a:solidFill>
                          <a:latin typeface="Times New Roman" pitchFamily="18" charset="0"/>
                        </a:rPr>
                        <a:t>Khí quyển (môi trường không khí)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8237">
                <a:tc>
                  <a:txBody>
                    <a:bodyPr/>
                    <a:lstStyle/>
                    <a:p>
                      <a:pPr marL="0" lvl="0" indent="0">
                        <a:buFontTx/>
                        <a:buNone/>
                      </a:pPr>
                      <a:r>
                        <a:rPr lang="en-US" altLang="en-US" sz="1800" b="0" dirty="0" err="1">
                          <a:solidFill>
                            <a:schemeClr val="dk1"/>
                          </a:solidFill>
                          <a:latin typeface="Times New Roman" pitchFamily="18" charset="0"/>
                        </a:rPr>
                        <a:t>Các</a:t>
                      </a:r>
                      <a:r>
                        <a:rPr lang="en-US" altLang="en-US" sz="1800" b="0" dirty="0">
                          <a:solidFill>
                            <a:schemeClr val="dk1"/>
                          </a:solidFill>
                          <a:latin typeface="Times New Roman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dk1"/>
                          </a:solidFill>
                          <a:latin typeface="Times New Roman" pitchFamily="18" charset="0"/>
                        </a:rPr>
                        <a:t>sư</a:t>
                      </a:r>
                      <a:r>
                        <a:rPr lang="en-US" altLang="en-US" sz="1800" b="0" dirty="0">
                          <a:solidFill>
                            <a:schemeClr val="dk1"/>
                          </a:solidFill>
                          <a:latin typeface="Times New Roman" pitchFamily="18" charset="0"/>
                        </a:rPr>
                        <a:t>̣  </a:t>
                      </a:r>
                      <a:r>
                        <a:rPr lang="en-US" altLang="en-US" sz="1800" b="0" dirty="0" err="1">
                          <a:solidFill>
                            <a:schemeClr val="dk1"/>
                          </a:solidFill>
                          <a:latin typeface="Times New Roman" pitchFamily="18" charset="0"/>
                        </a:rPr>
                        <a:t>vật</a:t>
                      </a:r>
                      <a:r>
                        <a:rPr lang="en-US" altLang="en-US" sz="1800" b="0" dirty="0">
                          <a:solidFill>
                            <a:schemeClr val="dk1"/>
                          </a:solidFill>
                          <a:latin typeface="Times New Roman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dk1"/>
                          </a:solidFill>
                          <a:latin typeface="Times New Roman" pitchFamily="18" charset="0"/>
                        </a:rPr>
                        <a:t>trong</a:t>
                      </a:r>
                      <a:r>
                        <a:rPr lang="en-US" altLang="en-US" sz="1800" b="0" dirty="0">
                          <a:solidFill>
                            <a:schemeClr val="dk1"/>
                          </a:solidFill>
                          <a:latin typeface="Times New Roman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dk1"/>
                          </a:solidFill>
                          <a:latin typeface="Times New Roman" pitchFamily="18" charset="0"/>
                        </a:rPr>
                        <a:t>môi</a:t>
                      </a:r>
                      <a:r>
                        <a:rPr lang="en-US" altLang="en-US" sz="1800" b="0" dirty="0">
                          <a:solidFill>
                            <a:schemeClr val="dk1"/>
                          </a:solidFill>
                          <a:latin typeface="Times New Roman" pitchFamily="18" charset="0"/>
                        </a:rPr>
                        <a:t>  </a:t>
                      </a:r>
                      <a:r>
                        <a:rPr lang="en-US" altLang="en-US" sz="1800" b="0" dirty="0" err="1">
                          <a:solidFill>
                            <a:schemeClr val="dk1"/>
                          </a:solidFill>
                          <a:latin typeface="Times New Roman" pitchFamily="18" charset="0"/>
                        </a:rPr>
                        <a:t>trường</a:t>
                      </a:r>
                      <a:endParaRPr lang="en-US" altLang="en-US" sz="1800" b="0" dirty="0">
                        <a:solidFill>
                          <a:schemeClr val="dk1"/>
                        </a:solidFill>
                        <a:latin typeface="Times New Roman" pitchFamily="18" charset="0"/>
                      </a:endParaRPr>
                    </a:p>
                  </a:txBody>
                  <a:tcPr anchor="ctr">
                    <a:lnL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Tx/>
                        <a:buNone/>
                      </a:pPr>
                      <a:endParaRPr lang="en-US" altLang="en-US" sz="2000" b="1"/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Tx/>
                        <a:buNone/>
                      </a:pPr>
                      <a:endParaRPr lang="en-US" altLang="en-US" sz="2000" b="1"/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Tx/>
                        <a:buNone/>
                      </a:pPr>
                      <a:endParaRPr lang="en-US" altLang="en-US" sz="2000" b="1"/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6650">
                <a:tc>
                  <a:txBody>
                    <a:bodyPr/>
                    <a:lstStyle/>
                    <a:p>
                      <a:pPr marL="0" lvl="0" indent="0">
                        <a:buFontTx/>
                        <a:buNone/>
                      </a:pPr>
                      <a:r>
                        <a:rPr lang="en-US" altLang="en-US" sz="1800" b="0" dirty="0" err="1">
                          <a:solidFill>
                            <a:schemeClr val="dk1"/>
                          </a:solidFill>
                          <a:latin typeface="Times New Roman" pitchFamily="18" charset="0"/>
                        </a:rPr>
                        <a:t>Những</a:t>
                      </a:r>
                      <a:r>
                        <a:rPr lang="en-US" altLang="en-US" sz="1800" b="0" dirty="0">
                          <a:solidFill>
                            <a:schemeClr val="dk1"/>
                          </a:solidFill>
                          <a:latin typeface="Times New Roman" pitchFamily="18" charset="0"/>
                        </a:rPr>
                        <a:t> </a:t>
                      </a:r>
                    </a:p>
                    <a:p>
                      <a:pPr marL="0" lvl="0" indent="0">
                        <a:buFontTx/>
                        <a:buNone/>
                      </a:pPr>
                      <a:r>
                        <a:rPr lang="en-US" altLang="en-US" sz="1800" b="0" dirty="0" err="1">
                          <a:solidFill>
                            <a:schemeClr val="dk1"/>
                          </a:solidFill>
                          <a:latin typeface="Times New Roman" pitchFamily="18" charset="0"/>
                        </a:rPr>
                        <a:t>hành</a:t>
                      </a:r>
                      <a:r>
                        <a:rPr lang="en-US" altLang="en-US" sz="1800" b="0" dirty="0">
                          <a:solidFill>
                            <a:schemeClr val="dk1"/>
                          </a:solidFill>
                          <a:latin typeface="Times New Roman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dk1"/>
                          </a:solidFill>
                          <a:latin typeface="Times New Roman" pitchFamily="18" charset="0"/>
                        </a:rPr>
                        <a:t>động</a:t>
                      </a:r>
                      <a:r>
                        <a:rPr lang="en-US" altLang="en-US" sz="1800" b="0" dirty="0">
                          <a:solidFill>
                            <a:schemeClr val="dk1"/>
                          </a:solidFill>
                          <a:latin typeface="Times New Roman" pitchFamily="18" charset="0"/>
                        </a:rPr>
                        <a:t> </a:t>
                      </a:r>
                    </a:p>
                    <a:p>
                      <a:pPr marL="0" lvl="0" indent="0">
                        <a:buFontTx/>
                        <a:buNone/>
                      </a:pPr>
                      <a:r>
                        <a:rPr lang="en-US" altLang="en-US" sz="1800" b="0" dirty="0" err="1">
                          <a:solidFill>
                            <a:schemeClr val="dk1"/>
                          </a:solidFill>
                          <a:latin typeface="Times New Roman" pitchFamily="18" charset="0"/>
                        </a:rPr>
                        <a:t>bảo</a:t>
                      </a:r>
                      <a:r>
                        <a:rPr lang="en-US" altLang="en-US" sz="1800" b="0" dirty="0">
                          <a:solidFill>
                            <a:schemeClr val="dk1"/>
                          </a:solidFill>
                          <a:latin typeface="Times New Roman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dk1"/>
                          </a:solidFill>
                          <a:latin typeface="Times New Roman" pitchFamily="18" charset="0"/>
                        </a:rPr>
                        <a:t>vê</a:t>
                      </a:r>
                      <a:r>
                        <a:rPr lang="en-US" altLang="en-US" sz="1800" b="0" dirty="0">
                          <a:solidFill>
                            <a:schemeClr val="dk1"/>
                          </a:solidFill>
                          <a:latin typeface="Times New Roman" pitchFamily="18" charset="0"/>
                        </a:rPr>
                        <a:t>̣ </a:t>
                      </a:r>
                    </a:p>
                    <a:p>
                      <a:pPr marL="0" lvl="0" indent="0">
                        <a:buFontTx/>
                        <a:buNone/>
                      </a:pPr>
                      <a:r>
                        <a:rPr lang="en-US" altLang="en-US" sz="1800" b="0" dirty="0" err="1">
                          <a:solidFill>
                            <a:schemeClr val="dk1"/>
                          </a:solidFill>
                          <a:latin typeface="Times New Roman" pitchFamily="18" charset="0"/>
                        </a:rPr>
                        <a:t>môi</a:t>
                      </a:r>
                      <a:r>
                        <a:rPr lang="en-US" altLang="en-US" sz="1800" b="0" dirty="0">
                          <a:solidFill>
                            <a:schemeClr val="dk1"/>
                          </a:solidFill>
                          <a:latin typeface="Times New Roman" pitchFamily="18" charset="0"/>
                        </a:rPr>
                        <a:t> </a:t>
                      </a:r>
                      <a:r>
                        <a:rPr lang="en-US" altLang="en-US" sz="1800" b="0" dirty="0" err="1">
                          <a:solidFill>
                            <a:schemeClr val="dk1"/>
                          </a:solidFill>
                          <a:latin typeface="Times New Roman" pitchFamily="18" charset="0"/>
                        </a:rPr>
                        <a:t>trường</a:t>
                      </a:r>
                      <a:endParaRPr lang="en-US" altLang="en-US" sz="1800" b="0" dirty="0">
                        <a:solidFill>
                          <a:schemeClr val="dk1"/>
                        </a:solidFill>
                        <a:latin typeface="Times New Roman" pitchFamily="18" charset="0"/>
                      </a:endParaRPr>
                    </a:p>
                  </a:txBody>
                  <a:tcPr anchor="ctr">
                    <a:lnL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Tx/>
                        <a:buNone/>
                      </a:pPr>
                      <a:endParaRPr lang="en-US" altLang="en-US" sz="2000" b="1"/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Tx/>
                        <a:buNone/>
                      </a:pPr>
                      <a:endParaRPr lang="en-US" altLang="en-US" sz="2000" b="1"/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Tx/>
                        <a:buNone/>
                      </a:pPr>
                      <a:endParaRPr lang="en-US" altLang="en-US" sz="2000" b="1" dirty="0"/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48635" name="TextBox 1048634"/>
          <p:cNvSpPr txBox="1"/>
          <p:nvPr/>
        </p:nvSpPr>
        <p:spPr>
          <a:xfrm>
            <a:off x="1219200" y="1600200"/>
            <a:ext cx="2895600" cy="2246769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txBody>
          <a:bodyPr vert="horz" wrap="square" lIns="91440" tIns="45720" rIns="91440" bIns="45720" anchor="t">
            <a:spAutoFit/>
          </a:bodyPr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ctr"/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Rừng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con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người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thú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(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hô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̉,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báo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cáo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chồn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…),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chim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  <a:p>
            <a:pPr lvl="0" algn="ctr"/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(cò,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vạc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bô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̀,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nông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...),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cây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lâu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năm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(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lim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gu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̣,…),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cây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ăn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quả (cam,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quýt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,..),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cây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 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rau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(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rau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cải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rau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ngót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,…),  cỏ,….</a:t>
            </a:r>
          </a:p>
        </p:txBody>
      </p:sp>
      <p:sp>
        <p:nvSpPr>
          <p:cNvPr id="1048636" name="TextBox 1048635"/>
          <p:cNvSpPr txBox="1"/>
          <p:nvPr/>
        </p:nvSpPr>
        <p:spPr>
          <a:xfrm>
            <a:off x="4191000" y="1752600"/>
            <a:ext cx="2133600" cy="1631216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txBody>
          <a:bodyPr vert="horz" wrap="square" lIns="91440" tIns="45720" rIns="91440" bIns="45720" anchor="t">
            <a:spAutoFit/>
          </a:bodyPr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ctr"/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Sông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suối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ao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hô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̀,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biển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đại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dương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</a:p>
          <a:p>
            <a:pPr lvl="0" algn="ctr"/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khe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thác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kênh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</a:p>
          <a:p>
            <a:pPr lvl="0" algn="ctr"/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mương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ngòi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rạch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lạch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,…</a:t>
            </a:r>
          </a:p>
        </p:txBody>
      </p:sp>
      <p:sp>
        <p:nvSpPr>
          <p:cNvPr id="1048637" name="TextBox 1048636"/>
          <p:cNvSpPr txBox="1"/>
          <p:nvPr/>
        </p:nvSpPr>
        <p:spPr>
          <a:xfrm>
            <a:off x="6553200" y="1752600"/>
            <a:ext cx="2057400" cy="1323439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txBody>
          <a:bodyPr vert="horz" wrap="square" lIns="91440" tIns="45720" rIns="91440" bIns="45720" anchor="t">
            <a:spAutoFit/>
          </a:bodyPr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ctr"/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Bầu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trời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vũ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tru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̣,</a:t>
            </a:r>
          </a:p>
          <a:p>
            <a:pPr lvl="0" algn="ctr"/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mây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không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khi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́,</a:t>
            </a:r>
          </a:p>
          <a:p>
            <a:pPr lvl="0" algn="ctr"/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âm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thanh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ánh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  <a:p>
            <a:pPr lvl="0" algn="ctr"/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sáng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khi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́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hậu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,…</a:t>
            </a:r>
          </a:p>
        </p:txBody>
      </p:sp>
      <p:sp>
        <p:nvSpPr>
          <p:cNvPr id="1048638" name="TextBox 1048637"/>
          <p:cNvSpPr txBox="1"/>
          <p:nvPr/>
        </p:nvSpPr>
        <p:spPr>
          <a:xfrm>
            <a:off x="1295400" y="4191000"/>
            <a:ext cx="2819400" cy="1938992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vert="horz" wrap="square" lIns="91440" tIns="45720" rIns="91440" bIns="45720" anchor="t">
            <a:spAutoFit/>
          </a:bodyPr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ctr"/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Trồng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cây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gây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rừng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phủ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xanh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đồi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trọc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chống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đốt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nương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trồng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rừng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ngập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mặn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chống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săn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bắn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thu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́  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rừng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chống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buôn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bán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  <a:p>
            <a:pPr lvl="0" algn="ctr"/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động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vật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hoang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dã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,….</a:t>
            </a:r>
          </a:p>
        </p:txBody>
      </p:sp>
      <p:sp>
        <p:nvSpPr>
          <p:cNvPr id="1048639" name="TextBox 1048638"/>
          <p:cNvSpPr txBox="1"/>
          <p:nvPr/>
        </p:nvSpPr>
        <p:spPr>
          <a:xfrm>
            <a:off x="4267200" y="4191000"/>
            <a:ext cx="1905000" cy="163121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vert="horz" wrap="square" lIns="91440" tIns="45720" rIns="91440" bIns="45720" anchor="t">
            <a:spAutoFit/>
          </a:bodyPr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ctr"/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Giữ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sạch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nguồn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nước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xây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dựng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nhà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máy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nước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</a:p>
          <a:p>
            <a:pPr lvl="0" algn="ctr"/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lọc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nước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thải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  <a:p>
            <a:pPr lvl="0" algn="ctr"/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công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nghiệp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,…</a:t>
            </a:r>
          </a:p>
        </p:txBody>
      </p:sp>
      <p:sp>
        <p:nvSpPr>
          <p:cNvPr id="1048640" name="TextBox 1048639"/>
          <p:cNvSpPr txBox="1"/>
          <p:nvPr/>
        </p:nvSpPr>
        <p:spPr>
          <a:xfrm>
            <a:off x="6480810" y="4191000"/>
            <a:ext cx="2209800" cy="163121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vert="horz" wrap="square" lIns="91440" tIns="45720" rIns="91440" bIns="45720" anchor="t">
            <a:spAutoFit/>
          </a:bodyPr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ctr"/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Lọc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khói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công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  <a:p>
            <a:pPr lvl="0" algn="ctr"/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nghiệp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xư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̉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li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́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rác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  <a:p>
            <a:pPr lvl="0" algn="ctr"/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thải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chống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ô </a:t>
            </a:r>
          </a:p>
          <a:p>
            <a:pPr lvl="0" algn="ctr"/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nhiễm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bầu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không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   </a:t>
            </a:r>
            <a:r>
              <a:rPr lang="en-US" altLang="en-US" sz="2000" dirty="0" err="1">
                <a:solidFill>
                  <a:schemeClr val="tx1"/>
                </a:solidFill>
                <a:latin typeface="Times New Roman" pitchFamily="18" charset="0"/>
              </a:rPr>
              <a:t>khi</a:t>
            </a:r>
            <a:r>
              <a:rPr lang="en-US" altLang="en-US" sz="2000" dirty="0">
                <a:solidFill>
                  <a:schemeClr val="tx1"/>
                </a:solidFill>
                <a:latin typeface="Times New Roman" pitchFamily="18" charset="0"/>
              </a:rPr>
              <a:t>́,…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48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48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48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48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48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48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35" grpId="0" animBg="1"/>
      <p:bldP spid="1048636" grpId="0" animBg="1"/>
      <p:bldP spid="1048637" grpId="0" animBg="1"/>
      <p:bldP spid="1048638" grpId="0" animBg="1"/>
      <p:bldP spid="1048639" grpId="0" animBg="1"/>
      <p:bldP spid="1048640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808080"/>
      </a:dk2>
      <a:lt2>
        <a:srgbClr val="00000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Color Scheme 1">
        <a:dk1>
          <a:srgbClr val="000000"/>
        </a:dk1>
        <a:lt1>
          <a:srgbClr val="FFFFFF"/>
        </a:lt1>
        <a:dk2>
          <a:srgbClr val="808080"/>
        </a:dk2>
        <a:lt2>
          <a:srgbClr val="0000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</a:extraClrScheme>
    <a:extraClrScheme>
      <a:clrScheme name="Default Color Scheme 2">
        <a:dk1>
          <a:srgbClr val="000000"/>
        </a:dk1>
        <a:lt1>
          <a:srgbClr val="FFFFFF"/>
        </a:lt1>
        <a:dk2>
          <a:srgbClr val="969696"/>
        </a:dk2>
        <a:lt2>
          <a:srgbClr val="000000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</a:extraClrScheme>
    <a:extraClrScheme>
      <a:clrScheme name="Default Color Scheme 3">
        <a:dk1>
          <a:srgbClr val="000000"/>
        </a:dk1>
        <a:lt1>
          <a:srgbClr val="FFFFFF"/>
        </a:lt1>
        <a:dk2>
          <a:srgbClr val="808080"/>
        </a:dk2>
        <a:lt2>
          <a:srgbClr val="00000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</a:extraClrScheme>
    <a:extraClrScheme>
      <a:clrScheme name="Default Color Scheme 4">
        <a:dk1>
          <a:srgbClr val="000000"/>
        </a:dk1>
        <a:lt1>
          <a:srgbClr val="DEF6F1"/>
        </a:lt1>
        <a:dk2>
          <a:srgbClr val="969696"/>
        </a:dk2>
        <a:lt2>
          <a:srgbClr val="000000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</a:extraClrScheme>
    <a:extraClrScheme>
      <a:clrScheme name="Default Color Scheme 5">
        <a:dk1>
          <a:srgbClr val="000000"/>
        </a:dk1>
        <a:lt1>
          <a:srgbClr val="FFFFD9"/>
        </a:lt1>
        <a:dk2>
          <a:srgbClr val="777777"/>
        </a:dk2>
        <a:lt2>
          <a:srgbClr val="000000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</a:extraClrScheme>
    <a:extraClrScheme>
      <a:clrScheme name="Default Color Scheme 6">
        <a:dk1>
          <a:srgbClr val="FFFFFF"/>
        </a:dk1>
        <a:lt1>
          <a:srgbClr val="008080"/>
        </a:lt1>
        <a:dk2>
          <a:srgbClr val="005A58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</a:extraClrScheme>
    <a:extraClrScheme>
      <a:clrScheme name="Default Color Scheme 7">
        <a:dk1>
          <a:srgbClr val="FFFFFF"/>
        </a:dk1>
        <a:lt1>
          <a:srgbClr val="800000"/>
        </a:lt1>
        <a:dk2>
          <a:srgbClr val="5C1F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</a:extraClrScheme>
    <a:extraClrScheme>
      <a:clrScheme name="Default Color Scheme 8">
        <a:dk1>
          <a:srgbClr val="FFFFFF"/>
        </a:dk1>
        <a:lt1>
          <a:srgbClr val="000099"/>
        </a:lt1>
        <a:dk2>
          <a:srgbClr val="003366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</a:extraClrScheme>
    <a:extraClrScheme>
      <a:clrScheme name="Default Color Scheme 9">
        <a:dk1>
          <a:srgbClr val="FFFFFF"/>
        </a:dk1>
        <a:lt1>
          <a:srgbClr val="000000"/>
        </a:lt1>
        <a:dk2>
          <a:srgbClr val="336699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</a:extraClrScheme>
    <a:extraClrScheme>
      <a:clrScheme name="Default Color Scheme 10">
        <a:dk1>
          <a:srgbClr val="FFFFFF"/>
        </a:dk1>
        <a:lt1>
          <a:srgbClr val="686B5D"/>
        </a:lt1>
        <a:dk2>
          <a:srgbClr val="777777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</a:extraClrScheme>
    <a:extraClrScheme>
      <a:clrScheme name="Default Color Scheme 11">
        <a:dk1>
          <a:srgbClr val="FFFFFF"/>
        </a:dk1>
        <a:lt1>
          <a:srgbClr val="666699"/>
        </a:lt1>
        <a:dk2>
          <a:srgbClr val="3E3E5C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</a:extraClrScheme>
    <a:extraClrScheme>
      <a:clrScheme name="Default Color Scheme 12">
        <a:dk1>
          <a:srgbClr val="FFFFFF"/>
        </a:dk1>
        <a:lt1>
          <a:srgbClr val="523E26"/>
        </a:lt1>
        <a:dk2>
          <a:srgbClr val="2D2015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307</Words>
  <Application>Microsoft Office PowerPoint</Application>
  <PresentationFormat>On-screen Show (4:3)</PresentationFormat>
  <Paragraphs>45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主题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1: ÔN TẬP GIỮA HỌC KÌ II</dc:title>
  <dc:creator>HungViet Computer</dc:creator>
  <cp:lastModifiedBy>A33515 Vũ Tuấn Long</cp:lastModifiedBy>
  <cp:revision>5</cp:revision>
  <dcterms:created xsi:type="dcterms:W3CDTF">2012-03-11T08:45:19Z</dcterms:created>
  <dcterms:modified xsi:type="dcterms:W3CDTF">2021-12-25T08:08:26Z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32c98861509e4ca1850f99122f86d01e</vt:lpwstr>
  </property>
</Properties>
</file>