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8"/>
  </p:notesMasterIdLst>
  <p:sldIdLst>
    <p:sldId id="303" r:id="rId2"/>
    <p:sldId id="320" r:id="rId3"/>
    <p:sldId id="321" r:id="rId4"/>
    <p:sldId id="322" r:id="rId5"/>
    <p:sldId id="323" r:id="rId6"/>
    <p:sldId id="289" r:id="rId7"/>
    <p:sldId id="325" r:id="rId8"/>
    <p:sldId id="292" r:id="rId9"/>
    <p:sldId id="294" r:id="rId10"/>
    <p:sldId id="278" r:id="rId11"/>
    <p:sldId id="279" r:id="rId12"/>
    <p:sldId id="281" r:id="rId13"/>
    <p:sldId id="280" r:id="rId14"/>
    <p:sldId id="282" r:id="rId15"/>
    <p:sldId id="309" r:id="rId16"/>
    <p:sldId id="311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CC00FF"/>
    <a:srgbClr val="FF6600"/>
    <a:srgbClr val="FFCC66"/>
    <a:srgbClr val="0066FF"/>
    <a:srgbClr val="339933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21" autoAdjust="0"/>
    <p:restoredTop sz="97094" autoAdjust="0"/>
  </p:normalViewPr>
  <p:slideViewPr>
    <p:cSldViewPr>
      <p:cViewPr varScale="1">
        <p:scale>
          <a:sx n="69" d="100"/>
          <a:sy n="69" d="100"/>
        </p:scale>
        <p:origin x="9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B92D838-7DE4-4024-BC41-7B45A43A5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20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2CCD4-BBA0-4E8D-81EA-7E4F09C246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23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EE962-45E3-4A29-AB57-B68043807C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48914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EE962-45E3-4A29-AB57-B68043807C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4611493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EE962-45E3-4A29-AB57-B68043807C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08529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EE962-45E3-4A29-AB57-B68043807C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9487330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EE962-45E3-4A29-AB57-B68043807C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48321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E7F8B-EAA0-4125-8671-BDCEA54241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38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A12BA-10DF-457D-9C54-9A030CB8D9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21E0E-A641-4CC5-A861-171A1CAFB6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77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C52DF-2583-4C8C-9C44-972273FF9A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7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B503E-543C-4F55-AF7C-63AFDD790B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6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A4042-64BE-4D58-8137-1C06F0ABED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53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800C6-D2B9-4D56-99DA-69F345B8B1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2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D0E28-710E-4860-B9D9-E645C8052E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38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CAD74F-78EF-420C-87D1-3382A9D724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84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E3CFB-1F74-4715-BCA7-97F8995395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5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C2EE962-45E3-4A29-AB57-B68043807C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Rectangle 8"/>
          <p:cNvSpPr>
            <a:spLocks noChangeArrowheads="1"/>
          </p:cNvSpPr>
          <p:nvPr userDrawn="1"/>
        </p:nvSpPr>
        <p:spPr bwMode="auto">
          <a:xfrm>
            <a:off x="0" y="0"/>
            <a:ext cx="9153525" cy="6865938"/>
          </a:xfrm>
          <a:prstGeom prst="rect">
            <a:avLst/>
          </a:prstGeom>
          <a:solidFill>
            <a:srgbClr val="60A712"/>
          </a:solidFill>
          <a:ln w="0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reeform 9"/>
          <p:cNvSpPr>
            <a:spLocks/>
          </p:cNvSpPr>
          <p:nvPr userDrawn="1"/>
        </p:nvSpPr>
        <p:spPr bwMode="auto">
          <a:xfrm>
            <a:off x="171450" y="476250"/>
            <a:ext cx="8793163" cy="6042025"/>
          </a:xfrm>
          <a:custGeom>
            <a:avLst/>
            <a:gdLst>
              <a:gd name="T0" fmla="*/ 1078 w 1078"/>
              <a:gd name="T1" fmla="*/ 34 h 698"/>
              <a:gd name="T2" fmla="*/ 1078 w 1078"/>
              <a:gd name="T3" fmla="*/ 34 h 698"/>
              <a:gd name="T4" fmla="*/ 1078 w 1078"/>
              <a:gd name="T5" fmla="*/ 26 h 698"/>
              <a:gd name="T6" fmla="*/ 1057 w 1078"/>
              <a:gd name="T7" fmla="*/ 0 h 698"/>
              <a:gd name="T8" fmla="*/ 793 w 1078"/>
              <a:gd name="T9" fmla="*/ 0 h 698"/>
              <a:gd name="T10" fmla="*/ 772 w 1078"/>
              <a:gd name="T11" fmla="*/ 26 h 698"/>
              <a:gd name="T12" fmla="*/ 772 w 1078"/>
              <a:gd name="T13" fmla="*/ 34 h 698"/>
              <a:gd name="T14" fmla="*/ 772 w 1078"/>
              <a:gd name="T15" fmla="*/ 41 h 698"/>
              <a:gd name="T16" fmla="*/ 20 w 1078"/>
              <a:gd name="T17" fmla="*/ 41 h 698"/>
              <a:gd name="T18" fmla="*/ 0 w 1078"/>
              <a:gd name="T19" fmla="*/ 61 h 698"/>
              <a:gd name="T20" fmla="*/ 0 w 1078"/>
              <a:gd name="T21" fmla="*/ 678 h 698"/>
              <a:gd name="T22" fmla="*/ 20 w 1078"/>
              <a:gd name="T23" fmla="*/ 698 h 698"/>
              <a:gd name="T24" fmla="*/ 1057 w 1078"/>
              <a:gd name="T25" fmla="*/ 698 h 698"/>
              <a:gd name="T26" fmla="*/ 1078 w 1078"/>
              <a:gd name="T27" fmla="*/ 678 h 698"/>
              <a:gd name="T28" fmla="*/ 1078 w 1078"/>
              <a:gd name="T29" fmla="*/ 77 h 698"/>
              <a:gd name="T30" fmla="*/ 1078 w 1078"/>
              <a:gd name="T31" fmla="*/ 77 h 698"/>
              <a:gd name="T32" fmla="*/ 1078 w 1078"/>
              <a:gd name="T33" fmla="*/ 34 h 6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78" h="698">
                <a:moveTo>
                  <a:pt x="1078" y="34"/>
                </a:moveTo>
                <a:lnTo>
                  <a:pt x="1078" y="34"/>
                </a:lnTo>
                <a:lnTo>
                  <a:pt x="1078" y="26"/>
                </a:lnTo>
                <a:cubicBezTo>
                  <a:pt x="1078" y="12"/>
                  <a:pt x="1069" y="0"/>
                  <a:pt x="1057" y="0"/>
                </a:cubicBezTo>
                <a:lnTo>
                  <a:pt x="793" y="0"/>
                </a:lnTo>
                <a:cubicBezTo>
                  <a:pt x="781" y="0"/>
                  <a:pt x="772" y="12"/>
                  <a:pt x="772" y="26"/>
                </a:cubicBezTo>
                <a:lnTo>
                  <a:pt x="772" y="34"/>
                </a:lnTo>
                <a:cubicBezTo>
                  <a:pt x="772" y="36"/>
                  <a:pt x="772" y="39"/>
                  <a:pt x="772" y="41"/>
                </a:cubicBezTo>
                <a:lnTo>
                  <a:pt x="20" y="41"/>
                </a:lnTo>
                <a:cubicBezTo>
                  <a:pt x="9" y="41"/>
                  <a:pt x="0" y="50"/>
                  <a:pt x="0" y="61"/>
                </a:cubicBezTo>
                <a:lnTo>
                  <a:pt x="0" y="678"/>
                </a:lnTo>
                <a:cubicBezTo>
                  <a:pt x="0" y="689"/>
                  <a:pt x="9" y="698"/>
                  <a:pt x="20" y="698"/>
                </a:cubicBezTo>
                <a:lnTo>
                  <a:pt x="1057" y="698"/>
                </a:lnTo>
                <a:cubicBezTo>
                  <a:pt x="1069" y="698"/>
                  <a:pt x="1078" y="689"/>
                  <a:pt x="1078" y="678"/>
                </a:cubicBezTo>
                <a:lnTo>
                  <a:pt x="1078" y="77"/>
                </a:lnTo>
                <a:lnTo>
                  <a:pt x="1078" y="3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" name="Picture 15" descr="slide12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304800" y="5676900"/>
            <a:ext cx="7747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7" descr="numsensk2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7391400" y="533400"/>
            <a:ext cx="7143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8" descr="fraction"/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8229600" y="533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9" descr="cong"/>
          <p:cNvPicPr>
            <a:picLocks noChangeAspect="1" noChangeArrowheads="1"/>
          </p:cNvPicPr>
          <p:nvPr userDrawn="1"/>
        </p:nvPicPr>
        <p:blipFill>
          <a:blip r:embed="rId21"/>
          <a:srcRect/>
          <a:stretch>
            <a:fillRect/>
          </a:stretch>
        </p:blipFill>
        <p:spPr bwMode="auto">
          <a:xfrm>
            <a:off x="6629400" y="533400"/>
            <a:ext cx="619125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704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" Target="slide11.xml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slide" Target="slide14.xml"/><Relationship Id="rId4" Type="http://schemas.openxmlformats.org/officeDocument/2006/relationships/audio" Target="../media/audio4.wav"/><Relationship Id="rId9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slide" Target="slide14.xml"/><Relationship Id="rId4" Type="http://schemas.openxmlformats.org/officeDocument/2006/relationships/audio" Target="../media/audio4.wav"/><Relationship Id="rId9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slide" Target="slide14.xml"/><Relationship Id="rId4" Type="http://schemas.openxmlformats.org/officeDocument/2006/relationships/audio" Target="../media/audio4.wav"/><Relationship Id="rId9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slide" Target="slide14.xml"/><Relationship Id="rId4" Type="http://schemas.openxmlformats.org/officeDocument/2006/relationships/audio" Target="../media/audio4.wav"/><Relationship Id="rId9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power%20point\DL5%20CONG%20NGHIEP\Lop%20em%20vui%20ghe%20-%20Be%20Ngoc%20Minh%20%5bNCT%2058633922444674405000%5d.mp3" TargetMode="Externa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-7938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20"/>
          <p:cNvSpPr>
            <a:spLocks noChangeArrowheads="1"/>
          </p:cNvSpPr>
          <p:nvPr/>
        </p:nvSpPr>
        <p:spPr bwMode="auto">
          <a:xfrm>
            <a:off x="990600" y="3124200"/>
            <a:ext cx="655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667543" y="1981200"/>
            <a:ext cx="7827963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CÂU: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54" y="3124200"/>
            <a:ext cx="8285052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u="sng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NỐI CÁC VẾ CÂU GHÉP BẰNG QUAN HỆ TỪ</a:t>
            </a:r>
          </a:p>
        </p:txBody>
      </p:sp>
    </p:spTree>
    <p:extLst>
      <p:ext uri="{BB962C8B-B14F-4D97-AF65-F5344CB8AC3E}">
        <p14:creationId xmlns:p14="http://schemas.microsoft.com/office/powerpoint/2010/main" val="117235463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Bunny guitar">
            <a:hlinkClick r:id="rId3" action="ppaction://hlinksldjump"/>
            <a:extLst>
              <a:ext uri="{FF2B5EF4-FFF2-40B4-BE49-F238E27FC236}">
                <a16:creationId xmlns:a16="http://schemas.microsoft.com/office/drawing/2014/main" id="{5421834E-FFDA-4746-AA01-06926FC6B3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81600"/>
            <a:ext cx="6477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Picture 29" descr="BAR_EL~1">
            <a:extLst>
              <a:ext uri="{FF2B5EF4-FFF2-40B4-BE49-F238E27FC236}">
                <a16:creationId xmlns:a16="http://schemas.microsoft.com/office/drawing/2014/main" id="{B7592BDF-A8D6-4DC3-8338-8D253ACAB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45456" y="3650456"/>
            <a:ext cx="49561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0" name="Picture 30" descr="BAR_EL~1">
            <a:extLst>
              <a:ext uri="{FF2B5EF4-FFF2-40B4-BE49-F238E27FC236}">
                <a16:creationId xmlns:a16="http://schemas.microsoft.com/office/drawing/2014/main" id="{089FA8E0-C8BE-438D-8418-61153AA07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50744" y="3650456"/>
            <a:ext cx="49561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1" name="Picture 31" descr="BAR_EL~1">
            <a:extLst>
              <a:ext uri="{FF2B5EF4-FFF2-40B4-BE49-F238E27FC236}">
                <a16:creationId xmlns:a16="http://schemas.microsoft.com/office/drawing/2014/main" id="{7B1AA894-82EC-4D30-9B24-871029F05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45200"/>
            <a:ext cx="8229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2" name="Picture 32" descr="BAR_EL~1">
            <a:extLst>
              <a:ext uri="{FF2B5EF4-FFF2-40B4-BE49-F238E27FC236}">
                <a16:creationId xmlns:a16="http://schemas.microsoft.com/office/drawing/2014/main" id="{1F7569B0-068C-4B50-A40F-9028A8077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229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3" name="Picture 33" descr="LINK2">
            <a:extLst>
              <a:ext uri="{FF2B5EF4-FFF2-40B4-BE49-F238E27FC236}">
                <a16:creationId xmlns:a16="http://schemas.microsoft.com/office/drawing/2014/main" id="{2F5E1C38-55BF-4BDB-87A5-F3B2078348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0636">
            <a:off x="1600200" y="0"/>
            <a:ext cx="525463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4" name="Picture 34" descr="LINK2">
            <a:extLst>
              <a:ext uri="{FF2B5EF4-FFF2-40B4-BE49-F238E27FC236}">
                <a16:creationId xmlns:a16="http://schemas.microsoft.com/office/drawing/2014/main" id="{FD1873EC-AD29-48D5-A90B-88A7ED451D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0669">
            <a:off x="1600200" y="533400"/>
            <a:ext cx="56038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5" name="Picture 35" descr="LINK2">
            <a:extLst>
              <a:ext uri="{FF2B5EF4-FFF2-40B4-BE49-F238E27FC236}">
                <a16:creationId xmlns:a16="http://schemas.microsoft.com/office/drawing/2014/main" id="{32017632-F04B-49EF-8BB1-B3D46950AD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0636">
            <a:off x="7086600" y="0"/>
            <a:ext cx="525463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6" name="Picture 36" descr="LINK2">
            <a:extLst>
              <a:ext uri="{FF2B5EF4-FFF2-40B4-BE49-F238E27FC236}">
                <a16:creationId xmlns:a16="http://schemas.microsoft.com/office/drawing/2014/main" id="{C78183DF-EA70-433E-9CA4-4DD1FA1B08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0669">
            <a:off x="7086600" y="609600"/>
            <a:ext cx="56038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5" name="Group 43">
            <a:extLst>
              <a:ext uri="{FF2B5EF4-FFF2-40B4-BE49-F238E27FC236}">
                <a16:creationId xmlns:a16="http://schemas.microsoft.com/office/drawing/2014/main" id="{3CF56543-4259-4E76-B292-F0F2F2E1E9DE}"/>
              </a:ext>
            </a:extLst>
          </p:cNvPr>
          <p:cNvGrpSpPr>
            <a:grpSpLocks/>
          </p:cNvGrpSpPr>
          <p:nvPr/>
        </p:nvGrpSpPr>
        <p:grpSpPr bwMode="auto">
          <a:xfrm>
            <a:off x="0" y="6400800"/>
            <a:ext cx="9117013" cy="457200"/>
            <a:chOff x="0" y="3845"/>
            <a:chExt cx="5742" cy="475"/>
          </a:xfrm>
        </p:grpSpPr>
        <p:grpSp>
          <p:nvGrpSpPr>
            <p:cNvPr id="16401" name="Group 44">
              <a:extLst>
                <a:ext uri="{FF2B5EF4-FFF2-40B4-BE49-F238E27FC236}">
                  <a16:creationId xmlns:a16="http://schemas.microsoft.com/office/drawing/2014/main" id="{DD5C127D-B920-4651-84B3-190F7BA254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845"/>
              <a:ext cx="1920" cy="475"/>
              <a:chOff x="0" y="3845"/>
              <a:chExt cx="1920" cy="475"/>
            </a:xfrm>
          </p:grpSpPr>
          <p:pic>
            <p:nvPicPr>
              <p:cNvPr id="16412" name="Picture 45" descr="Froc1">
                <a:extLst>
                  <a:ext uri="{FF2B5EF4-FFF2-40B4-BE49-F238E27FC236}">
                    <a16:creationId xmlns:a16="http://schemas.microsoft.com/office/drawing/2014/main" id="{29CD5E7D-6CB8-43BA-A0EA-1AD04CA4697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13" name="Picture 46" descr="Froc1">
                <a:extLst>
                  <a:ext uri="{FF2B5EF4-FFF2-40B4-BE49-F238E27FC236}">
                    <a16:creationId xmlns:a16="http://schemas.microsoft.com/office/drawing/2014/main" id="{76DFF0C0-5415-4D90-A0B0-EDFA000232A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14" name="Picture 47" descr="Froc1">
                <a:extLst>
                  <a:ext uri="{FF2B5EF4-FFF2-40B4-BE49-F238E27FC236}">
                    <a16:creationId xmlns:a16="http://schemas.microsoft.com/office/drawing/2014/main" id="{A4A08246-8289-48A4-B9C5-24F2276E039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15" name="Picture 48" descr="Froc1">
                <a:extLst>
                  <a:ext uri="{FF2B5EF4-FFF2-40B4-BE49-F238E27FC236}">
                    <a16:creationId xmlns:a16="http://schemas.microsoft.com/office/drawing/2014/main" id="{E7C060DA-F071-4E54-8BE4-314248925E8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402" name="Group 49">
              <a:extLst>
                <a:ext uri="{FF2B5EF4-FFF2-40B4-BE49-F238E27FC236}">
                  <a16:creationId xmlns:a16="http://schemas.microsoft.com/office/drawing/2014/main" id="{F5A341E6-DC83-4735-BEBF-DE872E6B77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3845"/>
              <a:ext cx="1920" cy="475"/>
              <a:chOff x="0" y="3845"/>
              <a:chExt cx="1920" cy="475"/>
            </a:xfrm>
          </p:grpSpPr>
          <p:pic>
            <p:nvPicPr>
              <p:cNvPr id="16408" name="Picture 50" descr="Froc1">
                <a:extLst>
                  <a:ext uri="{FF2B5EF4-FFF2-40B4-BE49-F238E27FC236}">
                    <a16:creationId xmlns:a16="http://schemas.microsoft.com/office/drawing/2014/main" id="{DA7CA20C-32CE-43BE-BCE2-3017B4B52C1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9" name="Picture 51" descr="Froc1">
                <a:extLst>
                  <a:ext uri="{FF2B5EF4-FFF2-40B4-BE49-F238E27FC236}">
                    <a16:creationId xmlns:a16="http://schemas.microsoft.com/office/drawing/2014/main" id="{0358B0A8-E50A-41F7-9AF3-E564D6440DB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10" name="Picture 52" descr="Froc1">
                <a:extLst>
                  <a:ext uri="{FF2B5EF4-FFF2-40B4-BE49-F238E27FC236}">
                    <a16:creationId xmlns:a16="http://schemas.microsoft.com/office/drawing/2014/main" id="{76A9E06D-A6DE-4CE8-AE70-725C43314D4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11" name="Picture 53" descr="Froc1">
                <a:extLst>
                  <a:ext uri="{FF2B5EF4-FFF2-40B4-BE49-F238E27FC236}">
                    <a16:creationId xmlns:a16="http://schemas.microsoft.com/office/drawing/2014/main" id="{7E1E57C7-BCCD-4ECC-94DE-BCC411FAFFB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403" name="Group 54">
              <a:extLst>
                <a:ext uri="{FF2B5EF4-FFF2-40B4-BE49-F238E27FC236}">
                  <a16:creationId xmlns:a16="http://schemas.microsoft.com/office/drawing/2014/main" id="{27FBE3EA-CACF-4E71-BDC5-73A48A4FCF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2" y="3845"/>
              <a:ext cx="1920" cy="475"/>
              <a:chOff x="0" y="3845"/>
              <a:chExt cx="1920" cy="475"/>
            </a:xfrm>
          </p:grpSpPr>
          <p:pic>
            <p:nvPicPr>
              <p:cNvPr id="16404" name="Picture 55" descr="Froc1">
                <a:extLst>
                  <a:ext uri="{FF2B5EF4-FFF2-40B4-BE49-F238E27FC236}">
                    <a16:creationId xmlns:a16="http://schemas.microsoft.com/office/drawing/2014/main" id="{69DAFB25-5229-4F65-8174-DF97CEAC0DC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5" name="Picture 56" descr="Froc1">
                <a:extLst>
                  <a:ext uri="{FF2B5EF4-FFF2-40B4-BE49-F238E27FC236}">
                    <a16:creationId xmlns:a16="http://schemas.microsoft.com/office/drawing/2014/main" id="{597F54BB-B114-4A70-A763-B30B151525A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6" name="Picture 57" descr="Froc1">
                <a:extLst>
                  <a:ext uri="{FF2B5EF4-FFF2-40B4-BE49-F238E27FC236}">
                    <a16:creationId xmlns:a16="http://schemas.microsoft.com/office/drawing/2014/main" id="{BC960A04-ED32-4589-A4D7-93E379A62E8D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7" name="Picture 58" descr="Froc1">
                <a:extLst>
                  <a:ext uri="{FF2B5EF4-FFF2-40B4-BE49-F238E27FC236}">
                    <a16:creationId xmlns:a16="http://schemas.microsoft.com/office/drawing/2014/main" id="{0F9C75F9-50E9-4AA1-96D4-729672CD0DF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6396" name="Picture 59" descr="JULPYN~2">
            <a:extLst>
              <a:ext uri="{FF2B5EF4-FFF2-40B4-BE49-F238E27FC236}">
                <a16:creationId xmlns:a16="http://schemas.microsoft.com/office/drawing/2014/main" id="{B530DD11-5CE1-4228-A2C3-368DF5CA4F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3" y="19050"/>
            <a:ext cx="13589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60" descr="JULPYN~1">
            <a:extLst>
              <a:ext uri="{FF2B5EF4-FFF2-40B4-BE49-F238E27FC236}">
                <a16:creationId xmlns:a16="http://schemas.microsoft.com/office/drawing/2014/main" id="{4FF85BB4-6E32-4F58-ACA6-E70EEDD5F0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Text Box 61">
            <a:extLst>
              <a:ext uri="{FF2B5EF4-FFF2-40B4-BE49-F238E27FC236}">
                <a16:creationId xmlns:a16="http://schemas.microsoft.com/office/drawing/2014/main" id="{ED1E2C32-3E28-42D9-A1BD-1B68616A5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267200"/>
            <a:ext cx="3292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399" name="WordArt 57">
            <a:extLst>
              <a:ext uri="{FF2B5EF4-FFF2-40B4-BE49-F238E27FC236}">
                <a16:creationId xmlns:a16="http://schemas.microsoft.com/office/drawing/2014/main" id="{2392105D-DFB7-477B-BD25-D070734DD6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76388" y="1600200"/>
            <a:ext cx="5791200" cy="609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16400" name="Picture 14" descr="an30">
            <a:extLst>
              <a:ext uri="{FF2B5EF4-FFF2-40B4-BE49-F238E27FC236}">
                <a16:creationId xmlns:a16="http://schemas.microsoft.com/office/drawing/2014/main" id="{66D4EC7B-3975-473A-91CF-9DDA1C824A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2820988"/>
            <a:ext cx="3068637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dao da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B641FAD-EC4E-4227-886D-53918942A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1063" y="6230938"/>
            <a:ext cx="457200" cy="515937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solidFill>
                <a:srgbClr val="006666"/>
              </a:solidFill>
              <a:latin typeface=".VnTime" pitchFamily="34" charset="0"/>
            </a:endParaRP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7A855DF5-B74D-45D2-9A7E-7C0325DD5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" y="574675"/>
            <a:ext cx="8321675" cy="5432425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solidFill>
                <a:srgbClr val="006666"/>
              </a:solidFill>
              <a:latin typeface=".VnTime" pitchFamily="34" charset="0"/>
            </a:endParaRPr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C256F50D-9FE3-4711-BE25-8467802C8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47800"/>
            <a:ext cx="8153400" cy="36830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solidFill>
                <a:srgbClr val="006666"/>
              </a:solidFill>
              <a:latin typeface=".VnTime" pitchFamily="34" charset="0"/>
            </a:endParaRPr>
          </a:p>
        </p:txBody>
      </p:sp>
      <p:sp>
        <p:nvSpPr>
          <p:cNvPr id="17413" name="Text Box 9">
            <a:extLst>
              <a:ext uri="{FF2B5EF4-FFF2-40B4-BE49-F238E27FC236}">
                <a16:creationId xmlns:a16="http://schemas.microsoft.com/office/drawing/2014/main" id="{E6C3E08A-B337-4A2A-A97E-F2FFC62F6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85800"/>
            <a:ext cx="1557338" cy="579438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</a:rPr>
              <a:t> Câu 1</a:t>
            </a:r>
          </a:p>
        </p:txBody>
      </p:sp>
      <p:pic>
        <p:nvPicPr>
          <p:cNvPr id="62474" name="Picture 10" descr="6282A33D3F464C77A9A4C1352497B7A3">
            <a:extLst>
              <a:ext uri="{FF2B5EF4-FFF2-40B4-BE49-F238E27FC236}">
                <a16:creationId xmlns:a16="http://schemas.microsoft.com/office/drawing/2014/main" id="{45D4873C-5EE9-4F16-8463-BC7302849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5126038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>
            <a:extLst>
              <a:ext uri="{FF2B5EF4-FFF2-40B4-BE49-F238E27FC236}">
                <a16:creationId xmlns:a16="http://schemas.microsoft.com/office/drawing/2014/main" id="{B128BEF4-3C64-4389-BC4A-B246EA2CA151}"/>
              </a:ext>
            </a:extLst>
          </p:cNvPr>
          <p:cNvGrpSpPr>
            <a:grpSpLocks/>
          </p:cNvGrpSpPr>
          <p:nvPr/>
        </p:nvGrpSpPr>
        <p:grpSpPr bwMode="auto">
          <a:xfrm>
            <a:off x="1949450" y="5105400"/>
            <a:ext cx="6934200" cy="762000"/>
            <a:chOff x="960" y="3216"/>
            <a:chExt cx="4800" cy="672"/>
          </a:xfrm>
        </p:grpSpPr>
        <p:sp>
          <p:nvSpPr>
            <p:cNvPr id="17444" name="AutoShape 12">
              <a:extLst>
                <a:ext uri="{FF2B5EF4-FFF2-40B4-BE49-F238E27FC236}">
                  <a16:creationId xmlns:a16="http://schemas.microsoft.com/office/drawing/2014/main" id="{61CAA8A0-E319-472F-BDA8-2F1A9ADE59B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/>
            </a:p>
          </p:txBody>
        </p:sp>
        <p:sp>
          <p:nvSpPr>
            <p:cNvPr id="62477" name="AutoShape 13">
              <a:extLst>
                <a:ext uri="{FF2B5EF4-FFF2-40B4-BE49-F238E27FC236}">
                  <a16:creationId xmlns:a16="http://schemas.microsoft.com/office/drawing/2014/main" id="{AC38F4A4-7D5D-42CB-ACCB-331BC7AB095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4" y="3313"/>
              <a:ext cx="904" cy="549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r>
                <a:rPr lang="en-US" sz="2400" b="1" i="1" dirty="0" err="1">
                  <a:solidFill>
                    <a:srgbClr val="FF0000"/>
                  </a:solidFill>
                </a:rPr>
                <a:t>Đáp</a:t>
              </a:r>
              <a:r>
                <a:rPr lang="en-US" sz="2400" b="1" i="1" dirty="0">
                  <a:solidFill>
                    <a:srgbClr val="FF0000"/>
                  </a:solidFill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</a:rPr>
                <a:t>án</a:t>
              </a:r>
              <a:endParaRPr lang="en-US" sz="24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62478" name="Text Box 14">
              <a:extLst>
                <a:ext uri="{FF2B5EF4-FFF2-40B4-BE49-F238E27FC236}">
                  <a16:creationId xmlns:a16="http://schemas.microsoft.com/office/drawing/2014/main" id="{292DC56D-1977-4DF2-898E-2278D43B5E1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94" y="3408"/>
              <a:ext cx="127" cy="46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62508" name="Oval 44">
            <a:extLst>
              <a:ext uri="{FF2B5EF4-FFF2-40B4-BE49-F238E27FC236}">
                <a16:creationId xmlns:a16="http://schemas.microsoft.com/office/drawing/2014/main" id="{EBAEC4C5-1E3D-4F85-B3F8-4CCA60E6E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6975" y="6324600"/>
            <a:ext cx="838200" cy="342900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b="1" dirty="0" err="1">
                <a:solidFill>
                  <a:srgbClr val="FF0000"/>
                </a:solidFill>
                <a:latin typeface="VNI-Helve" pitchFamily="2" charset="0"/>
              </a:rPr>
              <a:t>Đáp</a:t>
            </a:r>
            <a:r>
              <a:rPr lang="en-US" sz="1400" b="1" dirty="0">
                <a:solidFill>
                  <a:srgbClr val="FF0000"/>
                </a:solidFill>
                <a:latin typeface="VNI-Helve" pitchFamily="2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VNI-Helve" pitchFamily="2" charset="0"/>
              </a:rPr>
              <a:t>án</a:t>
            </a:r>
            <a:endParaRPr lang="en-US" sz="1400" b="1" dirty="0">
              <a:solidFill>
                <a:srgbClr val="FF0000"/>
              </a:solidFill>
              <a:latin typeface="VNI-Helve" pitchFamily="2" charset="0"/>
            </a:endParaRPr>
          </a:p>
        </p:txBody>
      </p:sp>
      <p:sp>
        <p:nvSpPr>
          <p:cNvPr id="62509" name="AutoShape 45">
            <a:extLst>
              <a:ext uri="{FF2B5EF4-FFF2-40B4-BE49-F238E27FC236}">
                <a16:creationId xmlns:a16="http://schemas.microsoft.com/office/drawing/2014/main" id="{A6B9F389-54B2-47D7-A3A7-F546324A1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59372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2510" name="AutoShape 46">
            <a:extLst>
              <a:ext uri="{FF2B5EF4-FFF2-40B4-BE49-F238E27FC236}">
                <a16:creationId xmlns:a16="http://schemas.microsoft.com/office/drawing/2014/main" id="{B26D0E7D-AAF0-44A3-BB23-95C0347C3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6025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62521" name="AutoShape 57">
            <a:extLst>
              <a:ext uri="{FF2B5EF4-FFF2-40B4-BE49-F238E27FC236}">
                <a16:creationId xmlns:a16="http://schemas.microsoft.com/office/drawing/2014/main" id="{0D5268CB-EAFC-4F54-BB37-AE4169172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62522" name="AutoShape 58">
            <a:extLst>
              <a:ext uri="{FF2B5EF4-FFF2-40B4-BE49-F238E27FC236}">
                <a16:creationId xmlns:a16="http://schemas.microsoft.com/office/drawing/2014/main" id="{C1993819-6F5C-4A8E-9442-D5193D9BB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62523" name="AutoShape 59">
            <a:extLst>
              <a:ext uri="{FF2B5EF4-FFF2-40B4-BE49-F238E27FC236}">
                <a16:creationId xmlns:a16="http://schemas.microsoft.com/office/drawing/2014/main" id="{2A93933C-A224-432B-8486-CCD379F90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62524" name="AutoShape 60">
            <a:extLst>
              <a:ext uri="{FF2B5EF4-FFF2-40B4-BE49-F238E27FC236}">
                <a16:creationId xmlns:a16="http://schemas.microsoft.com/office/drawing/2014/main" id="{6EDE52B6-DE6E-4CC5-B742-97882239C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62525" name="AutoShape 61">
            <a:extLst>
              <a:ext uri="{FF2B5EF4-FFF2-40B4-BE49-F238E27FC236}">
                <a16:creationId xmlns:a16="http://schemas.microsoft.com/office/drawing/2014/main" id="{FFEFB447-4259-4944-830F-73BEC6CAA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62526" name="AutoShape 62">
            <a:extLst>
              <a:ext uri="{FF2B5EF4-FFF2-40B4-BE49-F238E27FC236}">
                <a16:creationId xmlns:a16="http://schemas.microsoft.com/office/drawing/2014/main" id="{ECB20A3E-632B-4E9A-9A57-6B4CBB521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62527" name="AutoShape 63">
            <a:extLst>
              <a:ext uri="{FF2B5EF4-FFF2-40B4-BE49-F238E27FC236}">
                <a16:creationId xmlns:a16="http://schemas.microsoft.com/office/drawing/2014/main" id="{FC807449-1FC2-4CB6-866E-844D4A055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62528" name="AutoShape 64">
            <a:extLst>
              <a:ext uri="{FF2B5EF4-FFF2-40B4-BE49-F238E27FC236}">
                <a16:creationId xmlns:a16="http://schemas.microsoft.com/office/drawing/2014/main" id="{8C8FA522-9C16-4579-BC94-CDB6CD444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62529" name="AutoShape 65">
            <a:extLst>
              <a:ext uri="{FF2B5EF4-FFF2-40B4-BE49-F238E27FC236}">
                <a16:creationId xmlns:a16="http://schemas.microsoft.com/office/drawing/2014/main" id="{B0CBE672-8418-4C9F-A746-AF6C43420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62543" name="Rectangle 79">
            <a:extLst>
              <a:ext uri="{FF2B5EF4-FFF2-40B4-BE49-F238E27FC236}">
                <a16:creationId xmlns:a16="http://schemas.microsoft.com/office/drawing/2014/main" id="{65881640-B2D3-4498-81DF-4C22E7233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105400"/>
            <a:ext cx="5454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400" b="1">
                <a:solidFill>
                  <a:srgbClr val="FF1D1D"/>
                </a:solidFill>
                <a:latin typeface=".VnTime" pitchFamily="34" charset="0"/>
              </a:rPr>
              <a:t> B</a:t>
            </a:r>
            <a:endParaRPr lang="en-US" altLang="en-US" sz="2400" b="1" i="1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62544" name="AutoShape 80">
            <a:extLst>
              <a:ext uri="{FF2B5EF4-FFF2-40B4-BE49-F238E27FC236}">
                <a16:creationId xmlns:a16="http://schemas.microsoft.com/office/drawing/2014/main" id="{F9E76654-4BFD-45B1-A8C2-4816BD791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8413" y="6357938"/>
            <a:ext cx="1052512" cy="2714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 err="1">
                <a:solidFill>
                  <a:srgbClr val="FF0000"/>
                </a:solidFill>
                <a:latin typeface=".VnArial Narrow" pitchFamily="34" charset="0"/>
              </a:rPr>
              <a:t>Thời</a:t>
            </a:r>
            <a:r>
              <a:rPr lang="en-US" altLang="en-US" b="1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.VnArial Narrow" pitchFamily="34" charset="0"/>
              </a:rPr>
              <a:t>gian</a:t>
            </a:r>
            <a:endParaRPr lang="en-US" altLang="en-US" b="1" dirty="0">
              <a:solidFill>
                <a:srgbClr val="FF0000"/>
              </a:solidFill>
              <a:latin typeface=".VnArial Narrow" pitchFamily="34" charset="0"/>
            </a:endParaRPr>
          </a:p>
        </p:txBody>
      </p:sp>
      <p:sp>
        <p:nvSpPr>
          <p:cNvPr id="62545" name="AutoShape 81">
            <a:extLst>
              <a:ext uri="{FF2B5EF4-FFF2-40B4-BE49-F238E27FC236}">
                <a16:creationId xmlns:a16="http://schemas.microsoft.com/office/drawing/2014/main" id="{890BB444-15F8-4026-824D-4CF8F61D9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663" y="6335713"/>
            <a:ext cx="990600" cy="317500"/>
          </a:xfrm>
          <a:prstGeom prst="flowChartAlternateProcess">
            <a:avLst/>
          </a:prstGeom>
          <a:gradFill rotWithShape="1">
            <a:gsLst>
              <a:gs pos="0">
                <a:srgbClr val="F8B049">
                  <a:alpha val="81000"/>
                </a:srgbClr>
              </a:gs>
              <a:gs pos="8999">
                <a:srgbClr val="B43E85">
                  <a:alpha val="84420"/>
                </a:srgbClr>
              </a:gs>
              <a:gs pos="15500">
                <a:srgbClr val="C50849">
                  <a:alpha val="86890"/>
                </a:srgbClr>
              </a:gs>
              <a:gs pos="16500">
                <a:srgbClr val="F952A0">
                  <a:alpha val="87270"/>
                </a:srgbClr>
              </a:gs>
              <a:gs pos="18500">
                <a:srgbClr val="FEE7F2">
                  <a:alpha val="88030"/>
                </a:srgbClr>
              </a:gs>
              <a:gs pos="39500">
                <a:srgbClr val="F8B049">
                  <a:alpha val="96010"/>
                </a:srgbClr>
              </a:gs>
              <a:gs pos="43500">
                <a:srgbClr val="F8B049">
                  <a:alpha val="97530"/>
                </a:srgbClr>
              </a:gs>
              <a:gs pos="50000">
                <a:srgbClr val="FC9FCB"/>
              </a:gs>
              <a:gs pos="56500">
                <a:srgbClr val="F8B049">
                  <a:alpha val="97530"/>
                </a:srgbClr>
              </a:gs>
              <a:gs pos="60501">
                <a:srgbClr val="F8B049">
                  <a:alpha val="96010"/>
                </a:srgbClr>
              </a:gs>
              <a:gs pos="81500">
                <a:srgbClr val="FEE7F2">
                  <a:alpha val="88030"/>
                </a:srgbClr>
              </a:gs>
              <a:gs pos="83500">
                <a:srgbClr val="F952A0">
                  <a:alpha val="87270"/>
                </a:srgbClr>
              </a:gs>
              <a:gs pos="84500">
                <a:srgbClr val="C50849">
                  <a:alpha val="86890"/>
                </a:srgbClr>
              </a:gs>
              <a:gs pos="91001">
                <a:srgbClr val="B43E85">
                  <a:alpha val="84420"/>
                </a:srgbClr>
              </a:gs>
              <a:gs pos="100000">
                <a:srgbClr val="F8B049">
                  <a:alpha val="81000"/>
                </a:srgbClr>
              </a:gs>
            </a:gsLst>
            <a:lin ang="5400000" scaled="1"/>
          </a:gradFill>
          <a:ln w="15875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b="1" dirty="0" err="1">
                <a:solidFill>
                  <a:srgbClr val="FF0000"/>
                </a:solidFill>
                <a:latin typeface=".VnArial Narrow" pitchFamily="34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.VnArial Narrow" pitchFamily="34" charset="0"/>
              </a:rPr>
              <a:t>hỏi</a:t>
            </a:r>
            <a:endParaRPr lang="en-US" b="1" dirty="0">
              <a:solidFill>
                <a:srgbClr val="FF0000"/>
              </a:solidFill>
              <a:latin typeface=".VnArial Narrow" pitchFamily="34" charset="0"/>
            </a:endParaRPr>
          </a:p>
        </p:txBody>
      </p:sp>
      <p:sp>
        <p:nvSpPr>
          <p:cNvPr id="17433" name="Text Box 82">
            <a:extLst>
              <a:ext uri="{FF2B5EF4-FFF2-40B4-BE49-F238E27FC236}">
                <a16:creationId xmlns:a16="http://schemas.microsoft.com/office/drawing/2014/main" id="{773FD7F8-71BC-4DD1-B0E5-250AD6996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7150"/>
            <a:ext cx="708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RUNG CHUÔNG VÀNG </a:t>
            </a:r>
          </a:p>
        </p:txBody>
      </p:sp>
      <p:pic>
        <p:nvPicPr>
          <p:cNvPr id="17434" name="Picture 88" descr="pretty_flower_yellow_hb">
            <a:extLst>
              <a:ext uri="{FF2B5EF4-FFF2-40B4-BE49-F238E27FC236}">
                <a16:creationId xmlns:a16="http://schemas.microsoft.com/office/drawing/2014/main" id="{D4563760-F5BD-4CCA-9115-86D20BF319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38800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86" descr="pretty_flower_red_hb">
            <a:extLst>
              <a:ext uri="{FF2B5EF4-FFF2-40B4-BE49-F238E27FC236}">
                <a16:creationId xmlns:a16="http://schemas.microsoft.com/office/drawing/2014/main" id="{CFFEFD27-9B01-49E1-9CF4-F00BD92E93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81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Picture 90" descr="POINSET2">
            <a:extLst>
              <a:ext uri="{FF2B5EF4-FFF2-40B4-BE49-F238E27FC236}">
                <a16:creationId xmlns:a16="http://schemas.microsoft.com/office/drawing/2014/main" id="{C517BA47-CEC9-4DFD-8BC0-51F37A668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00169" y="3969"/>
            <a:ext cx="14478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7" name="Picture 91" descr="POINSET2">
            <a:extLst>
              <a:ext uri="{FF2B5EF4-FFF2-40B4-BE49-F238E27FC236}">
                <a16:creationId xmlns:a16="http://schemas.microsoft.com/office/drawing/2014/main" id="{51BD8A29-EC88-415C-A114-5245601C0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175" y="5337175"/>
            <a:ext cx="15240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80" name="Rectangle 1">
            <a:extLst>
              <a:ext uri="{FF2B5EF4-FFF2-40B4-BE49-F238E27FC236}">
                <a16:creationId xmlns:a16="http://schemas.microsoft.com/office/drawing/2014/main" id="{AD0F1409-8628-41C5-9AF2-F39D6BD78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225" y="1397000"/>
            <a:ext cx="7840663" cy="35385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2pPr>
            <a:lvl3pPr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tăng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defRPr/>
            </a:pP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 eaLnBrk="1" hangingPunct="1">
              <a:buFontTx/>
              <a:buAutoNum type="alphaUcPeriod"/>
              <a:defRPr/>
            </a:pP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cố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gắng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thi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đạt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pPr marL="514350" indent="-514350" eaLnBrk="1" hangingPunct="1">
              <a:buFontTx/>
              <a:buAutoNum type="alphaUcPeriod"/>
              <a:defRPr/>
            </a:pP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Ngọc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xinh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đẹp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ấy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giỏi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.</a:t>
            </a:r>
          </a:p>
          <a:p>
            <a:pPr marL="514350" indent="-514350" eaLnBrk="1" hangingPunct="1">
              <a:buFontTx/>
              <a:buAutoNum type="alphaUcPeriod"/>
              <a:defRPr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Tuy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gặp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khăn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Nga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vẫn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phấn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đấu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tốt</a:t>
            </a:r>
            <a:endParaRPr lang="pt-BR" altLang="en-US" sz="28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" name="Group 76">
            <a:extLst>
              <a:ext uri="{FF2B5EF4-FFF2-40B4-BE49-F238E27FC236}">
                <a16:creationId xmlns:a16="http://schemas.microsoft.com/office/drawing/2014/main" id="{6A3782C8-8D75-4D8D-AA3A-40A924B3AE9C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911350"/>
            <a:ext cx="8048625" cy="9893300"/>
            <a:chOff x="466" y="-3"/>
            <a:chExt cx="3666" cy="3291"/>
          </a:xfrm>
        </p:grpSpPr>
        <p:sp>
          <p:nvSpPr>
            <p:cNvPr id="136229" name="Oval 77">
              <a:extLst>
                <a:ext uri="{FF2B5EF4-FFF2-40B4-BE49-F238E27FC236}">
                  <a16:creationId xmlns:a16="http://schemas.microsoft.com/office/drawing/2014/main" id="{05EBFF34-481E-48AB-9D49-2980C9835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" y="-3"/>
              <a:ext cx="3666" cy="1190"/>
            </a:xfrm>
            <a:prstGeom prst="roundRect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  <a:softEdge rad="635000"/>
            </a:effectLst>
          </p:spPr>
          <p:txBody>
            <a:bodyPr wrap="none" anchor="ctr"/>
            <a:lstStyle>
              <a:lvl1pPr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8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altLang="en-US" sz="8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8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alt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43" name="WordArt 78">
              <a:extLst>
                <a:ext uri="{FF2B5EF4-FFF2-40B4-BE49-F238E27FC236}">
                  <a16:creationId xmlns:a16="http://schemas.microsoft.com/office/drawing/2014/main" id="{29DA0C5C-BCE9-4303-8E75-43B67FFE272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en-US" sz="3600" b="1" i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2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99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99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625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62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62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0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25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2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2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2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2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2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2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2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62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62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62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62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62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62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62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62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62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62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20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7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44"/>
                  </p:tgtEl>
                </p:cond>
              </p:nextCondLst>
            </p:seq>
          </p:childTnLst>
        </p:cTn>
      </p:par>
    </p:tnLst>
    <p:bldLst>
      <p:bldP spid="62509" grpId="0" animBg="1"/>
      <p:bldP spid="62510" grpId="0" animBg="1"/>
      <p:bldP spid="62521" grpId="0" animBg="1"/>
      <p:bldP spid="62522" grpId="0" animBg="1"/>
      <p:bldP spid="62523" grpId="0" animBg="1"/>
      <p:bldP spid="62524" grpId="0" animBg="1"/>
      <p:bldP spid="62525" grpId="0" animBg="1"/>
      <p:bldP spid="62526" grpId="0" animBg="1"/>
      <p:bldP spid="62527" grpId="0" animBg="1"/>
      <p:bldP spid="62528" grpId="0" animBg="1"/>
      <p:bldP spid="62529" grpId="0" animBg="1"/>
      <p:bldP spid="62543" grpId="0"/>
      <p:bldP spid="1085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35DF7A76-368E-4089-91E0-6556A5654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1063" y="6230938"/>
            <a:ext cx="457200" cy="515937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solidFill>
                <a:srgbClr val="006666"/>
              </a:solidFill>
              <a:latin typeface=".VnTime" pitchFamily="34" charset="0"/>
            </a:endParaRPr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442EFA70-8AC2-4EB3-8B30-186FDB232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" y="574675"/>
            <a:ext cx="8321675" cy="5432425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solidFill>
                <a:srgbClr val="006666"/>
              </a:solidFill>
              <a:latin typeface=".VnTime" pitchFamily="34" charset="0"/>
            </a:endParaRPr>
          </a:p>
        </p:txBody>
      </p:sp>
      <p:sp>
        <p:nvSpPr>
          <p:cNvPr id="18436" name="Rectangle 5">
            <a:extLst>
              <a:ext uri="{FF2B5EF4-FFF2-40B4-BE49-F238E27FC236}">
                <a16:creationId xmlns:a16="http://schemas.microsoft.com/office/drawing/2014/main" id="{18FAC149-EAB2-4135-90C9-F21111A82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47800"/>
            <a:ext cx="8153400" cy="36830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solidFill>
                <a:srgbClr val="006666"/>
              </a:solidFill>
              <a:latin typeface=".VnTime" pitchFamily="34" charset="0"/>
            </a:endParaRPr>
          </a:p>
        </p:txBody>
      </p:sp>
      <p:sp>
        <p:nvSpPr>
          <p:cNvPr id="18437" name="Text Box 9">
            <a:extLst>
              <a:ext uri="{FF2B5EF4-FFF2-40B4-BE49-F238E27FC236}">
                <a16:creationId xmlns:a16="http://schemas.microsoft.com/office/drawing/2014/main" id="{1A094658-0E30-441B-9D02-46FE4626F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85800"/>
            <a:ext cx="1557338" cy="579438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</a:rPr>
              <a:t> Câu 2</a:t>
            </a:r>
          </a:p>
        </p:txBody>
      </p:sp>
      <p:pic>
        <p:nvPicPr>
          <p:cNvPr id="62474" name="Picture 10" descr="6282A33D3F464C77A9A4C1352497B7A3">
            <a:extLst>
              <a:ext uri="{FF2B5EF4-FFF2-40B4-BE49-F238E27FC236}">
                <a16:creationId xmlns:a16="http://schemas.microsoft.com/office/drawing/2014/main" id="{E49BDC8D-073A-473E-BE42-2D668DA07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5126038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>
            <a:extLst>
              <a:ext uri="{FF2B5EF4-FFF2-40B4-BE49-F238E27FC236}">
                <a16:creationId xmlns:a16="http://schemas.microsoft.com/office/drawing/2014/main" id="{943F0CC8-E245-4446-86E7-D43E8FAB9FA9}"/>
              </a:ext>
            </a:extLst>
          </p:cNvPr>
          <p:cNvGrpSpPr>
            <a:grpSpLocks/>
          </p:cNvGrpSpPr>
          <p:nvPr/>
        </p:nvGrpSpPr>
        <p:grpSpPr bwMode="auto">
          <a:xfrm>
            <a:off x="1949450" y="5105400"/>
            <a:ext cx="6934200" cy="762000"/>
            <a:chOff x="960" y="3216"/>
            <a:chExt cx="4800" cy="672"/>
          </a:xfrm>
        </p:grpSpPr>
        <p:sp>
          <p:nvSpPr>
            <p:cNvPr id="18470" name="AutoShape 12">
              <a:extLst>
                <a:ext uri="{FF2B5EF4-FFF2-40B4-BE49-F238E27FC236}">
                  <a16:creationId xmlns:a16="http://schemas.microsoft.com/office/drawing/2014/main" id="{213C8714-9C7C-4184-9465-58755360BA4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/>
            </a:p>
          </p:txBody>
        </p:sp>
        <p:sp>
          <p:nvSpPr>
            <p:cNvPr id="62477" name="AutoShape 13">
              <a:extLst>
                <a:ext uri="{FF2B5EF4-FFF2-40B4-BE49-F238E27FC236}">
                  <a16:creationId xmlns:a16="http://schemas.microsoft.com/office/drawing/2014/main" id="{F90F4C1E-46AC-4E1F-ADB7-2F680CF808E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4" y="3313"/>
              <a:ext cx="904" cy="549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r>
                <a:rPr lang="en-US" sz="2400" b="1" i="1" dirty="0" err="1">
                  <a:solidFill>
                    <a:srgbClr val="FF0000"/>
                  </a:solidFill>
                </a:rPr>
                <a:t>Đáp</a:t>
              </a:r>
              <a:r>
                <a:rPr lang="en-US" sz="2400" b="1" i="1" dirty="0">
                  <a:solidFill>
                    <a:srgbClr val="FF0000"/>
                  </a:solidFill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</a:rPr>
                <a:t>án</a:t>
              </a:r>
              <a:endParaRPr lang="en-US" sz="24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62478" name="Text Box 14">
              <a:extLst>
                <a:ext uri="{FF2B5EF4-FFF2-40B4-BE49-F238E27FC236}">
                  <a16:creationId xmlns:a16="http://schemas.microsoft.com/office/drawing/2014/main" id="{9B704D69-85D9-4640-ADC9-767293E58F2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94" y="3408"/>
              <a:ext cx="127" cy="46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62508" name="Oval 44">
            <a:extLst>
              <a:ext uri="{FF2B5EF4-FFF2-40B4-BE49-F238E27FC236}">
                <a16:creationId xmlns:a16="http://schemas.microsoft.com/office/drawing/2014/main" id="{E14ABF51-613F-4AFD-BD37-C54A3F438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6975" y="6324600"/>
            <a:ext cx="838200" cy="342900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Đáp</a:t>
            </a:r>
            <a:r>
              <a:rPr lang="en-US" sz="1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án</a:t>
            </a:r>
            <a:endParaRPr lang="en-US" sz="1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2509" name="AutoShape 45">
            <a:extLst>
              <a:ext uri="{FF2B5EF4-FFF2-40B4-BE49-F238E27FC236}">
                <a16:creationId xmlns:a16="http://schemas.microsoft.com/office/drawing/2014/main" id="{E6A68818-BA39-4FC6-8F74-73CDFB774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59372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2510" name="AutoShape 46">
            <a:extLst>
              <a:ext uri="{FF2B5EF4-FFF2-40B4-BE49-F238E27FC236}">
                <a16:creationId xmlns:a16="http://schemas.microsoft.com/office/drawing/2014/main" id="{3A5E0B58-C027-4734-85CC-5C2872366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6025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62521" name="AutoShape 57">
            <a:extLst>
              <a:ext uri="{FF2B5EF4-FFF2-40B4-BE49-F238E27FC236}">
                <a16:creationId xmlns:a16="http://schemas.microsoft.com/office/drawing/2014/main" id="{F2529BED-F1CF-4F36-B8E6-17D73FB77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62522" name="AutoShape 58">
            <a:extLst>
              <a:ext uri="{FF2B5EF4-FFF2-40B4-BE49-F238E27FC236}">
                <a16:creationId xmlns:a16="http://schemas.microsoft.com/office/drawing/2014/main" id="{8472A85F-582C-4654-BD00-55CD2216A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62523" name="AutoShape 59">
            <a:extLst>
              <a:ext uri="{FF2B5EF4-FFF2-40B4-BE49-F238E27FC236}">
                <a16:creationId xmlns:a16="http://schemas.microsoft.com/office/drawing/2014/main" id="{C1DBA229-CD28-4960-814B-2B1C3824C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62524" name="AutoShape 60">
            <a:extLst>
              <a:ext uri="{FF2B5EF4-FFF2-40B4-BE49-F238E27FC236}">
                <a16:creationId xmlns:a16="http://schemas.microsoft.com/office/drawing/2014/main" id="{F4FBE1AE-B6D3-4D30-8069-D632EE979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62525" name="AutoShape 61">
            <a:extLst>
              <a:ext uri="{FF2B5EF4-FFF2-40B4-BE49-F238E27FC236}">
                <a16:creationId xmlns:a16="http://schemas.microsoft.com/office/drawing/2014/main" id="{69146083-83FB-4580-BAE6-4D48951BA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62526" name="AutoShape 62">
            <a:extLst>
              <a:ext uri="{FF2B5EF4-FFF2-40B4-BE49-F238E27FC236}">
                <a16:creationId xmlns:a16="http://schemas.microsoft.com/office/drawing/2014/main" id="{131C6719-F2E1-41B4-A91C-2EC42FB40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62527" name="AutoShape 63">
            <a:extLst>
              <a:ext uri="{FF2B5EF4-FFF2-40B4-BE49-F238E27FC236}">
                <a16:creationId xmlns:a16="http://schemas.microsoft.com/office/drawing/2014/main" id="{1D71C170-4C4A-4E7F-BA85-5D042B3B2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62528" name="AutoShape 64">
            <a:extLst>
              <a:ext uri="{FF2B5EF4-FFF2-40B4-BE49-F238E27FC236}">
                <a16:creationId xmlns:a16="http://schemas.microsoft.com/office/drawing/2014/main" id="{66950162-6001-4589-825B-B5A3696B3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62529" name="AutoShape 65">
            <a:extLst>
              <a:ext uri="{FF2B5EF4-FFF2-40B4-BE49-F238E27FC236}">
                <a16:creationId xmlns:a16="http://schemas.microsoft.com/office/drawing/2014/main" id="{992F2581-ADB2-4917-B58A-134F7DD50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62543" name="Rectangle 79">
            <a:extLst>
              <a:ext uri="{FF2B5EF4-FFF2-40B4-BE49-F238E27FC236}">
                <a16:creationId xmlns:a16="http://schemas.microsoft.com/office/drawing/2014/main" id="{E5180FC7-F194-4977-8E25-B052BA07F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105400"/>
            <a:ext cx="5454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400" b="1">
                <a:solidFill>
                  <a:srgbClr val="FF1D1D"/>
                </a:solidFill>
                <a:latin typeface=".VnTime" pitchFamily="34" charset="0"/>
              </a:rPr>
              <a:t> A</a:t>
            </a:r>
            <a:endParaRPr lang="en-US" altLang="en-US" sz="2400" b="1" i="1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62544" name="AutoShape 80">
            <a:extLst>
              <a:ext uri="{FF2B5EF4-FFF2-40B4-BE49-F238E27FC236}">
                <a16:creationId xmlns:a16="http://schemas.microsoft.com/office/drawing/2014/main" id="{7B587814-612E-4631-B83C-FA479A919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8413" y="6357938"/>
            <a:ext cx="1052512" cy="2714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545" name="AutoShape 81">
            <a:extLst>
              <a:ext uri="{FF2B5EF4-FFF2-40B4-BE49-F238E27FC236}">
                <a16:creationId xmlns:a16="http://schemas.microsoft.com/office/drawing/2014/main" id="{9997BB5D-2B21-49A5-B694-77D72E31C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663" y="6335713"/>
            <a:ext cx="990600" cy="317500"/>
          </a:xfrm>
          <a:prstGeom prst="flowChartAlternateProcess">
            <a:avLst/>
          </a:prstGeom>
          <a:gradFill rotWithShape="1">
            <a:gsLst>
              <a:gs pos="0">
                <a:srgbClr val="F8B049">
                  <a:alpha val="81000"/>
                </a:srgbClr>
              </a:gs>
              <a:gs pos="8999">
                <a:srgbClr val="B43E85">
                  <a:alpha val="84420"/>
                </a:srgbClr>
              </a:gs>
              <a:gs pos="15500">
                <a:srgbClr val="C50849">
                  <a:alpha val="86890"/>
                </a:srgbClr>
              </a:gs>
              <a:gs pos="16500">
                <a:srgbClr val="F952A0">
                  <a:alpha val="87270"/>
                </a:srgbClr>
              </a:gs>
              <a:gs pos="18500">
                <a:srgbClr val="FEE7F2">
                  <a:alpha val="88030"/>
                </a:srgbClr>
              </a:gs>
              <a:gs pos="39500">
                <a:srgbClr val="F8B049">
                  <a:alpha val="96010"/>
                </a:srgbClr>
              </a:gs>
              <a:gs pos="43500">
                <a:srgbClr val="F8B049">
                  <a:alpha val="97530"/>
                </a:srgbClr>
              </a:gs>
              <a:gs pos="50000">
                <a:srgbClr val="FC9FCB"/>
              </a:gs>
              <a:gs pos="56500">
                <a:srgbClr val="F8B049">
                  <a:alpha val="97530"/>
                </a:srgbClr>
              </a:gs>
              <a:gs pos="60501">
                <a:srgbClr val="F8B049">
                  <a:alpha val="96010"/>
                </a:srgbClr>
              </a:gs>
              <a:gs pos="81500">
                <a:srgbClr val="FEE7F2">
                  <a:alpha val="88030"/>
                </a:srgbClr>
              </a:gs>
              <a:gs pos="83500">
                <a:srgbClr val="F952A0">
                  <a:alpha val="87270"/>
                </a:srgbClr>
              </a:gs>
              <a:gs pos="84500">
                <a:srgbClr val="C50849">
                  <a:alpha val="86890"/>
                </a:srgbClr>
              </a:gs>
              <a:gs pos="91001">
                <a:srgbClr val="B43E85">
                  <a:alpha val="84420"/>
                </a:srgbClr>
              </a:gs>
              <a:gs pos="100000">
                <a:srgbClr val="F8B049">
                  <a:alpha val="81000"/>
                </a:srgbClr>
              </a:gs>
            </a:gsLst>
            <a:lin ang="5400000" scaled="1"/>
          </a:gradFill>
          <a:ln w="15875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hỏi</a:t>
            </a:r>
            <a:endParaRPr lang="en-US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8457" name="Text Box 82">
            <a:extLst>
              <a:ext uri="{FF2B5EF4-FFF2-40B4-BE49-F238E27FC236}">
                <a16:creationId xmlns:a16="http://schemas.microsoft.com/office/drawing/2014/main" id="{7F15C07B-2A6F-46FD-9EEB-530F98353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7150"/>
            <a:ext cx="708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18458" name="Picture 88" descr="pretty_flower_yellow_hb">
            <a:extLst>
              <a:ext uri="{FF2B5EF4-FFF2-40B4-BE49-F238E27FC236}">
                <a16:creationId xmlns:a16="http://schemas.microsoft.com/office/drawing/2014/main" id="{6FFF098B-D02C-41F2-8193-CC973DFA23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38800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9" name="Picture 86" descr="pretty_flower_red_hb">
            <a:extLst>
              <a:ext uri="{FF2B5EF4-FFF2-40B4-BE49-F238E27FC236}">
                <a16:creationId xmlns:a16="http://schemas.microsoft.com/office/drawing/2014/main" id="{7928AA0D-FA65-43D6-A563-2ACB28C140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81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0" name="Picture 90" descr="POINSET2">
            <a:extLst>
              <a:ext uri="{FF2B5EF4-FFF2-40B4-BE49-F238E27FC236}">
                <a16:creationId xmlns:a16="http://schemas.microsoft.com/office/drawing/2014/main" id="{00314D4D-3EA0-463F-8266-E81FDB5DE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00169" y="3969"/>
            <a:ext cx="14478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1" name="Picture 91" descr="POINSET2">
            <a:extLst>
              <a:ext uri="{FF2B5EF4-FFF2-40B4-BE49-F238E27FC236}">
                <a16:creationId xmlns:a16="http://schemas.microsoft.com/office/drawing/2014/main" id="{2FAB12D5-08E0-4CFC-B88E-6FB8116F3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175" y="5337175"/>
            <a:ext cx="15240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80" name="Rectangle 1">
            <a:extLst>
              <a:ext uri="{FF2B5EF4-FFF2-40B4-BE49-F238E27FC236}">
                <a16:creationId xmlns:a16="http://schemas.microsoft.com/office/drawing/2014/main" id="{A9136D16-694F-4587-8FF0-E6BBB4B94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225" y="1397000"/>
            <a:ext cx="7840663" cy="2862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2pPr>
            <a:lvl3pPr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Điền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Đứa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B050"/>
                </a:solidFill>
                <a:latin typeface="Times New Roman" panose="02020603050405020304" pitchFamily="18" charset="0"/>
              </a:rPr>
              <a:t>… không nín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khóc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…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nó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khóc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to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”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14350" indent="-514350" eaLnBrk="1" hangingPunct="1">
              <a:buFontTx/>
              <a:buAutoNum type="alphaUcPeriod"/>
              <a:defRPr/>
            </a:pP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…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…</a:t>
            </a:r>
          </a:p>
          <a:p>
            <a:pPr marL="514350" indent="-514350" eaLnBrk="1" hangingPunct="1">
              <a:buFontTx/>
              <a:buAutoNum type="alphaUcPeriod"/>
              <a:defRPr/>
            </a:pP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…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</a:p>
          <a:p>
            <a:pPr marL="514350" indent="-514350" eaLnBrk="1" hangingPunct="1">
              <a:buFontTx/>
              <a:buAutoNum type="alphaUcPeriod"/>
              <a:defRPr/>
            </a:pP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Mặc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dù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…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…</a:t>
            </a:r>
            <a:endParaRPr lang="pt-BR" altLang="en-US" sz="28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3" name="WordArt 78">
            <a:extLst>
              <a:ext uri="{FF2B5EF4-FFF2-40B4-BE49-F238E27FC236}">
                <a16:creationId xmlns:a16="http://schemas.microsoft.com/office/drawing/2014/main" id="{3DF80231-0D8D-42F4-BBD5-2DD9721FED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16138" y="3735388"/>
            <a:ext cx="4135437" cy="1227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4" name="WordArt 78">
            <a:extLst>
              <a:ext uri="{FF2B5EF4-FFF2-40B4-BE49-F238E27FC236}">
                <a16:creationId xmlns:a16="http://schemas.microsoft.com/office/drawing/2014/main" id="{5DD359FB-C647-4A57-B7FA-7163C4F3B4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16138" y="3735388"/>
            <a:ext cx="4135437" cy="1227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76">
            <a:extLst>
              <a:ext uri="{FF2B5EF4-FFF2-40B4-BE49-F238E27FC236}">
                <a16:creationId xmlns:a16="http://schemas.microsoft.com/office/drawing/2014/main" id="{01ACCA4B-1353-4BED-9BE2-0477B4FA79EB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981200"/>
            <a:ext cx="8048625" cy="7031038"/>
            <a:chOff x="748" y="949"/>
            <a:chExt cx="3666" cy="2339"/>
          </a:xfrm>
        </p:grpSpPr>
        <p:sp>
          <p:nvSpPr>
            <p:cNvPr id="35" name="Oval 77">
              <a:extLst>
                <a:ext uri="{FF2B5EF4-FFF2-40B4-BE49-F238E27FC236}">
                  <a16:creationId xmlns:a16="http://schemas.microsoft.com/office/drawing/2014/main" id="{B900F0A3-6F04-46B4-A823-99A079EF8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949"/>
              <a:ext cx="3666" cy="1190"/>
            </a:xfrm>
            <a:prstGeom prst="roundRect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  <a:softEdge rad="635000"/>
            </a:effectLst>
          </p:spPr>
          <p:txBody>
            <a:bodyPr wrap="none" anchor="ctr"/>
            <a:lstStyle>
              <a:lvl1pPr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8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altLang="en-US" sz="8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8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alt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69" name="WordArt 78">
              <a:extLst>
                <a:ext uri="{FF2B5EF4-FFF2-40B4-BE49-F238E27FC236}">
                  <a16:creationId xmlns:a16="http://schemas.microsoft.com/office/drawing/2014/main" id="{14A38E64-B2AB-4E1D-8B20-FD29BBA89C1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en-US" sz="3600" b="1" i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2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99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99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625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62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62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0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25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2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2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2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2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2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2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2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62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62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62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62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62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62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62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62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62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62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20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7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44"/>
                  </p:tgtEl>
                </p:cond>
              </p:nextCondLst>
            </p:seq>
          </p:childTnLst>
        </p:cTn>
      </p:par>
    </p:tnLst>
    <p:bldLst>
      <p:bldP spid="62509" grpId="0" animBg="1"/>
      <p:bldP spid="62510" grpId="0" animBg="1"/>
      <p:bldP spid="62521" grpId="0" animBg="1"/>
      <p:bldP spid="62522" grpId="0" animBg="1"/>
      <p:bldP spid="62523" grpId="0" animBg="1"/>
      <p:bldP spid="62524" grpId="0" animBg="1"/>
      <p:bldP spid="62525" grpId="0" animBg="1"/>
      <p:bldP spid="62526" grpId="0" animBg="1"/>
      <p:bldP spid="62527" grpId="0" animBg="1"/>
      <p:bldP spid="62528" grpId="0" animBg="1"/>
      <p:bldP spid="62529" grpId="0" animBg="1"/>
      <p:bldP spid="62543" grpId="0"/>
      <p:bldP spid="1085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ECE3F0E1-B422-4D5F-8358-C139D23DE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1063" y="6230938"/>
            <a:ext cx="457200" cy="515937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solidFill>
                <a:srgbClr val="006666"/>
              </a:solidFill>
              <a:latin typeface=".VnTime" pitchFamily="34" charset="0"/>
            </a:endParaRPr>
          </a:p>
        </p:txBody>
      </p:sp>
      <p:sp>
        <p:nvSpPr>
          <p:cNvPr id="19459" name="Rectangle 4">
            <a:extLst>
              <a:ext uri="{FF2B5EF4-FFF2-40B4-BE49-F238E27FC236}">
                <a16:creationId xmlns:a16="http://schemas.microsoft.com/office/drawing/2014/main" id="{D2F4964C-4CCF-4149-BAA6-DE7180053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" y="574675"/>
            <a:ext cx="8321675" cy="5432425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solidFill>
                <a:srgbClr val="006666"/>
              </a:solidFill>
              <a:latin typeface=".VnTime" pitchFamily="34" charset="0"/>
            </a:endParaRPr>
          </a:p>
        </p:txBody>
      </p:sp>
      <p:sp>
        <p:nvSpPr>
          <p:cNvPr id="19460" name="Rectangle 5">
            <a:extLst>
              <a:ext uri="{FF2B5EF4-FFF2-40B4-BE49-F238E27FC236}">
                <a16:creationId xmlns:a16="http://schemas.microsoft.com/office/drawing/2014/main" id="{BFEBC944-8D1C-4D65-B82C-D4942D602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47800"/>
            <a:ext cx="8153400" cy="36830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solidFill>
                <a:srgbClr val="006666"/>
              </a:solidFill>
              <a:latin typeface=".VnTime" pitchFamily="34" charset="0"/>
            </a:endParaRPr>
          </a:p>
        </p:txBody>
      </p:sp>
      <p:sp>
        <p:nvSpPr>
          <p:cNvPr id="19461" name="Text Box 9">
            <a:extLst>
              <a:ext uri="{FF2B5EF4-FFF2-40B4-BE49-F238E27FC236}">
                <a16:creationId xmlns:a16="http://schemas.microsoft.com/office/drawing/2014/main" id="{466ABE83-A361-4692-8371-380394CE3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85800"/>
            <a:ext cx="1557338" cy="579438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</a:rPr>
              <a:t> Câu 3</a:t>
            </a:r>
          </a:p>
        </p:txBody>
      </p:sp>
      <p:pic>
        <p:nvPicPr>
          <p:cNvPr id="62474" name="Picture 10" descr="6282A33D3F464C77A9A4C1352497B7A3">
            <a:extLst>
              <a:ext uri="{FF2B5EF4-FFF2-40B4-BE49-F238E27FC236}">
                <a16:creationId xmlns:a16="http://schemas.microsoft.com/office/drawing/2014/main" id="{B2EA84FE-A10E-43ED-97D0-05853AF9B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5126038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>
            <a:extLst>
              <a:ext uri="{FF2B5EF4-FFF2-40B4-BE49-F238E27FC236}">
                <a16:creationId xmlns:a16="http://schemas.microsoft.com/office/drawing/2014/main" id="{6A9B81AA-34E6-4FCC-80C8-CE3564A61C66}"/>
              </a:ext>
            </a:extLst>
          </p:cNvPr>
          <p:cNvGrpSpPr>
            <a:grpSpLocks/>
          </p:cNvGrpSpPr>
          <p:nvPr/>
        </p:nvGrpSpPr>
        <p:grpSpPr bwMode="auto">
          <a:xfrm>
            <a:off x="1949450" y="5105400"/>
            <a:ext cx="6934200" cy="762000"/>
            <a:chOff x="960" y="3216"/>
            <a:chExt cx="4800" cy="672"/>
          </a:xfrm>
        </p:grpSpPr>
        <p:sp>
          <p:nvSpPr>
            <p:cNvPr id="19494" name="AutoShape 12">
              <a:extLst>
                <a:ext uri="{FF2B5EF4-FFF2-40B4-BE49-F238E27FC236}">
                  <a16:creationId xmlns:a16="http://schemas.microsoft.com/office/drawing/2014/main" id="{57D94E48-09D0-44A2-97B8-4E029D154C0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/>
            </a:p>
          </p:txBody>
        </p:sp>
        <p:sp>
          <p:nvSpPr>
            <p:cNvPr id="62477" name="AutoShape 13">
              <a:extLst>
                <a:ext uri="{FF2B5EF4-FFF2-40B4-BE49-F238E27FC236}">
                  <a16:creationId xmlns:a16="http://schemas.microsoft.com/office/drawing/2014/main" id="{5FF2CD0A-2B80-4D2D-AE06-751716B5DDF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4" y="3313"/>
              <a:ext cx="904" cy="549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r>
                <a:rPr lang="en-US" sz="2400" b="1" i="1" dirty="0" err="1">
                  <a:solidFill>
                    <a:srgbClr val="FF0000"/>
                  </a:solidFill>
                </a:rPr>
                <a:t>Đáp</a:t>
              </a:r>
              <a:r>
                <a:rPr lang="en-US" sz="2400" b="1" i="1" dirty="0">
                  <a:solidFill>
                    <a:srgbClr val="FF0000"/>
                  </a:solidFill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</a:rPr>
                <a:t>án</a:t>
              </a:r>
              <a:endParaRPr lang="en-US" sz="24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62478" name="Text Box 14">
              <a:extLst>
                <a:ext uri="{FF2B5EF4-FFF2-40B4-BE49-F238E27FC236}">
                  <a16:creationId xmlns:a16="http://schemas.microsoft.com/office/drawing/2014/main" id="{BED678EE-0AC3-4144-A627-F42A0C2699B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94" y="3408"/>
              <a:ext cx="127" cy="46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62508" name="Oval 44">
            <a:extLst>
              <a:ext uri="{FF2B5EF4-FFF2-40B4-BE49-F238E27FC236}">
                <a16:creationId xmlns:a16="http://schemas.microsoft.com/office/drawing/2014/main" id="{7AAB1492-CE12-41B2-A7B7-BEAC5F49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6975" y="6324600"/>
            <a:ext cx="838200" cy="342900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Đáp</a:t>
            </a:r>
            <a:r>
              <a:rPr lang="en-US" sz="1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án</a:t>
            </a:r>
            <a:endParaRPr lang="en-US" sz="1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2509" name="AutoShape 45">
            <a:extLst>
              <a:ext uri="{FF2B5EF4-FFF2-40B4-BE49-F238E27FC236}">
                <a16:creationId xmlns:a16="http://schemas.microsoft.com/office/drawing/2014/main" id="{AFB7BFC1-A13C-4DF2-B3DB-FF1A3BB5D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59372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2510" name="AutoShape 46">
            <a:extLst>
              <a:ext uri="{FF2B5EF4-FFF2-40B4-BE49-F238E27FC236}">
                <a16:creationId xmlns:a16="http://schemas.microsoft.com/office/drawing/2014/main" id="{11A73069-3666-4EE9-8049-6A5B8FE91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6025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62521" name="AutoShape 57">
            <a:extLst>
              <a:ext uri="{FF2B5EF4-FFF2-40B4-BE49-F238E27FC236}">
                <a16:creationId xmlns:a16="http://schemas.microsoft.com/office/drawing/2014/main" id="{513C3990-F4D9-4095-9EBF-4F4CD3657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62522" name="AutoShape 58">
            <a:extLst>
              <a:ext uri="{FF2B5EF4-FFF2-40B4-BE49-F238E27FC236}">
                <a16:creationId xmlns:a16="http://schemas.microsoft.com/office/drawing/2014/main" id="{BF840029-2CEC-436F-9225-D50A0CC1A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62523" name="AutoShape 59">
            <a:extLst>
              <a:ext uri="{FF2B5EF4-FFF2-40B4-BE49-F238E27FC236}">
                <a16:creationId xmlns:a16="http://schemas.microsoft.com/office/drawing/2014/main" id="{62E7E6CE-3231-46EF-87B8-15C22494C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62524" name="AutoShape 60">
            <a:extLst>
              <a:ext uri="{FF2B5EF4-FFF2-40B4-BE49-F238E27FC236}">
                <a16:creationId xmlns:a16="http://schemas.microsoft.com/office/drawing/2014/main" id="{233D58AB-B179-47D5-BA74-92BC11B5D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62525" name="AutoShape 61">
            <a:extLst>
              <a:ext uri="{FF2B5EF4-FFF2-40B4-BE49-F238E27FC236}">
                <a16:creationId xmlns:a16="http://schemas.microsoft.com/office/drawing/2014/main" id="{0D690299-F887-4D37-BC76-84F39CCF0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62526" name="AutoShape 62">
            <a:extLst>
              <a:ext uri="{FF2B5EF4-FFF2-40B4-BE49-F238E27FC236}">
                <a16:creationId xmlns:a16="http://schemas.microsoft.com/office/drawing/2014/main" id="{CD464B00-6F55-4385-A465-F192D4CBD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62527" name="AutoShape 63">
            <a:extLst>
              <a:ext uri="{FF2B5EF4-FFF2-40B4-BE49-F238E27FC236}">
                <a16:creationId xmlns:a16="http://schemas.microsoft.com/office/drawing/2014/main" id="{22CCE436-5E73-48DE-86D5-BCFFB4B5C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62528" name="AutoShape 64">
            <a:extLst>
              <a:ext uri="{FF2B5EF4-FFF2-40B4-BE49-F238E27FC236}">
                <a16:creationId xmlns:a16="http://schemas.microsoft.com/office/drawing/2014/main" id="{13236BC8-C1A6-4309-B499-BBB58EB0E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62529" name="AutoShape 65">
            <a:extLst>
              <a:ext uri="{FF2B5EF4-FFF2-40B4-BE49-F238E27FC236}">
                <a16:creationId xmlns:a16="http://schemas.microsoft.com/office/drawing/2014/main" id="{93AD2E13-92D7-4DFF-B23C-90554F8DD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62543" name="Rectangle 79">
            <a:extLst>
              <a:ext uri="{FF2B5EF4-FFF2-40B4-BE49-F238E27FC236}">
                <a16:creationId xmlns:a16="http://schemas.microsoft.com/office/drawing/2014/main" id="{FB65F6E7-F8FE-4291-A233-FA5C1BEBE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105400"/>
            <a:ext cx="5454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400" b="1">
                <a:solidFill>
                  <a:srgbClr val="FF1D1D"/>
                </a:solidFill>
                <a:latin typeface=".VnTime" pitchFamily="34" charset="0"/>
              </a:rPr>
              <a:t> C</a:t>
            </a:r>
            <a:endParaRPr lang="en-US" altLang="en-US" sz="2400" b="1" i="1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62544" name="AutoShape 80">
            <a:extLst>
              <a:ext uri="{FF2B5EF4-FFF2-40B4-BE49-F238E27FC236}">
                <a16:creationId xmlns:a16="http://schemas.microsoft.com/office/drawing/2014/main" id="{97C3108E-9B77-44A5-B4B9-35E7DD05C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8413" y="6357938"/>
            <a:ext cx="1052512" cy="2714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545" name="AutoShape 81">
            <a:extLst>
              <a:ext uri="{FF2B5EF4-FFF2-40B4-BE49-F238E27FC236}">
                <a16:creationId xmlns:a16="http://schemas.microsoft.com/office/drawing/2014/main" id="{C07EBAF6-55D0-480D-A201-44ACD1343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663" y="6335713"/>
            <a:ext cx="990600" cy="317500"/>
          </a:xfrm>
          <a:prstGeom prst="flowChartAlternateProcess">
            <a:avLst/>
          </a:prstGeom>
          <a:gradFill rotWithShape="1">
            <a:gsLst>
              <a:gs pos="0">
                <a:srgbClr val="F8B049">
                  <a:alpha val="81000"/>
                </a:srgbClr>
              </a:gs>
              <a:gs pos="8999">
                <a:srgbClr val="B43E85">
                  <a:alpha val="84420"/>
                </a:srgbClr>
              </a:gs>
              <a:gs pos="15500">
                <a:srgbClr val="C50849">
                  <a:alpha val="86890"/>
                </a:srgbClr>
              </a:gs>
              <a:gs pos="16500">
                <a:srgbClr val="F952A0">
                  <a:alpha val="87270"/>
                </a:srgbClr>
              </a:gs>
              <a:gs pos="18500">
                <a:srgbClr val="FEE7F2">
                  <a:alpha val="88030"/>
                </a:srgbClr>
              </a:gs>
              <a:gs pos="39500">
                <a:srgbClr val="F8B049">
                  <a:alpha val="96010"/>
                </a:srgbClr>
              </a:gs>
              <a:gs pos="43500">
                <a:srgbClr val="F8B049">
                  <a:alpha val="97530"/>
                </a:srgbClr>
              </a:gs>
              <a:gs pos="50000">
                <a:srgbClr val="FC9FCB"/>
              </a:gs>
              <a:gs pos="56500">
                <a:srgbClr val="F8B049">
                  <a:alpha val="97530"/>
                </a:srgbClr>
              </a:gs>
              <a:gs pos="60501">
                <a:srgbClr val="F8B049">
                  <a:alpha val="96010"/>
                </a:srgbClr>
              </a:gs>
              <a:gs pos="81500">
                <a:srgbClr val="FEE7F2">
                  <a:alpha val="88030"/>
                </a:srgbClr>
              </a:gs>
              <a:gs pos="83500">
                <a:srgbClr val="F952A0">
                  <a:alpha val="87270"/>
                </a:srgbClr>
              </a:gs>
              <a:gs pos="84500">
                <a:srgbClr val="C50849">
                  <a:alpha val="86890"/>
                </a:srgbClr>
              </a:gs>
              <a:gs pos="91001">
                <a:srgbClr val="B43E85">
                  <a:alpha val="84420"/>
                </a:srgbClr>
              </a:gs>
              <a:gs pos="100000">
                <a:srgbClr val="F8B049">
                  <a:alpha val="81000"/>
                </a:srgbClr>
              </a:gs>
            </a:gsLst>
            <a:lin ang="5400000" scaled="1"/>
          </a:gradFill>
          <a:ln w="15875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hỏi</a:t>
            </a:r>
            <a:endParaRPr lang="en-US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9481" name="Text Box 82">
            <a:extLst>
              <a:ext uri="{FF2B5EF4-FFF2-40B4-BE49-F238E27FC236}">
                <a16:creationId xmlns:a16="http://schemas.microsoft.com/office/drawing/2014/main" id="{5D978704-86E8-4C0C-AABB-AB8BCCB4F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7150"/>
            <a:ext cx="708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RUNG CHUÔNG VÀNG </a:t>
            </a:r>
          </a:p>
        </p:txBody>
      </p:sp>
      <p:pic>
        <p:nvPicPr>
          <p:cNvPr id="19482" name="Picture 88" descr="pretty_flower_yellow_hb">
            <a:extLst>
              <a:ext uri="{FF2B5EF4-FFF2-40B4-BE49-F238E27FC236}">
                <a16:creationId xmlns:a16="http://schemas.microsoft.com/office/drawing/2014/main" id="{57CA208D-129C-4596-A2A4-B6D39B0925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38800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3" name="Picture 86" descr="pretty_flower_red_hb">
            <a:extLst>
              <a:ext uri="{FF2B5EF4-FFF2-40B4-BE49-F238E27FC236}">
                <a16:creationId xmlns:a16="http://schemas.microsoft.com/office/drawing/2014/main" id="{A430EAB8-3D39-41FB-A122-EB471DEED6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81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4" name="Picture 90" descr="POINSET2">
            <a:extLst>
              <a:ext uri="{FF2B5EF4-FFF2-40B4-BE49-F238E27FC236}">
                <a16:creationId xmlns:a16="http://schemas.microsoft.com/office/drawing/2014/main" id="{C63D6C9C-B753-4738-AFAF-76F65AFC3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00169" y="3969"/>
            <a:ext cx="14478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5" name="Picture 91" descr="POINSET2">
            <a:extLst>
              <a:ext uri="{FF2B5EF4-FFF2-40B4-BE49-F238E27FC236}">
                <a16:creationId xmlns:a16="http://schemas.microsoft.com/office/drawing/2014/main" id="{D538EBF2-6AD4-4E93-B20C-868C2B4C8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175" y="5337175"/>
            <a:ext cx="15240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80" name="Rectangle 1">
            <a:extLst>
              <a:ext uri="{FF2B5EF4-FFF2-40B4-BE49-F238E27FC236}">
                <a16:creationId xmlns:a16="http://schemas.microsoft.com/office/drawing/2014/main" id="{1D7EE029-0B72-4B95-AFE9-157F3ED34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225" y="1397000"/>
            <a:ext cx="7840663" cy="3232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2pPr>
            <a:lvl3pPr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mối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tăng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marL="514350" indent="-514350" eaLnBrk="1" hangingPunct="1">
              <a:buFontTx/>
              <a:buAutoNum type="alphaUcPeriod"/>
              <a:defRPr/>
            </a:pP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Tuy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…;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mặc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dù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…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…;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dù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…</a:t>
            </a:r>
          </a:p>
          <a:p>
            <a:pPr marL="514350" indent="-514350" eaLnBrk="1" hangingPunct="1">
              <a:buFontTx/>
              <a:buAutoNum type="alphaUcPeriod"/>
              <a:defRPr/>
            </a:pP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hễ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…;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…</a:t>
            </a:r>
          </a:p>
          <a:p>
            <a:pPr marL="514350" indent="-514350" eaLnBrk="1" hangingPunct="1">
              <a:buFontTx/>
              <a:buAutoNum type="alphaUcPeriod"/>
              <a:defRPr/>
            </a:pP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…;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chẳng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…;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…</a:t>
            </a:r>
            <a:endParaRPr lang="pt-BR" altLang="en-US" sz="28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87" name="WordArt 78">
            <a:extLst>
              <a:ext uri="{FF2B5EF4-FFF2-40B4-BE49-F238E27FC236}">
                <a16:creationId xmlns:a16="http://schemas.microsoft.com/office/drawing/2014/main" id="{E6F70DA5-1ADA-4289-AE2B-CB17E018FB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16138" y="3735388"/>
            <a:ext cx="4135437" cy="1227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8" name="WordArt 78">
            <a:extLst>
              <a:ext uri="{FF2B5EF4-FFF2-40B4-BE49-F238E27FC236}">
                <a16:creationId xmlns:a16="http://schemas.microsoft.com/office/drawing/2014/main" id="{79C99085-DCA8-49DA-9C7C-29971FB1DB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16138" y="3735388"/>
            <a:ext cx="4135437" cy="1227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76">
            <a:extLst>
              <a:ext uri="{FF2B5EF4-FFF2-40B4-BE49-F238E27FC236}">
                <a16:creationId xmlns:a16="http://schemas.microsoft.com/office/drawing/2014/main" id="{7EFB251F-9311-48A1-9CAC-12C2B182B365}"/>
              </a:ext>
            </a:extLst>
          </p:cNvPr>
          <p:cNvGrpSpPr>
            <a:grpSpLocks/>
          </p:cNvGrpSpPr>
          <p:nvPr/>
        </p:nvGrpSpPr>
        <p:grpSpPr bwMode="auto">
          <a:xfrm>
            <a:off x="547687" y="1673394"/>
            <a:ext cx="8048625" cy="11329819"/>
            <a:chOff x="496" y="-481"/>
            <a:chExt cx="3666" cy="3769"/>
          </a:xfrm>
        </p:grpSpPr>
        <p:sp>
          <p:nvSpPr>
            <p:cNvPr id="40" name="Oval 77">
              <a:extLst>
                <a:ext uri="{FF2B5EF4-FFF2-40B4-BE49-F238E27FC236}">
                  <a16:creationId xmlns:a16="http://schemas.microsoft.com/office/drawing/2014/main" id="{A49383B1-8AF4-4338-A9DD-F0CD29D93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" y="-481"/>
              <a:ext cx="3666" cy="1190"/>
            </a:xfrm>
            <a:prstGeom prst="roundRect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  <a:softEdge rad="635000"/>
            </a:effectLst>
          </p:spPr>
          <p:txBody>
            <a:bodyPr wrap="none" anchor="ctr"/>
            <a:lstStyle>
              <a:lvl1pPr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8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altLang="en-US" sz="8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8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alt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93" name="WordArt 78">
              <a:extLst>
                <a:ext uri="{FF2B5EF4-FFF2-40B4-BE49-F238E27FC236}">
                  <a16:creationId xmlns:a16="http://schemas.microsoft.com/office/drawing/2014/main" id="{2824D974-9844-4119-9F81-E1DBA0862EB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en-US" sz="3600" b="1" i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2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99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99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625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62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62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0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25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2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2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2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2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2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2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2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62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62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62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62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62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62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62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62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62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62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20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7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44"/>
                  </p:tgtEl>
                </p:cond>
              </p:nextCondLst>
            </p:seq>
          </p:childTnLst>
        </p:cTn>
      </p:par>
    </p:tnLst>
    <p:bldLst>
      <p:bldP spid="62509" grpId="0" animBg="1"/>
      <p:bldP spid="62510" grpId="0" animBg="1"/>
      <p:bldP spid="62521" grpId="0" animBg="1"/>
      <p:bldP spid="62522" grpId="0" animBg="1"/>
      <p:bldP spid="62523" grpId="0" animBg="1"/>
      <p:bldP spid="62524" grpId="0" animBg="1"/>
      <p:bldP spid="62525" grpId="0" animBg="1"/>
      <p:bldP spid="62526" grpId="0" animBg="1"/>
      <p:bldP spid="62527" grpId="0" animBg="1"/>
      <p:bldP spid="62528" grpId="0" animBg="1"/>
      <p:bldP spid="62529" grpId="0" animBg="1"/>
      <p:bldP spid="62543" grpId="0"/>
      <p:bldP spid="1085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E7F2E06-5770-4545-BE61-D7956560B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1063" y="6230938"/>
            <a:ext cx="457200" cy="515937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solidFill>
                <a:srgbClr val="006666"/>
              </a:solidFill>
              <a:latin typeface=".VnTime" pitchFamily="34" charset="0"/>
            </a:endParaRP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BF1C825E-1EBC-4334-AADA-E823BE6A5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" y="574675"/>
            <a:ext cx="8321675" cy="5432425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solidFill>
                <a:srgbClr val="006666"/>
              </a:solidFill>
              <a:latin typeface=".VnTime" pitchFamily="34" charset="0"/>
            </a:endParaRPr>
          </a:p>
        </p:txBody>
      </p:sp>
      <p:sp>
        <p:nvSpPr>
          <p:cNvPr id="20484" name="Rectangle 5">
            <a:extLst>
              <a:ext uri="{FF2B5EF4-FFF2-40B4-BE49-F238E27FC236}">
                <a16:creationId xmlns:a16="http://schemas.microsoft.com/office/drawing/2014/main" id="{9FC06F2D-8D13-45CE-80CD-4F3D51189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8" y="1447800"/>
            <a:ext cx="8153400" cy="36830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solidFill>
                <a:srgbClr val="006666"/>
              </a:solidFill>
              <a:latin typeface=".VnTime" pitchFamily="34" charset="0"/>
            </a:endParaRPr>
          </a:p>
        </p:txBody>
      </p:sp>
      <p:sp>
        <p:nvSpPr>
          <p:cNvPr id="20485" name="Text Box 9">
            <a:extLst>
              <a:ext uri="{FF2B5EF4-FFF2-40B4-BE49-F238E27FC236}">
                <a16:creationId xmlns:a16="http://schemas.microsoft.com/office/drawing/2014/main" id="{6BF52434-564E-4A0C-A7DB-36C1F9067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85800"/>
            <a:ext cx="1557338" cy="579438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</a:rPr>
              <a:t> Câu 4</a:t>
            </a:r>
          </a:p>
        </p:txBody>
      </p:sp>
      <p:pic>
        <p:nvPicPr>
          <p:cNvPr id="62474" name="Picture 10" descr="6282A33D3F464C77A9A4C1352497B7A3">
            <a:extLst>
              <a:ext uri="{FF2B5EF4-FFF2-40B4-BE49-F238E27FC236}">
                <a16:creationId xmlns:a16="http://schemas.microsoft.com/office/drawing/2014/main" id="{6F18CF50-9EE6-424F-8AA7-C4ACE8A29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5126038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>
            <a:extLst>
              <a:ext uri="{FF2B5EF4-FFF2-40B4-BE49-F238E27FC236}">
                <a16:creationId xmlns:a16="http://schemas.microsoft.com/office/drawing/2014/main" id="{12A1AAA7-22BD-478D-BF16-27368E0ABDF4}"/>
              </a:ext>
            </a:extLst>
          </p:cNvPr>
          <p:cNvGrpSpPr>
            <a:grpSpLocks/>
          </p:cNvGrpSpPr>
          <p:nvPr/>
        </p:nvGrpSpPr>
        <p:grpSpPr bwMode="auto">
          <a:xfrm>
            <a:off x="1949450" y="5105400"/>
            <a:ext cx="6934200" cy="762000"/>
            <a:chOff x="960" y="3216"/>
            <a:chExt cx="4800" cy="672"/>
          </a:xfrm>
        </p:grpSpPr>
        <p:sp>
          <p:nvSpPr>
            <p:cNvPr id="20518" name="AutoShape 12">
              <a:extLst>
                <a:ext uri="{FF2B5EF4-FFF2-40B4-BE49-F238E27FC236}">
                  <a16:creationId xmlns:a16="http://schemas.microsoft.com/office/drawing/2014/main" id="{67EBCBF8-1EDD-478C-B9AD-214FA6341BF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/>
            </a:p>
          </p:txBody>
        </p:sp>
        <p:sp>
          <p:nvSpPr>
            <p:cNvPr id="62477" name="AutoShape 13">
              <a:extLst>
                <a:ext uri="{FF2B5EF4-FFF2-40B4-BE49-F238E27FC236}">
                  <a16:creationId xmlns:a16="http://schemas.microsoft.com/office/drawing/2014/main" id="{5E1FCBE1-41D9-4DC7-A0FD-FBA1AAC4945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4" y="3313"/>
              <a:ext cx="904" cy="549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r>
                <a:rPr lang="en-US" sz="2400" b="1" i="1" dirty="0" err="1">
                  <a:solidFill>
                    <a:srgbClr val="FF0000"/>
                  </a:solidFill>
                </a:rPr>
                <a:t>Đáp</a:t>
              </a:r>
              <a:r>
                <a:rPr lang="en-US" sz="2400" b="1" i="1" dirty="0">
                  <a:solidFill>
                    <a:srgbClr val="FF0000"/>
                  </a:solidFill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</a:rPr>
                <a:t>án</a:t>
              </a:r>
              <a:endParaRPr lang="en-US" sz="24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62478" name="Text Box 14">
              <a:extLst>
                <a:ext uri="{FF2B5EF4-FFF2-40B4-BE49-F238E27FC236}">
                  <a16:creationId xmlns:a16="http://schemas.microsoft.com/office/drawing/2014/main" id="{FE85379E-652D-45D7-834B-55C79149B57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94" y="3408"/>
              <a:ext cx="127" cy="46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62508" name="Oval 44">
            <a:extLst>
              <a:ext uri="{FF2B5EF4-FFF2-40B4-BE49-F238E27FC236}">
                <a16:creationId xmlns:a16="http://schemas.microsoft.com/office/drawing/2014/main" id="{EEDDA2D4-F6DC-45B3-BEC4-99AB15C0D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6975" y="6324600"/>
            <a:ext cx="838200" cy="342900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b="1" dirty="0" err="1">
                <a:solidFill>
                  <a:srgbClr val="FF0000"/>
                </a:solidFill>
                <a:latin typeface="VNI-Helve" pitchFamily="2" charset="0"/>
              </a:rPr>
              <a:t>Đáp</a:t>
            </a:r>
            <a:r>
              <a:rPr lang="en-US" sz="1400" b="1" dirty="0">
                <a:solidFill>
                  <a:srgbClr val="FF0000"/>
                </a:solidFill>
                <a:latin typeface="VNI-Helve" pitchFamily="2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VNI-Helve" pitchFamily="2" charset="0"/>
              </a:rPr>
              <a:t>án</a:t>
            </a:r>
            <a:endParaRPr lang="en-US" sz="1400" b="1" dirty="0">
              <a:solidFill>
                <a:srgbClr val="FF0000"/>
              </a:solidFill>
              <a:latin typeface="VNI-Helve" pitchFamily="2" charset="0"/>
            </a:endParaRPr>
          </a:p>
        </p:txBody>
      </p:sp>
      <p:sp>
        <p:nvSpPr>
          <p:cNvPr id="62509" name="AutoShape 45">
            <a:extLst>
              <a:ext uri="{FF2B5EF4-FFF2-40B4-BE49-F238E27FC236}">
                <a16:creationId xmlns:a16="http://schemas.microsoft.com/office/drawing/2014/main" id="{4B7FE56F-F6A6-4BCF-BF7B-FBC58A472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59372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2510" name="AutoShape 46">
            <a:extLst>
              <a:ext uri="{FF2B5EF4-FFF2-40B4-BE49-F238E27FC236}">
                <a16:creationId xmlns:a16="http://schemas.microsoft.com/office/drawing/2014/main" id="{23296D7F-D0A8-4FE7-A504-0EF77446A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6025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62521" name="AutoShape 57">
            <a:extLst>
              <a:ext uri="{FF2B5EF4-FFF2-40B4-BE49-F238E27FC236}">
                <a16:creationId xmlns:a16="http://schemas.microsoft.com/office/drawing/2014/main" id="{2F0D8A92-AFA2-4DCC-931A-1BFA22FA5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62522" name="AutoShape 58">
            <a:extLst>
              <a:ext uri="{FF2B5EF4-FFF2-40B4-BE49-F238E27FC236}">
                <a16:creationId xmlns:a16="http://schemas.microsoft.com/office/drawing/2014/main" id="{85BA7AC9-F31C-478A-BFAD-88B27E9E0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62523" name="AutoShape 59">
            <a:extLst>
              <a:ext uri="{FF2B5EF4-FFF2-40B4-BE49-F238E27FC236}">
                <a16:creationId xmlns:a16="http://schemas.microsoft.com/office/drawing/2014/main" id="{5F8112A0-6FE7-4D1F-9B40-493C5C09B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62524" name="AutoShape 60">
            <a:extLst>
              <a:ext uri="{FF2B5EF4-FFF2-40B4-BE49-F238E27FC236}">
                <a16:creationId xmlns:a16="http://schemas.microsoft.com/office/drawing/2014/main" id="{B6802746-846D-4D69-A0C4-AA4DA84CA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62525" name="AutoShape 61">
            <a:extLst>
              <a:ext uri="{FF2B5EF4-FFF2-40B4-BE49-F238E27FC236}">
                <a16:creationId xmlns:a16="http://schemas.microsoft.com/office/drawing/2014/main" id="{9E6082EC-CAF4-4740-9AE6-069249BF7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62526" name="AutoShape 62">
            <a:extLst>
              <a:ext uri="{FF2B5EF4-FFF2-40B4-BE49-F238E27FC236}">
                <a16:creationId xmlns:a16="http://schemas.microsoft.com/office/drawing/2014/main" id="{CAF65A66-CF81-40FA-B0EE-483A7854B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62527" name="AutoShape 63">
            <a:extLst>
              <a:ext uri="{FF2B5EF4-FFF2-40B4-BE49-F238E27FC236}">
                <a16:creationId xmlns:a16="http://schemas.microsoft.com/office/drawing/2014/main" id="{0A73DB7A-8889-4DC5-AB4E-8C8CD8DFA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62528" name="AutoShape 64">
            <a:extLst>
              <a:ext uri="{FF2B5EF4-FFF2-40B4-BE49-F238E27FC236}">
                <a16:creationId xmlns:a16="http://schemas.microsoft.com/office/drawing/2014/main" id="{BDAFBEF5-BC5A-4D7C-A5F8-AF2843984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62529" name="AutoShape 65">
            <a:extLst>
              <a:ext uri="{FF2B5EF4-FFF2-40B4-BE49-F238E27FC236}">
                <a16:creationId xmlns:a16="http://schemas.microsoft.com/office/drawing/2014/main" id="{5147446D-81AC-41BF-99F4-8703F8A81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62543" name="Rectangle 79">
            <a:extLst>
              <a:ext uri="{FF2B5EF4-FFF2-40B4-BE49-F238E27FC236}">
                <a16:creationId xmlns:a16="http://schemas.microsoft.com/office/drawing/2014/main" id="{5CC99582-81F5-4A72-8727-342AF5335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105400"/>
            <a:ext cx="5454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400" b="1">
                <a:solidFill>
                  <a:srgbClr val="FF1D1D"/>
                </a:solidFill>
                <a:latin typeface=".VnTime" pitchFamily="34" charset="0"/>
              </a:rPr>
              <a:t> C</a:t>
            </a:r>
            <a:endParaRPr lang="en-US" altLang="en-US" sz="2400" b="1" i="1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62544" name="AutoShape 80">
            <a:extLst>
              <a:ext uri="{FF2B5EF4-FFF2-40B4-BE49-F238E27FC236}">
                <a16:creationId xmlns:a16="http://schemas.microsoft.com/office/drawing/2014/main" id="{FF15895F-842F-4686-97B9-616569989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8413" y="6357938"/>
            <a:ext cx="1052512" cy="2714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 err="1">
                <a:solidFill>
                  <a:srgbClr val="FF0000"/>
                </a:solidFill>
                <a:latin typeface=".VnArial Narrow" pitchFamily="34" charset="0"/>
              </a:rPr>
              <a:t>Thời</a:t>
            </a:r>
            <a:r>
              <a:rPr lang="en-US" altLang="en-US" b="1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.VnArial Narrow" pitchFamily="34" charset="0"/>
              </a:rPr>
              <a:t>gian</a:t>
            </a:r>
            <a:endParaRPr lang="en-US" altLang="en-US" b="1" dirty="0">
              <a:solidFill>
                <a:srgbClr val="FF0000"/>
              </a:solidFill>
              <a:latin typeface=".VnArial Narrow" pitchFamily="34" charset="0"/>
            </a:endParaRPr>
          </a:p>
        </p:txBody>
      </p:sp>
      <p:sp>
        <p:nvSpPr>
          <p:cNvPr id="62545" name="AutoShape 81">
            <a:extLst>
              <a:ext uri="{FF2B5EF4-FFF2-40B4-BE49-F238E27FC236}">
                <a16:creationId xmlns:a16="http://schemas.microsoft.com/office/drawing/2014/main" id="{0086A974-E6D0-4414-B0F3-80E834975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663" y="6335713"/>
            <a:ext cx="990600" cy="317500"/>
          </a:xfrm>
          <a:prstGeom prst="flowChartAlternateProcess">
            <a:avLst/>
          </a:prstGeom>
          <a:gradFill rotWithShape="1">
            <a:gsLst>
              <a:gs pos="0">
                <a:srgbClr val="F8B049">
                  <a:alpha val="81000"/>
                </a:srgbClr>
              </a:gs>
              <a:gs pos="8999">
                <a:srgbClr val="B43E85">
                  <a:alpha val="84420"/>
                </a:srgbClr>
              </a:gs>
              <a:gs pos="15500">
                <a:srgbClr val="C50849">
                  <a:alpha val="86890"/>
                </a:srgbClr>
              </a:gs>
              <a:gs pos="16500">
                <a:srgbClr val="F952A0">
                  <a:alpha val="87270"/>
                </a:srgbClr>
              </a:gs>
              <a:gs pos="18500">
                <a:srgbClr val="FEE7F2">
                  <a:alpha val="88030"/>
                </a:srgbClr>
              </a:gs>
              <a:gs pos="39500">
                <a:srgbClr val="F8B049">
                  <a:alpha val="96010"/>
                </a:srgbClr>
              </a:gs>
              <a:gs pos="43500">
                <a:srgbClr val="F8B049">
                  <a:alpha val="97530"/>
                </a:srgbClr>
              </a:gs>
              <a:gs pos="50000">
                <a:srgbClr val="FC9FCB"/>
              </a:gs>
              <a:gs pos="56500">
                <a:srgbClr val="F8B049">
                  <a:alpha val="97530"/>
                </a:srgbClr>
              </a:gs>
              <a:gs pos="60501">
                <a:srgbClr val="F8B049">
                  <a:alpha val="96010"/>
                </a:srgbClr>
              </a:gs>
              <a:gs pos="81500">
                <a:srgbClr val="FEE7F2">
                  <a:alpha val="88030"/>
                </a:srgbClr>
              </a:gs>
              <a:gs pos="83500">
                <a:srgbClr val="F952A0">
                  <a:alpha val="87270"/>
                </a:srgbClr>
              </a:gs>
              <a:gs pos="84500">
                <a:srgbClr val="C50849">
                  <a:alpha val="86890"/>
                </a:srgbClr>
              </a:gs>
              <a:gs pos="91001">
                <a:srgbClr val="B43E85">
                  <a:alpha val="84420"/>
                </a:srgbClr>
              </a:gs>
              <a:gs pos="100000">
                <a:srgbClr val="F8B049">
                  <a:alpha val="81000"/>
                </a:srgbClr>
              </a:gs>
            </a:gsLst>
            <a:lin ang="5400000" scaled="1"/>
          </a:gradFill>
          <a:ln w="15875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b="1" dirty="0" err="1">
                <a:solidFill>
                  <a:srgbClr val="FF0000"/>
                </a:solidFill>
                <a:latin typeface=".VnArial Narrow" pitchFamily="34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.VnArial Narrow" pitchFamily="34" charset="0"/>
              </a:rPr>
              <a:t>hỏi</a:t>
            </a:r>
            <a:endParaRPr lang="en-US" b="1" dirty="0">
              <a:solidFill>
                <a:srgbClr val="FF0000"/>
              </a:solidFill>
              <a:latin typeface=".VnArial Narrow" pitchFamily="34" charset="0"/>
            </a:endParaRPr>
          </a:p>
        </p:txBody>
      </p:sp>
      <p:sp>
        <p:nvSpPr>
          <p:cNvPr id="20505" name="Text Box 82">
            <a:extLst>
              <a:ext uri="{FF2B5EF4-FFF2-40B4-BE49-F238E27FC236}">
                <a16:creationId xmlns:a16="http://schemas.microsoft.com/office/drawing/2014/main" id="{2170BD7E-DA51-44C1-890D-2586AE45D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7150"/>
            <a:ext cx="708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RUNG CHUÔNG VÀNG </a:t>
            </a:r>
          </a:p>
        </p:txBody>
      </p:sp>
      <p:pic>
        <p:nvPicPr>
          <p:cNvPr id="20506" name="Picture 88" descr="pretty_flower_yellow_hb">
            <a:extLst>
              <a:ext uri="{FF2B5EF4-FFF2-40B4-BE49-F238E27FC236}">
                <a16:creationId xmlns:a16="http://schemas.microsoft.com/office/drawing/2014/main" id="{6371D0EE-B4F0-4314-8982-17AF1C8FAF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38800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7" name="Picture 86" descr="pretty_flower_red_hb">
            <a:extLst>
              <a:ext uri="{FF2B5EF4-FFF2-40B4-BE49-F238E27FC236}">
                <a16:creationId xmlns:a16="http://schemas.microsoft.com/office/drawing/2014/main" id="{9ACDA2BF-32AB-4907-AD9F-0769219D81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81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8" name="Picture 90" descr="POINSET2">
            <a:extLst>
              <a:ext uri="{FF2B5EF4-FFF2-40B4-BE49-F238E27FC236}">
                <a16:creationId xmlns:a16="http://schemas.microsoft.com/office/drawing/2014/main" id="{76897A55-A2FE-4197-A2EF-3DDC5F789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00169" y="3969"/>
            <a:ext cx="14478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9" name="Picture 91" descr="POINSET2">
            <a:extLst>
              <a:ext uri="{FF2B5EF4-FFF2-40B4-BE49-F238E27FC236}">
                <a16:creationId xmlns:a16="http://schemas.microsoft.com/office/drawing/2014/main" id="{D7BA42D1-9901-41C1-AC66-030B58DF3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175" y="5337175"/>
            <a:ext cx="15240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80" name="Rectangle 1">
            <a:extLst>
              <a:ext uri="{FF2B5EF4-FFF2-40B4-BE49-F238E27FC236}">
                <a16:creationId xmlns:a16="http://schemas.microsoft.com/office/drawing/2014/main" id="{8AE69218-033B-4AF1-8D2C-6875DF91E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225" y="1397000"/>
            <a:ext cx="7840663" cy="34766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2pPr>
            <a:lvl3pPr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marL="514350" indent="-514350" algn="just" eaLnBrk="1" hangingPunct="1">
              <a:buFontTx/>
              <a:buAutoNum type="alphaUcPeriod"/>
              <a:defRPr/>
            </a:pP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kiện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tương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phản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pPr marL="514350" indent="-514350" algn="just" eaLnBrk="1" hangingPunct="1">
              <a:buFontTx/>
              <a:buAutoNum type="alphaUcPeriod"/>
              <a:defRPr/>
            </a:pP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kiện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tăng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tiến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pPr marL="514350" indent="-514350" algn="just" eaLnBrk="1" hangingPunct="1">
              <a:buFontTx/>
              <a:buAutoNum type="alphaUcPeriod"/>
              <a:defRPr/>
            </a:pP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kiện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tương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phản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tăng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tiến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0511" name="WordArt 78">
            <a:extLst>
              <a:ext uri="{FF2B5EF4-FFF2-40B4-BE49-F238E27FC236}">
                <a16:creationId xmlns:a16="http://schemas.microsoft.com/office/drawing/2014/main" id="{9EB34232-5CE2-4ABE-8224-8B15C460A1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16138" y="3735388"/>
            <a:ext cx="4135437" cy="1227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2" name="WordArt 78">
            <a:extLst>
              <a:ext uri="{FF2B5EF4-FFF2-40B4-BE49-F238E27FC236}">
                <a16:creationId xmlns:a16="http://schemas.microsoft.com/office/drawing/2014/main" id="{A390488D-0FEF-4342-8BC6-58AD36CDB0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16138" y="3735388"/>
            <a:ext cx="4135437" cy="1227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76">
            <a:extLst>
              <a:ext uri="{FF2B5EF4-FFF2-40B4-BE49-F238E27FC236}">
                <a16:creationId xmlns:a16="http://schemas.microsoft.com/office/drawing/2014/main" id="{AF55AC13-0934-4977-B3FA-2C6120A7212E}"/>
              </a:ext>
            </a:extLst>
          </p:cNvPr>
          <p:cNvGrpSpPr>
            <a:grpSpLocks/>
          </p:cNvGrpSpPr>
          <p:nvPr/>
        </p:nvGrpSpPr>
        <p:grpSpPr bwMode="auto">
          <a:xfrm>
            <a:off x="-2057400" y="1295400"/>
            <a:ext cx="10715625" cy="4286250"/>
            <a:chOff x="1488" y="1862"/>
            <a:chExt cx="4881" cy="1426"/>
          </a:xfrm>
        </p:grpSpPr>
        <p:sp>
          <p:nvSpPr>
            <p:cNvPr id="35" name="Oval 77">
              <a:extLst>
                <a:ext uri="{FF2B5EF4-FFF2-40B4-BE49-F238E27FC236}">
                  <a16:creationId xmlns:a16="http://schemas.microsoft.com/office/drawing/2014/main" id="{E51D4973-8373-4596-898F-DB017BB5C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3" y="1862"/>
              <a:ext cx="3666" cy="1190"/>
            </a:xfrm>
            <a:prstGeom prst="roundRect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  <a:softEdge rad="635000"/>
            </a:effectLst>
          </p:spPr>
          <p:txBody>
            <a:bodyPr wrap="none" anchor="ctr"/>
            <a:lstStyle>
              <a:lvl1pPr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66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8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altLang="en-US" sz="8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8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alt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17" name="WordArt 78">
              <a:extLst>
                <a:ext uri="{FF2B5EF4-FFF2-40B4-BE49-F238E27FC236}">
                  <a16:creationId xmlns:a16="http://schemas.microsoft.com/office/drawing/2014/main" id="{7DBF477C-19D6-41C8-9615-8935F260596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en-US" sz="3600" b="1" i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2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99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99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625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62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62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0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25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2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2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2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2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2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2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2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62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62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62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62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62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62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62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62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62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62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20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7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44"/>
                  </p:tgtEl>
                </p:cond>
              </p:nextCondLst>
            </p:seq>
          </p:childTnLst>
        </p:cTn>
      </p:par>
    </p:tnLst>
    <p:bldLst>
      <p:bldP spid="62509" grpId="0" animBg="1"/>
      <p:bldP spid="62510" grpId="0" animBg="1"/>
      <p:bldP spid="62521" grpId="0" animBg="1"/>
      <p:bldP spid="62522" grpId="0" animBg="1"/>
      <p:bldP spid="62523" grpId="0" animBg="1"/>
      <p:bldP spid="62524" grpId="0" animBg="1"/>
      <p:bldP spid="62525" grpId="0" animBg="1"/>
      <p:bldP spid="62526" grpId="0" animBg="1"/>
      <p:bldP spid="62527" grpId="0" animBg="1"/>
      <p:bldP spid="62528" grpId="0" animBg="1"/>
      <p:bldP spid="62529" grpId="0" animBg="1"/>
      <p:bldP spid="62543" grpId="0"/>
      <p:bldP spid="10858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0" y="1981200"/>
            <a:ext cx="9144000" cy="31700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 eaLnBrk="1" hangingPunct="1">
              <a:buFontTx/>
              <a:buChar char="-"/>
            </a:pP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</a:t>
            </a:r>
          </a:p>
          <a:p>
            <a:pPr marL="571500" indent="-571500" eaLnBrk="1" hangingPunct="1">
              <a:buFontTx/>
              <a:buChar char="-"/>
            </a:pP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”(tr54)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760CD8-F21A-43AE-8387-F3E3BA3F5A9C}"/>
              </a:ext>
            </a:extLst>
          </p:cNvPr>
          <p:cNvSpPr txBox="1"/>
          <p:nvPr/>
        </p:nvSpPr>
        <p:spPr>
          <a:xfrm>
            <a:off x="228600" y="667435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Dặn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dò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251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2"/>
          <p:cNvSpPr>
            <a:spLocks noChangeArrowheads="1" noChangeShapeType="1" noTextEdit="1"/>
          </p:cNvSpPr>
          <p:nvPr/>
        </p:nvSpPr>
        <p:spPr bwMode="auto">
          <a:xfrm>
            <a:off x="984250" y="1108075"/>
            <a:ext cx="7104063" cy="11953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323" b="1" kern="10" spc="-332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Arial" panose="020B0604020202020204" pitchFamily="34" charset="0"/>
              </a:rPr>
              <a:t>Tiết học kết thúc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41425" y="2867025"/>
            <a:ext cx="6777038" cy="3014663"/>
            <a:chOff x="607" y="1776"/>
            <a:chExt cx="4625" cy="2058"/>
          </a:xfrm>
        </p:grpSpPr>
        <p:grpSp>
          <p:nvGrpSpPr>
            <p:cNvPr id="13318" name="Group 4"/>
            <p:cNvGrpSpPr>
              <a:grpSpLocks/>
            </p:cNvGrpSpPr>
            <p:nvPr/>
          </p:nvGrpSpPr>
          <p:grpSpPr bwMode="auto">
            <a:xfrm>
              <a:off x="607" y="1776"/>
              <a:ext cx="2993" cy="2058"/>
              <a:chOff x="607" y="1776"/>
              <a:chExt cx="2993" cy="2058"/>
            </a:xfrm>
          </p:grpSpPr>
          <p:pic>
            <p:nvPicPr>
              <p:cNvPr id="13320" name="Picture 5" descr="chu he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" y="1776"/>
                <a:ext cx="1424" cy="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1" name="Picture 6" descr="chu he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6" y="1872"/>
                <a:ext cx="1424" cy="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319" name="Picture 7" descr="chu h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8" y="1824"/>
              <a:ext cx="1424" cy="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68" name="Lop em vui ghe - Be Ngoc Minh [NCT 586339224446744050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13" y="7069138"/>
            <a:ext cx="28257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9" descr="Thankyou-01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8" y="5680075"/>
            <a:ext cx="1582737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1417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2327" fill="hold"/>
                                        <p:tgtEl>
                                          <p:spTgt spid="409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6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6">
            <a:extLst>
              <a:ext uri="{FF2B5EF4-FFF2-40B4-BE49-F238E27FC236}">
                <a16:creationId xmlns:a16="http://schemas.microsoft.com/office/drawing/2014/main" id="{EB1597BE-0D33-49AB-AD72-9475E79E1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50" y="1801813"/>
            <a:ext cx="2033588" cy="720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/>
              <a:t>Câu 1:</a:t>
            </a:r>
          </a:p>
        </p:txBody>
      </p:sp>
      <p:sp>
        <p:nvSpPr>
          <p:cNvPr id="14339" name="Text Box 10">
            <a:extLst>
              <a:ext uri="{FF2B5EF4-FFF2-40B4-BE49-F238E27FC236}">
                <a16:creationId xmlns:a16="http://schemas.microsoft.com/office/drawing/2014/main" id="{00063809-A9EA-4345-882D-81B58B0C8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732088"/>
            <a:ext cx="8229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/>
              <a:t>    </a:t>
            </a:r>
            <a:r>
              <a:rPr lang="en-US" altLang="en-US" sz="3200" b="1" dirty="0" err="1"/>
              <a:t>Nêu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các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cách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nối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các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vế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câu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ghép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bằng</a:t>
            </a:r>
            <a:r>
              <a:rPr lang="en-US" altLang="en-US" sz="3200" b="1" dirty="0"/>
              <a:t> QHT.</a:t>
            </a:r>
            <a:endParaRPr lang="en-US" altLang="en-US" sz="3200" b="1" dirty="0">
              <a:latin typeface="VNI-Times" pitchFamily="2" charset="0"/>
            </a:endParaRPr>
          </a:p>
        </p:txBody>
      </p:sp>
      <p:sp>
        <p:nvSpPr>
          <p:cNvPr id="14340" name="AutoShape 2">
            <a:extLst>
              <a:ext uri="{FF2B5EF4-FFF2-40B4-BE49-F238E27FC236}">
                <a16:creationId xmlns:a16="http://schemas.microsoft.com/office/drawing/2014/main" id="{0C1DFA5C-8E1A-4027-8113-077391A3B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963613"/>
            <a:ext cx="4572000" cy="533400"/>
          </a:xfrm>
          <a:prstGeom prst="flowChartTerminator">
            <a:avLst/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 err="1">
                <a:latin typeface=".VnTime" pitchFamily="34" charset="0"/>
              </a:rPr>
              <a:t>Khởi</a:t>
            </a:r>
            <a:r>
              <a:rPr lang="en-US" altLang="en-US" sz="3200" dirty="0">
                <a:latin typeface=".VnTime" pitchFamily="34" charset="0"/>
              </a:rPr>
              <a:t> </a:t>
            </a:r>
            <a:r>
              <a:rPr lang="en-US" altLang="en-US" sz="3200" dirty="0" err="1">
                <a:latin typeface=".VnTime" pitchFamily="34" charset="0"/>
              </a:rPr>
              <a:t>động</a:t>
            </a:r>
            <a:endParaRPr lang="en-US" altLang="en-US" sz="3200" dirty="0">
              <a:latin typeface=".VnTime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2">
            <a:extLst>
              <a:ext uri="{FF2B5EF4-FFF2-40B4-BE49-F238E27FC236}">
                <a16:creationId xmlns:a16="http://schemas.microsoft.com/office/drawing/2014/main" id="{262D095E-9023-452A-85BA-6E9A6CA2D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66800"/>
            <a:ext cx="2133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Sơ</a:t>
            </a:r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tư</a:t>
            </a:r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duy</a:t>
            </a:r>
            <a:endParaRPr lang="en-US" altLang="en-US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5364" name="TextBox 3">
            <a:extLst>
              <a:ext uri="{FF2B5EF4-FFF2-40B4-BE49-F238E27FC236}">
                <a16:creationId xmlns:a16="http://schemas.microsoft.com/office/drawing/2014/main" id="{649FEBEB-10AB-4B57-AF0B-A9A5B72BB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166938"/>
            <a:ext cx="2971800" cy="138499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 err="1"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nối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vế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ghép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cs typeface="Times New Roman" panose="02020603050405020304" pitchFamily="18" charset="0"/>
              </a:rPr>
              <a:t> QHT</a:t>
            </a:r>
          </a:p>
        </p:txBody>
      </p:sp>
      <p:sp>
        <p:nvSpPr>
          <p:cNvPr id="15365" name="TextBox 4">
            <a:extLst>
              <a:ext uri="{FF2B5EF4-FFF2-40B4-BE49-F238E27FC236}">
                <a16:creationId xmlns:a16="http://schemas.microsoft.com/office/drawing/2014/main" id="{82C8B3F9-D728-4E75-AE82-68F147535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150" y="1317530"/>
            <a:ext cx="4419600" cy="95410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cs typeface="Times New Roman" panose="02020603050405020304" pitchFamily="18" charset="0"/>
              </a:rPr>
              <a:t>Quan </a:t>
            </a:r>
            <a:r>
              <a:rPr lang="en-US" altLang="en-US" sz="2800" dirty="0" err="1">
                <a:cs typeface="Times New Roman" panose="02020603050405020304" pitchFamily="18" charset="0"/>
              </a:rPr>
              <a:t>hệ</a:t>
            </a:r>
            <a:r>
              <a:rPr lang="en-US" altLang="en-US" sz="2800" dirty="0"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cs typeface="Times New Roman" panose="02020603050405020304" pitchFamily="18" charset="0"/>
              </a:rPr>
              <a:t>Nguyên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cs typeface="Times New Roman" panose="02020603050405020304" pitchFamily="18" charset="0"/>
              </a:rPr>
              <a:t> – </a:t>
            </a:r>
            <a:r>
              <a:rPr lang="en-US" altLang="en-US" sz="2800" dirty="0" err="1">
                <a:cs typeface="Times New Roman" panose="02020603050405020304" pitchFamily="18" charset="0"/>
              </a:rPr>
              <a:t>kết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quả</a:t>
            </a:r>
            <a:r>
              <a:rPr lang="en-US" altLang="en-US" sz="28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A072B0D1-4D98-493E-8B86-56603066E25E}"/>
              </a:ext>
            </a:extLst>
          </p:cNvPr>
          <p:cNvSpPr/>
          <p:nvPr/>
        </p:nvSpPr>
        <p:spPr>
          <a:xfrm rot="20316641">
            <a:off x="3020327" y="2190453"/>
            <a:ext cx="1174688" cy="143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D1F305B2-44FA-4241-A843-38A50488654F}"/>
              </a:ext>
            </a:extLst>
          </p:cNvPr>
          <p:cNvSpPr/>
          <p:nvPr/>
        </p:nvSpPr>
        <p:spPr>
          <a:xfrm rot="171846">
            <a:off x="3065744" y="2886212"/>
            <a:ext cx="1076325" cy="182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09EDC4EC-0DD3-495D-9205-A908CB1FDF23}"/>
              </a:ext>
            </a:extLst>
          </p:cNvPr>
          <p:cNvSpPr/>
          <p:nvPr/>
        </p:nvSpPr>
        <p:spPr>
          <a:xfrm>
            <a:off x="381000" y="847725"/>
            <a:ext cx="3157538" cy="1133475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D2EA0EEC-F51E-450B-A529-42B2DF64E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150" y="2618497"/>
            <a:ext cx="4419600" cy="95410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cs typeface="Times New Roman" panose="02020603050405020304" pitchFamily="18" charset="0"/>
              </a:rPr>
              <a:t>Quan </a:t>
            </a:r>
            <a:r>
              <a:rPr lang="en-US" altLang="en-US" sz="2800" dirty="0" err="1">
                <a:cs typeface="Times New Roman" panose="02020603050405020304" pitchFamily="18" charset="0"/>
              </a:rPr>
              <a:t>hệ</a:t>
            </a:r>
            <a:r>
              <a:rPr lang="en-US" altLang="en-US" sz="2800" dirty="0"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cs typeface="Times New Roman" panose="02020603050405020304" pitchFamily="18" charset="0"/>
              </a:rPr>
              <a:t>Điều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kiện</a:t>
            </a:r>
            <a:r>
              <a:rPr lang="en-US" altLang="en-US" sz="2800" dirty="0">
                <a:cs typeface="Times New Roman" panose="02020603050405020304" pitchFamily="18" charset="0"/>
              </a:rPr>
              <a:t> – </a:t>
            </a:r>
            <a:r>
              <a:rPr lang="en-US" altLang="en-US" sz="2800" dirty="0" err="1">
                <a:cs typeface="Times New Roman" panose="02020603050405020304" pitchFamily="18" charset="0"/>
              </a:rPr>
              <a:t>kết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quả</a:t>
            </a:r>
            <a:r>
              <a:rPr lang="en-US" altLang="en-US" sz="28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A1B8AE3B-8F3A-46E8-AF78-8B0FA0AE2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150" y="4109310"/>
            <a:ext cx="4419600" cy="52322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cs typeface="Times New Roman" panose="02020603050405020304" pitchFamily="18" charset="0"/>
              </a:rPr>
              <a:t>Quan </a:t>
            </a:r>
            <a:r>
              <a:rPr lang="en-US" altLang="en-US" sz="2800" dirty="0" err="1">
                <a:cs typeface="Times New Roman" panose="02020603050405020304" pitchFamily="18" charset="0"/>
              </a:rPr>
              <a:t>hệ</a:t>
            </a:r>
            <a:r>
              <a:rPr lang="en-US" altLang="en-US" sz="2800" dirty="0"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cs typeface="Times New Roman" panose="02020603050405020304" pitchFamily="18" charset="0"/>
              </a:rPr>
              <a:t>Tương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phản</a:t>
            </a:r>
            <a:r>
              <a:rPr lang="en-US" altLang="en-US" sz="28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ight Arrow 7">
            <a:extLst>
              <a:ext uri="{FF2B5EF4-FFF2-40B4-BE49-F238E27FC236}">
                <a16:creationId xmlns:a16="http://schemas.microsoft.com/office/drawing/2014/main" id="{80B44AED-FA2B-43BC-B63A-537886AC8053}"/>
              </a:ext>
            </a:extLst>
          </p:cNvPr>
          <p:cNvSpPr/>
          <p:nvPr/>
        </p:nvSpPr>
        <p:spPr>
          <a:xfrm rot="1873554">
            <a:off x="3016226" y="3722005"/>
            <a:ext cx="1196336" cy="235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A41FC8-206C-4540-84FF-F3D411BB0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Lô Minh Tuấn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44F8BF81-F0CC-46F1-BE34-57AC1EB54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" y="1327150"/>
            <a:ext cx="19812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 err="1">
                <a:solidFill>
                  <a:srgbClr val="D60093"/>
                </a:solidFill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solidFill>
                  <a:srgbClr val="D60093"/>
                </a:solidFill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D8FA9362-AF7E-4F5D-B8A5-69785A690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981200"/>
            <a:ext cx="8153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/>
              <a:t>   </a:t>
            </a:r>
            <a:r>
              <a:rPr lang="en-US" altLang="en-US" sz="3200" b="1" dirty="0" err="1"/>
              <a:t>Hãy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đặt</a:t>
            </a:r>
            <a:r>
              <a:rPr lang="en-US" altLang="en-US" sz="3200" b="1" dirty="0"/>
              <a:t> 1 </a:t>
            </a:r>
            <a:r>
              <a:rPr lang="en-US" altLang="en-US" sz="3200" b="1" dirty="0" err="1"/>
              <a:t>câu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ghép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có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các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vế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câu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nối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với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nhau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bằng</a:t>
            </a:r>
            <a:r>
              <a:rPr lang="en-US" altLang="en-US" sz="3200" b="1" dirty="0"/>
              <a:t> QHT?</a:t>
            </a:r>
          </a:p>
        </p:txBody>
      </p:sp>
    </p:spTree>
    <p:extLst>
      <p:ext uri="{BB962C8B-B14F-4D97-AF65-F5344CB8AC3E}">
        <p14:creationId xmlns:p14="http://schemas.microsoft.com/office/powerpoint/2010/main" val="3025228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6F2292AD-01A8-4024-B8C1-A6380A558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05037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ÔN NỐI CÁC VẾ CÂU GHÉP BẰNG QUAN HỆ TỪ    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89BEC83-AC12-43DB-B244-6F0106B96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972" y="1618817"/>
            <a:ext cx="388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33CC"/>
                </a:solidFill>
                <a:cs typeface="Times New Roman" panose="02020603050405020304" pitchFamily="18" charset="0"/>
              </a:rPr>
              <a:t>Luyện từ và câu:</a:t>
            </a:r>
          </a:p>
        </p:txBody>
      </p:sp>
      <p:sp>
        <p:nvSpPr>
          <p:cNvPr id="5" name="Hộp_Văn_Bản 21">
            <a:extLst>
              <a:ext uri="{FF2B5EF4-FFF2-40B4-BE49-F238E27FC236}">
                <a16:creationId xmlns:a16="http://schemas.microsoft.com/office/drawing/2014/main" id="{C88B8DCF-8914-4D43-BE52-8B0DC2066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1138237"/>
            <a:ext cx="6519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33CC"/>
                </a:solidFill>
                <a:cs typeface="Times New Roman" panose="02020603050405020304" pitchFamily="18" charset="0"/>
              </a:rPr>
              <a:t>Thư</a:t>
            </a:r>
            <a:r>
              <a:rPr lang="en-US" altLang="en-US" sz="2800" b="1" dirty="0">
                <a:solidFill>
                  <a:srgbClr val="0033CC"/>
                </a:solidFill>
                <a:cs typeface="Times New Roman" panose="02020603050405020304" pitchFamily="18" charset="0"/>
              </a:rPr>
              <a:t>́ </a:t>
            </a:r>
            <a:r>
              <a:rPr lang="en-US" altLang="en-US" sz="2800" b="1" dirty="0" err="1">
                <a:solidFill>
                  <a:srgbClr val="0033CC"/>
                </a:solidFill>
                <a:cs typeface="Times New Roman" panose="02020603050405020304" pitchFamily="18" charset="0"/>
              </a:rPr>
              <a:t>ba</a:t>
            </a:r>
            <a:r>
              <a:rPr lang="en-US" altLang="en-US" sz="2800" b="1" dirty="0">
                <a:solidFill>
                  <a:srgbClr val="0033CC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33CC"/>
                </a:solidFill>
                <a:cs typeface="Times New Roman" panose="02020603050405020304" pitchFamily="18" charset="0"/>
              </a:rPr>
              <a:t>ngày</a:t>
            </a:r>
            <a:r>
              <a:rPr lang="en-US" altLang="en-US" sz="2800" b="1" dirty="0">
                <a:solidFill>
                  <a:srgbClr val="0033CC"/>
                </a:solidFill>
                <a:cs typeface="Times New Roman" panose="02020603050405020304" pitchFamily="18" charset="0"/>
              </a:rPr>
              <a:t> 22 </a:t>
            </a:r>
            <a:r>
              <a:rPr lang="en-US" altLang="en-US" sz="2800" b="1" dirty="0" err="1">
                <a:solidFill>
                  <a:srgbClr val="0033CC"/>
                </a:solidFill>
                <a:cs typeface="Times New Roman" panose="02020603050405020304" pitchFamily="18" charset="0"/>
              </a:rPr>
              <a:t>tháng</a:t>
            </a:r>
            <a:r>
              <a:rPr lang="en-US" altLang="en-US" sz="2800" b="1" dirty="0">
                <a:solidFill>
                  <a:srgbClr val="0033CC"/>
                </a:solidFill>
                <a:cs typeface="Times New Roman" panose="02020603050405020304" pitchFamily="18" charset="0"/>
              </a:rPr>
              <a:t> 02 </a:t>
            </a:r>
            <a:r>
              <a:rPr lang="en-US" altLang="en-US" sz="2800" b="1" dirty="0" err="1">
                <a:solidFill>
                  <a:srgbClr val="0033CC"/>
                </a:solidFill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33CC"/>
                </a:solidFill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id="{B8DA5D22-F187-4F32-8F0C-BF9BC9680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02" y="2750588"/>
            <a:ext cx="883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Mục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tiêu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 </a:t>
            </a:r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554A8554-B569-4051-B6CE-DB0A98C3F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429000"/>
            <a:ext cx="8839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algn="just" eaLnBrk="1" hangingPunct="1">
              <a:buFontTx/>
              <a:buChar char="-"/>
            </a:pPr>
            <a:r>
              <a:rPr lang="en-US" sz="3200" dirty="0" err="1">
                <a:solidFill>
                  <a:srgbClr val="0000FF"/>
                </a:solidFill>
              </a:rPr>
              <a:t>Biết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xác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định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các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vế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câu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ghép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mối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quan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hệ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giữa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các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vế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câu</a:t>
            </a:r>
            <a:r>
              <a:rPr lang="en-US" sz="3200" dirty="0">
                <a:solidFill>
                  <a:srgbClr val="0000FF"/>
                </a:solidFill>
              </a:rPr>
              <a:t>. </a:t>
            </a:r>
          </a:p>
          <a:p>
            <a:pPr marL="342900" indent="-342900" algn="just" eaLnBrk="1" hangingPunct="1">
              <a:buFontTx/>
              <a:buChar char="-"/>
            </a:pPr>
            <a:r>
              <a:rPr lang="en-US" sz="3200" dirty="0" err="1">
                <a:solidFill>
                  <a:srgbClr val="0000FF"/>
                </a:solidFill>
              </a:rPr>
              <a:t>Biết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nối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các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vế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câu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ghép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bằng</a:t>
            </a:r>
            <a:r>
              <a:rPr lang="en-US" sz="3200" dirty="0">
                <a:solidFill>
                  <a:srgbClr val="0000FF"/>
                </a:solidFill>
              </a:rPr>
              <a:t> QHT </a:t>
            </a:r>
            <a:r>
              <a:rPr lang="en-US" sz="3200" dirty="0" err="1">
                <a:solidFill>
                  <a:srgbClr val="0000FF"/>
                </a:solidFill>
              </a:rPr>
              <a:t>thích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hợp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thêm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vế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câu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để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tạo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thành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câu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ghép</a:t>
            </a:r>
            <a:r>
              <a:rPr lang="en-US" sz="3200" dirty="0">
                <a:solidFill>
                  <a:srgbClr val="0000FF"/>
                </a:solidFill>
              </a:rPr>
              <a:t>.</a:t>
            </a:r>
            <a:endParaRPr lang="en-US" alt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06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/>
              <a:t>Lô Minh Tuấn</a:t>
            </a:r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304800" y="1048149"/>
            <a:ext cx="22098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>
                <a:solidFill>
                  <a:srgbClr val="0000FF"/>
                </a:solidFill>
                <a:latin typeface="Arial" charset="0"/>
              </a:rPr>
              <a:t>III. </a:t>
            </a:r>
            <a:r>
              <a:rPr lang="en-US" sz="2000" b="1" u="sng" dirty="0" err="1">
                <a:solidFill>
                  <a:srgbClr val="0000FF"/>
                </a:solidFill>
                <a:latin typeface="Arial" charset="0"/>
              </a:rPr>
              <a:t>Luyện</a:t>
            </a:r>
            <a:r>
              <a:rPr lang="en-US" sz="2000" b="1" u="sng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Arial" charset="0"/>
              </a:rPr>
              <a:t>tập</a:t>
            </a:r>
            <a:r>
              <a:rPr lang="en-US" sz="2000" b="1" u="sng" dirty="0">
                <a:solidFill>
                  <a:srgbClr val="0000FF"/>
                </a:solidFill>
                <a:latin typeface="Arial" charset="0"/>
              </a:rPr>
              <a:t>:</a:t>
            </a:r>
            <a:endParaRPr lang="en-US" sz="3200" b="1" u="sng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198" name="Rectangle 15"/>
          <p:cNvSpPr>
            <a:spLocks noChangeArrowheads="1"/>
          </p:cNvSpPr>
          <p:nvPr/>
        </p:nvSpPr>
        <p:spPr bwMode="auto">
          <a:xfrm>
            <a:off x="304800" y="1524918"/>
            <a:ext cx="883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u="sng" dirty="0" err="1">
                <a:solidFill>
                  <a:srgbClr val="0000FF"/>
                </a:solidFill>
                <a:latin typeface="Arial" charset="0"/>
              </a:rPr>
              <a:t>Bài</a:t>
            </a:r>
            <a:r>
              <a:rPr lang="en-US" sz="2000" b="1" u="sng" dirty="0">
                <a:solidFill>
                  <a:srgbClr val="0000FF"/>
                </a:solidFill>
                <a:latin typeface="Arial" charset="0"/>
              </a:rPr>
              <a:t> 1.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Phân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tích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cấu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tạo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ghép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sau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:</a:t>
            </a:r>
          </a:p>
        </p:txBody>
      </p:sp>
      <p:sp>
        <p:nvSpPr>
          <p:cNvPr id="8199" name="Rectangle 16"/>
          <p:cNvSpPr>
            <a:spLocks noChangeArrowheads="1"/>
          </p:cNvSpPr>
          <p:nvPr/>
        </p:nvSpPr>
        <p:spPr bwMode="auto">
          <a:xfrm>
            <a:off x="-335975" y="1778622"/>
            <a:ext cx="9301657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 a.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Mặc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8200" name="Rectangle 17"/>
          <p:cNvSpPr>
            <a:spLocks noChangeArrowheads="1"/>
          </p:cNvSpPr>
          <p:nvPr/>
        </p:nvSpPr>
        <p:spPr bwMode="auto">
          <a:xfrm>
            <a:off x="304800" y="2964702"/>
            <a:ext cx="8686800" cy="122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Lan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228600" y="5434824"/>
            <a:ext cx="8686800" cy="707886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     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Gạch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chéo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để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phân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biệt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hai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vế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câu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gạch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1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gạch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dưới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chủ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ngữ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, 2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gạch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dưới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vị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ngữ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;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khoanh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tròn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quan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hệ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từ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nối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vế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câu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.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AA868DA6-A6B7-4259-99C1-B31CC5CE9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3574" y="4010904"/>
            <a:ext cx="8991600" cy="178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thoát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khỏi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tăm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/>
              <a:t>Lô Minh Tuấn</a:t>
            </a:r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304800" y="1048149"/>
            <a:ext cx="22098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>
                <a:solidFill>
                  <a:srgbClr val="0000FF"/>
                </a:solidFill>
                <a:latin typeface="Arial" charset="0"/>
              </a:rPr>
              <a:t>III. </a:t>
            </a:r>
            <a:r>
              <a:rPr lang="en-US" sz="2000" b="1" u="sng" dirty="0" err="1">
                <a:solidFill>
                  <a:srgbClr val="0000FF"/>
                </a:solidFill>
                <a:latin typeface="Arial" charset="0"/>
              </a:rPr>
              <a:t>Luyện</a:t>
            </a:r>
            <a:r>
              <a:rPr lang="en-US" sz="2000" b="1" u="sng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Arial" charset="0"/>
              </a:rPr>
              <a:t>tập</a:t>
            </a:r>
            <a:r>
              <a:rPr lang="en-US" sz="2000" b="1" u="sng" dirty="0">
                <a:solidFill>
                  <a:srgbClr val="0000FF"/>
                </a:solidFill>
                <a:latin typeface="Arial" charset="0"/>
              </a:rPr>
              <a:t>:</a:t>
            </a:r>
            <a:endParaRPr lang="en-US" sz="3200" b="1" u="sng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198" name="Rectangle 15"/>
          <p:cNvSpPr>
            <a:spLocks noChangeArrowheads="1"/>
          </p:cNvSpPr>
          <p:nvPr/>
        </p:nvSpPr>
        <p:spPr bwMode="auto">
          <a:xfrm>
            <a:off x="304800" y="1524918"/>
            <a:ext cx="883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u="sng" dirty="0" err="1">
                <a:solidFill>
                  <a:srgbClr val="0000FF"/>
                </a:solidFill>
                <a:latin typeface="Arial" charset="0"/>
              </a:rPr>
              <a:t>Bài</a:t>
            </a:r>
            <a:r>
              <a:rPr lang="en-US" sz="2000" b="1" u="sng" dirty="0">
                <a:solidFill>
                  <a:srgbClr val="0000FF"/>
                </a:solidFill>
                <a:latin typeface="Arial" charset="0"/>
              </a:rPr>
              <a:t> 1.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Phân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tích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cấu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tạo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ghép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sau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:</a:t>
            </a:r>
          </a:p>
        </p:txBody>
      </p:sp>
      <p:sp>
        <p:nvSpPr>
          <p:cNvPr id="8199" name="Rectangle 16"/>
          <p:cNvSpPr>
            <a:spLocks noChangeArrowheads="1"/>
          </p:cNvSpPr>
          <p:nvPr/>
        </p:nvSpPr>
        <p:spPr bwMode="auto">
          <a:xfrm>
            <a:off x="-386258" y="1821478"/>
            <a:ext cx="9301657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 a.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Mặc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8200" name="Rectangle 17"/>
          <p:cNvSpPr>
            <a:spLocks noChangeArrowheads="1"/>
          </p:cNvSpPr>
          <p:nvPr/>
        </p:nvSpPr>
        <p:spPr bwMode="auto">
          <a:xfrm>
            <a:off x="304800" y="3193302"/>
            <a:ext cx="8686800" cy="122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Lan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AA868DA6-A6B7-4259-99C1-B31CC5CE9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3574" y="4391904"/>
            <a:ext cx="8991600" cy="178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thoát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khỏi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tăm</a:t>
            </a: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Line 20">
            <a:extLst>
              <a:ext uri="{FF2B5EF4-FFF2-40B4-BE49-F238E27FC236}">
                <a16:creationId xmlns:a16="http://schemas.microsoft.com/office/drawing/2014/main" id="{A7E4D62B-8BD8-4536-AD1C-351E4E8FF4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2001747"/>
            <a:ext cx="152400" cy="485776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6DF296F-098D-46B5-8CB7-3749EC49973A}"/>
              </a:ext>
            </a:extLst>
          </p:cNvPr>
          <p:cNvSpPr/>
          <p:nvPr/>
        </p:nvSpPr>
        <p:spPr>
          <a:xfrm>
            <a:off x="595744" y="2001747"/>
            <a:ext cx="1143002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00" b="1">
              <a:ln>
                <a:solidFill>
                  <a:srgbClr val="FF0000"/>
                </a:solidFill>
              </a:ln>
              <a:solidFill>
                <a:srgbClr val="FF33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1155B70-1824-491E-B7ED-0A066346CBF2}"/>
              </a:ext>
            </a:extLst>
          </p:cNvPr>
          <p:cNvSpPr/>
          <p:nvPr/>
        </p:nvSpPr>
        <p:spPr>
          <a:xfrm>
            <a:off x="6142698" y="2044603"/>
            <a:ext cx="838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00" b="1">
              <a:ln>
                <a:solidFill>
                  <a:srgbClr val="FF0000"/>
                </a:solidFill>
              </a:ln>
              <a:solidFill>
                <a:srgbClr val="FF3300"/>
              </a:solidFill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FECF782A-9215-47EA-9581-6133526C3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041" y="2353957"/>
            <a:ext cx="8305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00B050"/>
                </a:solidFill>
                <a:latin typeface="Arial" charset="0"/>
              </a:rPr>
              <a:t>                    C                 V                                  		C                                             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00B050"/>
                </a:solidFill>
                <a:latin typeface="Arial" charset="0"/>
              </a:rPr>
              <a:t>	</a:t>
            </a:r>
          </a:p>
          <a:p>
            <a:pPr eaLnBrk="0" hangingPunct="0">
              <a:spcBef>
                <a:spcPct val="50000"/>
              </a:spcBef>
            </a:pPr>
            <a:endParaRPr lang="en-US" sz="2000" b="1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15" name="Line 8">
            <a:extLst>
              <a:ext uri="{FF2B5EF4-FFF2-40B4-BE49-F238E27FC236}">
                <a16:creationId xmlns:a16="http://schemas.microsoft.com/office/drawing/2014/main" id="{A661E632-5BBE-428B-A443-8E3484384C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362200"/>
            <a:ext cx="9906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Line 9">
            <a:extLst>
              <a:ext uri="{FF2B5EF4-FFF2-40B4-BE49-F238E27FC236}">
                <a16:creationId xmlns:a16="http://schemas.microsoft.com/office/drawing/2014/main" id="{1FDADBA1-8A72-455F-8EFA-2E07A30042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2362200"/>
            <a:ext cx="2945882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Line 9">
            <a:extLst>
              <a:ext uri="{FF2B5EF4-FFF2-40B4-BE49-F238E27FC236}">
                <a16:creationId xmlns:a16="http://schemas.microsoft.com/office/drawing/2014/main" id="{B7F4A025-F264-4135-8BFA-09C3D4FF07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2438400"/>
            <a:ext cx="2945882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Line 8">
            <a:extLst>
              <a:ext uri="{FF2B5EF4-FFF2-40B4-BE49-F238E27FC236}">
                <a16:creationId xmlns:a16="http://schemas.microsoft.com/office/drawing/2014/main" id="{A27D26A7-98DC-4F33-B5D4-8BD342EAF4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1181" y="2362200"/>
            <a:ext cx="304800" cy="1905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Line 9">
            <a:extLst>
              <a:ext uri="{FF2B5EF4-FFF2-40B4-BE49-F238E27FC236}">
                <a16:creationId xmlns:a16="http://schemas.microsoft.com/office/drawing/2014/main" id="{92091317-6CDC-4DDD-A74E-3B371C0C357D}"/>
              </a:ext>
            </a:extLst>
          </p:cNvPr>
          <p:cNvSpPr>
            <a:spLocks noChangeShapeType="1"/>
          </p:cNvSpPr>
          <p:nvPr/>
        </p:nvSpPr>
        <p:spPr bwMode="auto">
          <a:xfrm>
            <a:off x="7492741" y="2403998"/>
            <a:ext cx="1315285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Line 9">
            <a:extLst>
              <a:ext uri="{FF2B5EF4-FFF2-40B4-BE49-F238E27FC236}">
                <a16:creationId xmlns:a16="http://schemas.microsoft.com/office/drawing/2014/main" id="{A0527842-098F-4F8D-8902-7C8E6A53E20C}"/>
              </a:ext>
            </a:extLst>
          </p:cNvPr>
          <p:cNvSpPr>
            <a:spLocks noChangeShapeType="1"/>
          </p:cNvSpPr>
          <p:nvPr/>
        </p:nvSpPr>
        <p:spPr bwMode="auto">
          <a:xfrm>
            <a:off x="7492741" y="2487523"/>
            <a:ext cx="1315285" cy="18564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Line 9">
            <a:extLst>
              <a:ext uri="{FF2B5EF4-FFF2-40B4-BE49-F238E27FC236}">
                <a16:creationId xmlns:a16="http://schemas.microsoft.com/office/drawing/2014/main" id="{845D05BF-88E5-42C0-9651-FA8AF2D612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955078"/>
            <a:ext cx="4191000" cy="3570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Line 9">
            <a:extLst>
              <a:ext uri="{FF2B5EF4-FFF2-40B4-BE49-F238E27FC236}">
                <a16:creationId xmlns:a16="http://schemas.microsoft.com/office/drawing/2014/main" id="{7A523978-FA11-4722-BBAB-C8092477FFA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038604"/>
            <a:ext cx="4267200" cy="2937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41BF3C-D2C6-4370-9FC6-2E21468ADCAE}"/>
              </a:ext>
            </a:extLst>
          </p:cNvPr>
          <p:cNvSpPr txBox="1"/>
          <p:nvPr/>
        </p:nvSpPr>
        <p:spPr>
          <a:xfrm>
            <a:off x="2107116" y="300766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V</a:t>
            </a:r>
          </a:p>
        </p:txBody>
      </p:sp>
      <p:sp>
        <p:nvSpPr>
          <p:cNvPr id="24" name="Text Box 6">
            <a:extLst>
              <a:ext uri="{FF2B5EF4-FFF2-40B4-BE49-F238E27FC236}">
                <a16:creationId xmlns:a16="http://schemas.microsoft.com/office/drawing/2014/main" id="{310A1D1B-2663-4745-9BAD-FC5EF6399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2" y="4943457"/>
            <a:ext cx="8305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00B050"/>
                </a:solidFill>
                <a:latin typeface="Arial" charset="0"/>
              </a:rPr>
              <a:t>                    C                 V                        		 C </a:t>
            </a:r>
          </a:p>
          <a:p>
            <a:pPr eaLnBrk="0" hangingPunct="0">
              <a:spcBef>
                <a:spcPct val="50000"/>
              </a:spcBef>
            </a:pPr>
            <a:endParaRPr lang="en-US" sz="2000" b="1" dirty="0">
              <a:solidFill>
                <a:srgbClr val="00B050"/>
              </a:solidFill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00B050"/>
                </a:solidFill>
                <a:latin typeface="Arial" charset="0"/>
              </a:rPr>
              <a:t>		V                                            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00B050"/>
                </a:solidFill>
                <a:latin typeface="Arial" charset="0"/>
              </a:rPr>
              <a:t>	</a:t>
            </a:r>
          </a:p>
          <a:p>
            <a:pPr eaLnBrk="0" hangingPunct="0">
              <a:spcBef>
                <a:spcPct val="50000"/>
              </a:spcBef>
            </a:pPr>
            <a:endParaRPr lang="en-US" sz="2000" b="1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25" name="Line 20">
            <a:extLst>
              <a:ext uri="{FF2B5EF4-FFF2-40B4-BE49-F238E27FC236}">
                <a16:creationId xmlns:a16="http://schemas.microsoft.com/office/drawing/2014/main" id="{5A004F88-EB8E-443F-9B8F-FF917B6739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3373649"/>
            <a:ext cx="152400" cy="485776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20">
            <a:extLst>
              <a:ext uri="{FF2B5EF4-FFF2-40B4-BE49-F238E27FC236}">
                <a16:creationId xmlns:a16="http://schemas.microsoft.com/office/drawing/2014/main" id="{4E998862-00DD-4B85-9403-DC565D36A7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3336" y="4593866"/>
            <a:ext cx="152400" cy="485776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635B25F-AC64-4924-A12E-5637BBAC0961}"/>
              </a:ext>
            </a:extLst>
          </p:cNvPr>
          <p:cNvSpPr/>
          <p:nvPr/>
        </p:nvSpPr>
        <p:spPr>
          <a:xfrm>
            <a:off x="755969" y="3429000"/>
            <a:ext cx="1143002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00" b="1">
              <a:ln>
                <a:solidFill>
                  <a:srgbClr val="FF0000"/>
                </a:solidFill>
              </a:ln>
              <a:solidFill>
                <a:srgbClr val="FF33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B6A29FC-688D-4399-9AB4-03AB63562170}"/>
              </a:ext>
            </a:extLst>
          </p:cNvPr>
          <p:cNvSpPr/>
          <p:nvPr/>
        </p:nvSpPr>
        <p:spPr>
          <a:xfrm>
            <a:off x="4724400" y="3401578"/>
            <a:ext cx="508172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00" b="1">
              <a:ln>
                <a:solidFill>
                  <a:srgbClr val="FF0000"/>
                </a:solidFill>
              </a:ln>
              <a:solidFill>
                <a:srgbClr val="FF33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215B334-3797-4DDB-BFF9-03DA6D925146}"/>
              </a:ext>
            </a:extLst>
          </p:cNvPr>
          <p:cNvSpPr/>
          <p:nvPr/>
        </p:nvSpPr>
        <p:spPr>
          <a:xfrm>
            <a:off x="616525" y="4608154"/>
            <a:ext cx="678875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00" b="1">
              <a:ln>
                <a:solidFill>
                  <a:srgbClr val="FF0000"/>
                </a:solidFill>
              </a:ln>
              <a:solidFill>
                <a:srgbClr val="FF330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91505DA-5993-4800-99A5-701B883A43C0}"/>
              </a:ext>
            </a:extLst>
          </p:cNvPr>
          <p:cNvSpPr/>
          <p:nvPr/>
        </p:nvSpPr>
        <p:spPr>
          <a:xfrm>
            <a:off x="4873337" y="4552874"/>
            <a:ext cx="536864" cy="5442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00" b="1">
              <a:ln>
                <a:solidFill>
                  <a:srgbClr val="FF0000"/>
                </a:solidFill>
              </a:ln>
              <a:solidFill>
                <a:srgbClr val="FF3300"/>
              </a:solidFill>
            </a:endParaRPr>
          </a:p>
        </p:txBody>
      </p:sp>
      <p:sp>
        <p:nvSpPr>
          <p:cNvPr id="31" name="Text Box 6">
            <a:extLst>
              <a:ext uri="{FF2B5EF4-FFF2-40B4-BE49-F238E27FC236}">
                <a16:creationId xmlns:a16="http://schemas.microsoft.com/office/drawing/2014/main" id="{0FBCFBD1-91A6-440F-96B0-F0C0E2939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9" y="3963069"/>
            <a:ext cx="8305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00B050"/>
                </a:solidFill>
                <a:latin typeface="Arial" charset="0"/>
              </a:rPr>
              <a:t>                    C                 V                         C 		V                                            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00B050"/>
                </a:solidFill>
                <a:latin typeface="Arial" charset="0"/>
              </a:rPr>
              <a:t>	</a:t>
            </a:r>
          </a:p>
          <a:p>
            <a:pPr eaLnBrk="0" hangingPunct="0">
              <a:spcBef>
                <a:spcPct val="50000"/>
              </a:spcBef>
            </a:pPr>
            <a:endParaRPr lang="en-US" sz="2000" b="1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32" name="Line 8">
            <a:extLst>
              <a:ext uri="{FF2B5EF4-FFF2-40B4-BE49-F238E27FC236}">
                <a16:creationId xmlns:a16="http://schemas.microsoft.com/office/drawing/2014/main" id="{7FD04BD4-E6E0-460A-B5A7-577B853679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0485" y="3757960"/>
            <a:ext cx="45686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Line 8">
            <a:extLst>
              <a:ext uri="{FF2B5EF4-FFF2-40B4-BE49-F238E27FC236}">
                <a16:creationId xmlns:a16="http://schemas.microsoft.com/office/drawing/2014/main" id="{3C3DC3D0-D2DE-49DF-A43B-AB1EF7027B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32572" y="3750135"/>
            <a:ext cx="641758" cy="782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Line 8">
            <a:extLst>
              <a:ext uri="{FF2B5EF4-FFF2-40B4-BE49-F238E27FC236}">
                <a16:creationId xmlns:a16="http://schemas.microsoft.com/office/drawing/2014/main" id="{1ACC8753-C08F-4F15-8BC1-A941C123CA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750135"/>
            <a:ext cx="20574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Line 8">
            <a:extLst>
              <a:ext uri="{FF2B5EF4-FFF2-40B4-BE49-F238E27FC236}">
                <a16:creationId xmlns:a16="http://schemas.microsoft.com/office/drawing/2014/main" id="{EFC4E125-E78C-4FAF-92E9-027DA7F968C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1763" y="4950383"/>
            <a:ext cx="711837" cy="20769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Line 9">
            <a:extLst>
              <a:ext uri="{FF2B5EF4-FFF2-40B4-BE49-F238E27FC236}">
                <a16:creationId xmlns:a16="http://schemas.microsoft.com/office/drawing/2014/main" id="{0FF1D7EF-60D6-476D-9452-D3E2011AAD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69517" y="3771815"/>
            <a:ext cx="2945882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Line 8">
            <a:extLst>
              <a:ext uri="{FF2B5EF4-FFF2-40B4-BE49-F238E27FC236}">
                <a16:creationId xmlns:a16="http://schemas.microsoft.com/office/drawing/2014/main" id="{7EEFB9DB-400F-47AB-A38B-A22A6095BB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808932"/>
            <a:ext cx="20574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Line 9">
            <a:extLst>
              <a:ext uri="{FF2B5EF4-FFF2-40B4-BE49-F238E27FC236}">
                <a16:creationId xmlns:a16="http://schemas.microsoft.com/office/drawing/2014/main" id="{0EF01CDC-2914-429A-AF94-7E52652FBA0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810000"/>
            <a:ext cx="2945882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Line 8">
            <a:extLst>
              <a:ext uri="{FF2B5EF4-FFF2-40B4-BE49-F238E27FC236}">
                <a16:creationId xmlns:a16="http://schemas.microsoft.com/office/drawing/2014/main" id="{6263B20C-7CE4-4598-84C3-4813ED2925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9945" y="4391904"/>
            <a:ext cx="419096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0" name="Line 8">
            <a:extLst>
              <a:ext uri="{FF2B5EF4-FFF2-40B4-BE49-F238E27FC236}">
                <a16:creationId xmlns:a16="http://schemas.microsoft.com/office/drawing/2014/main" id="{0CD5A480-B087-4710-B759-CD12CDE0AC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8654" y="4433468"/>
            <a:ext cx="419096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Line 8">
            <a:extLst>
              <a:ext uri="{FF2B5EF4-FFF2-40B4-BE49-F238E27FC236}">
                <a16:creationId xmlns:a16="http://schemas.microsoft.com/office/drawing/2014/main" id="{201C2586-23E1-4323-A6D4-05BD16325A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91581" y="4943456"/>
            <a:ext cx="2332819" cy="6927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Line 8">
            <a:extLst>
              <a:ext uri="{FF2B5EF4-FFF2-40B4-BE49-F238E27FC236}">
                <a16:creationId xmlns:a16="http://schemas.microsoft.com/office/drawing/2014/main" id="{9C1CEBC9-F4F2-4F0D-993A-755FC8C554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7345" y="5008817"/>
            <a:ext cx="2337055" cy="1345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3" name="Line 8">
            <a:extLst>
              <a:ext uri="{FF2B5EF4-FFF2-40B4-BE49-F238E27FC236}">
                <a16:creationId xmlns:a16="http://schemas.microsoft.com/office/drawing/2014/main" id="{DF2FA2A3-8D63-400C-AC53-88C2A90F8F7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1920" y="4950381"/>
            <a:ext cx="3182186" cy="2077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4" name="Line 8">
            <a:extLst>
              <a:ext uri="{FF2B5EF4-FFF2-40B4-BE49-F238E27FC236}">
                <a16:creationId xmlns:a16="http://schemas.microsoft.com/office/drawing/2014/main" id="{7B33D603-ABDB-4B61-8F12-DB4C1C4DCCF4}"/>
              </a:ext>
            </a:extLst>
          </p:cNvPr>
          <p:cNvSpPr>
            <a:spLocks noChangeShapeType="1"/>
          </p:cNvSpPr>
          <p:nvPr/>
        </p:nvSpPr>
        <p:spPr bwMode="auto">
          <a:xfrm>
            <a:off x="886637" y="5586770"/>
            <a:ext cx="5082880" cy="936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5" name="Line 8">
            <a:extLst>
              <a:ext uri="{FF2B5EF4-FFF2-40B4-BE49-F238E27FC236}">
                <a16:creationId xmlns:a16="http://schemas.microsoft.com/office/drawing/2014/main" id="{9CD6D4C0-734E-4B82-A233-F6BD9C3CABA7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492" y="5654570"/>
            <a:ext cx="5082880" cy="936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Line 8">
            <a:extLst>
              <a:ext uri="{FF2B5EF4-FFF2-40B4-BE49-F238E27FC236}">
                <a16:creationId xmlns:a16="http://schemas.microsoft.com/office/drawing/2014/main" id="{85B858A8-E056-41CE-A8B7-212AC61642B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4484" y="5605499"/>
            <a:ext cx="453265" cy="1140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4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6"/>
          <p:cNvSpPr>
            <a:spLocks noChangeArrowheads="1"/>
          </p:cNvSpPr>
          <p:nvPr/>
        </p:nvSpPr>
        <p:spPr bwMode="auto">
          <a:xfrm>
            <a:off x="253711" y="2354123"/>
            <a:ext cx="11201400" cy="776288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lnSpc>
                <a:spcPct val="150000"/>
              </a:lnSpc>
              <a:buFontTx/>
              <a:buAutoNum type="alphaLcParenR"/>
            </a:pPr>
            <a:r>
              <a:rPr lang="en-US" dirty="0">
                <a:solidFill>
                  <a:srgbClr val="0000FF"/>
                </a:solidFill>
                <a:latin typeface="Arial" charset="0"/>
              </a:rPr>
              <a:t>........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tình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hình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dịch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bệnh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kiểm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soát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.........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chúng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ta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sẽ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0000FF"/>
                </a:solidFill>
                <a:latin typeface="Arial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đến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trường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.</a:t>
            </a:r>
          </a:p>
        </p:txBody>
      </p:sp>
      <p:sp>
        <p:nvSpPr>
          <p:cNvPr id="10243" name="AutoShape 7"/>
          <p:cNvSpPr>
            <a:spLocks noChangeArrowheads="1"/>
          </p:cNvSpPr>
          <p:nvPr/>
        </p:nvSpPr>
        <p:spPr bwMode="auto">
          <a:xfrm>
            <a:off x="253711" y="3745707"/>
            <a:ext cx="8696325" cy="795338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  <a:latin typeface="Arial" charset="0"/>
              </a:rPr>
              <a:t>b)....  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gió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mùa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đông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bắc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tràn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về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..... 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thời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tiết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miền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Bắc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đang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rất</a:t>
            </a:r>
            <a:endParaRPr lang="en-US" dirty="0">
              <a:solidFill>
                <a:srgbClr val="0000FF"/>
              </a:solidFill>
              <a:latin typeface="Arial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lạnh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10244" name="AutoShape 8"/>
          <p:cNvSpPr>
            <a:spLocks noChangeArrowheads="1"/>
          </p:cNvSpPr>
          <p:nvPr/>
        </p:nvSpPr>
        <p:spPr bwMode="auto">
          <a:xfrm>
            <a:off x="304800" y="5034053"/>
            <a:ext cx="8610600" cy="914400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dirty="0">
                <a:solidFill>
                  <a:srgbClr val="0000FF"/>
                </a:solidFill>
                <a:latin typeface="Arial" charset="0"/>
              </a:rPr>
              <a:t>c) ..............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bác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Hoa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đang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bị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ốm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..........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bác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vẫn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làm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tất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cả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mọi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</a:p>
          <a:p>
            <a:pPr marL="342900" indent="-342900"/>
            <a:r>
              <a:rPr lang="en-US" dirty="0" err="1">
                <a:solidFill>
                  <a:srgbClr val="0000FF"/>
                </a:solidFill>
                <a:latin typeface="Arial" charset="0"/>
              </a:rPr>
              <a:t>việc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.  </a:t>
            </a:r>
          </a:p>
        </p:txBody>
      </p:sp>
      <p:sp>
        <p:nvSpPr>
          <p:cNvPr id="10247" name="Text Box 12"/>
          <p:cNvSpPr txBox="1">
            <a:spLocks noChangeArrowheads="1"/>
          </p:cNvSpPr>
          <p:nvPr/>
        </p:nvSpPr>
        <p:spPr bwMode="auto">
          <a:xfrm>
            <a:off x="304800" y="1555750"/>
            <a:ext cx="861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Arial" charset="0"/>
              </a:rPr>
              <a:t>  </a:t>
            </a:r>
            <a:r>
              <a:rPr lang="en-US" sz="2000" b="1" u="sng" dirty="0" err="1">
                <a:solidFill>
                  <a:srgbClr val="0000FF"/>
                </a:solidFill>
                <a:latin typeface="Arial" charset="0"/>
              </a:rPr>
              <a:t>Bài</a:t>
            </a:r>
            <a:r>
              <a:rPr lang="en-US" sz="2000" b="1" u="sng" dirty="0">
                <a:solidFill>
                  <a:srgbClr val="0000FF"/>
                </a:solidFill>
                <a:latin typeface="Arial" charset="0"/>
              </a:rPr>
              <a:t> 2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.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Tìm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quan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hệ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từ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thích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hợp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với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mỗi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chỗ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trống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để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tạo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ra </a:t>
            </a:r>
          </a:p>
          <a:p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những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ghép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685800" y="2241014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3300"/>
                </a:solidFill>
                <a:latin typeface="Arial" charset="0"/>
              </a:rPr>
              <a:t>Nếu</a:t>
            </a:r>
            <a:endParaRPr lang="en-US" sz="20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6324600" y="2263636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3300"/>
                </a:solidFill>
                <a:latin typeface="Arial" charset="0"/>
              </a:rPr>
              <a:t>thì</a:t>
            </a:r>
            <a:endParaRPr lang="en-US" sz="20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685800" y="3657600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3300"/>
                </a:solidFill>
                <a:latin typeface="Arial" charset="0"/>
              </a:rPr>
              <a:t>Vì</a:t>
            </a:r>
            <a:endParaRPr lang="en-US" sz="20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63504" name="Text Box 16"/>
          <p:cNvSpPr txBox="1">
            <a:spLocks noChangeArrowheads="1"/>
          </p:cNvSpPr>
          <p:nvPr/>
        </p:nvSpPr>
        <p:spPr bwMode="auto">
          <a:xfrm>
            <a:off x="4648200" y="3657600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3300"/>
                </a:solidFill>
                <a:latin typeface="Arial" charset="0"/>
              </a:rPr>
              <a:t>nên</a:t>
            </a:r>
            <a:r>
              <a:rPr lang="en-US" sz="2000" b="1" dirty="0">
                <a:solidFill>
                  <a:srgbClr val="FF3300"/>
                </a:solidFill>
                <a:latin typeface="Arial" charset="0"/>
              </a:rPr>
              <a:t> </a:t>
            </a:r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914400" y="5091143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3300"/>
                </a:solidFill>
                <a:latin typeface="Arial" charset="0"/>
              </a:rPr>
              <a:t>Mặc</a:t>
            </a:r>
            <a:r>
              <a:rPr lang="en-US" sz="20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Arial" charset="0"/>
              </a:rPr>
              <a:t>dù</a:t>
            </a:r>
            <a:endParaRPr lang="en-US" sz="20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4800600" y="5091143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3300"/>
                </a:solidFill>
                <a:latin typeface="Arial" charset="0"/>
              </a:rPr>
              <a:t>nhưng</a:t>
            </a:r>
            <a:r>
              <a:rPr lang="en-US" sz="2000" b="1" dirty="0">
                <a:solidFill>
                  <a:srgbClr val="FF3300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1" grpId="0"/>
      <p:bldP spid="63502" grpId="0"/>
      <p:bldP spid="63503" grpId="0"/>
      <p:bldP spid="63504" grpId="0"/>
      <p:bldP spid="63505" grpId="0"/>
      <p:bldP spid="635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6"/>
          <p:cNvSpPr>
            <a:spLocks noChangeArrowheads="1"/>
          </p:cNvSpPr>
          <p:nvPr/>
        </p:nvSpPr>
        <p:spPr bwMode="auto">
          <a:xfrm>
            <a:off x="457200" y="2590800"/>
            <a:ext cx="7543800" cy="762000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rgbClr val="0000FF"/>
                </a:solidFill>
                <a:latin typeface="Arial" charset="0"/>
              </a:rPr>
              <a:t>a)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Nhờ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chú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chăm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tập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thể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dục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...</a:t>
            </a:r>
          </a:p>
        </p:txBody>
      </p:sp>
      <p:sp>
        <p:nvSpPr>
          <p:cNvPr id="11267" name="AutoShape 7"/>
          <p:cNvSpPr>
            <a:spLocks noChangeArrowheads="1"/>
          </p:cNvSpPr>
          <p:nvPr/>
        </p:nvSpPr>
        <p:spPr bwMode="auto">
          <a:xfrm>
            <a:off x="381000" y="3810000"/>
            <a:ext cx="7543800" cy="762000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rgbClr val="0000FF"/>
                </a:solidFill>
                <a:latin typeface="Arial" charset="0"/>
              </a:rPr>
              <a:t>b)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Nếu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bạn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bị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nhiễm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covid 19...</a:t>
            </a:r>
          </a:p>
        </p:txBody>
      </p:sp>
      <p:sp>
        <p:nvSpPr>
          <p:cNvPr id="11268" name="AutoShape 8"/>
          <p:cNvSpPr>
            <a:spLocks noChangeArrowheads="1"/>
          </p:cNvSpPr>
          <p:nvPr/>
        </p:nvSpPr>
        <p:spPr bwMode="auto">
          <a:xfrm>
            <a:off x="457200" y="4876800"/>
            <a:ext cx="7204075" cy="762000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rgbClr val="0000FF"/>
                </a:solidFill>
                <a:latin typeface="Arial" charset="0"/>
              </a:rPr>
              <a:t>c) ...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nhưng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bạn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vẫn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tham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gia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học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zoom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đều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đặn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11271" name="Text Box 12"/>
          <p:cNvSpPr txBox="1">
            <a:spLocks noChangeArrowheads="1"/>
          </p:cNvSpPr>
          <p:nvPr/>
        </p:nvSpPr>
        <p:spPr bwMode="auto">
          <a:xfrm>
            <a:off x="228600" y="1600200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u="sng" dirty="0" err="1">
                <a:solidFill>
                  <a:srgbClr val="0000FF"/>
                </a:solidFill>
                <a:latin typeface="Arial" charset="0"/>
              </a:rPr>
              <a:t>Bài</a:t>
            </a:r>
            <a:r>
              <a:rPr lang="en-US" sz="2000" b="1" u="sng" dirty="0">
                <a:solidFill>
                  <a:srgbClr val="0000FF"/>
                </a:solidFill>
                <a:latin typeface="Arial" charset="0"/>
              </a:rPr>
              <a:t> 3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.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Thêm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vào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chỗ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trống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một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vế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thích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hợp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để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tạo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thành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</a:p>
          <a:p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ghép</a:t>
            </a:r>
            <a:endParaRPr lang="en-US" sz="20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1272" name="Line 13"/>
          <p:cNvSpPr>
            <a:spLocks noChangeShapeType="1"/>
          </p:cNvSpPr>
          <p:nvPr/>
        </p:nvSpPr>
        <p:spPr bwMode="auto">
          <a:xfrm flipV="1">
            <a:off x="838200" y="3200400"/>
            <a:ext cx="3581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Line 14"/>
          <p:cNvSpPr>
            <a:spLocks noChangeShapeType="1"/>
          </p:cNvSpPr>
          <p:nvPr/>
        </p:nvSpPr>
        <p:spPr bwMode="auto">
          <a:xfrm flipV="1">
            <a:off x="1295400" y="5486400"/>
            <a:ext cx="58674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Line 15"/>
          <p:cNvSpPr>
            <a:spLocks noChangeShapeType="1"/>
          </p:cNvSpPr>
          <p:nvPr/>
        </p:nvSpPr>
        <p:spPr bwMode="auto">
          <a:xfrm flipV="1">
            <a:off x="914400" y="4419600"/>
            <a:ext cx="3505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3" name="Rectangle 17"/>
          <p:cNvSpPr>
            <a:spLocks noChangeArrowheads="1"/>
          </p:cNvSpPr>
          <p:nvPr/>
        </p:nvSpPr>
        <p:spPr bwMode="auto">
          <a:xfrm>
            <a:off x="1447800" y="3352800"/>
            <a:ext cx="1676400" cy="381000"/>
          </a:xfrm>
          <a:prstGeom prst="rect">
            <a:avLst/>
          </a:prstGeom>
          <a:solidFill>
            <a:srgbClr val="00FFFF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err="1">
                <a:latin typeface="Arial" charset="0"/>
              </a:rPr>
              <a:t>Vế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nguyên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nhân</a:t>
            </a:r>
            <a:endParaRPr lang="en-US" sz="2000" dirty="0">
              <a:latin typeface="Arial" charset="0"/>
            </a:endParaRPr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2286000" y="5638800"/>
            <a:ext cx="2286000" cy="304800"/>
          </a:xfrm>
          <a:prstGeom prst="rect">
            <a:avLst/>
          </a:prstGeom>
          <a:solidFill>
            <a:srgbClr val="00FFFF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Arial" charset="0"/>
              </a:rPr>
              <a:t>MQH </a:t>
            </a:r>
            <a:r>
              <a:rPr lang="en-US" sz="2000" dirty="0" err="1">
                <a:latin typeface="Arial" charset="0"/>
              </a:rPr>
              <a:t>tương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phản</a:t>
            </a:r>
            <a:endParaRPr lang="en-US" sz="2000" dirty="0">
              <a:latin typeface="Arial" charset="0"/>
            </a:endParaRPr>
          </a:p>
        </p:txBody>
      </p:sp>
      <p:sp>
        <p:nvSpPr>
          <p:cNvPr id="65555" name="Rectangle 19"/>
          <p:cNvSpPr>
            <a:spLocks noChangeArrowheads="1"/>
          </p:cNvSpPr>
          <p:nvPr/>
        </p:nvSpPr>
        <p:spPr bwMode="auto">
          <a:xfrm>
            <a:off x="1447800" y="4495800"/>
            <a:ext cx="1676400" cy="381000"/>
          </a:xfrm>
          <a:prstGeom prst="rect">
            <a:avLst/>
          </a:prstGeom>
          <a:solidFill>
            <a:srgbClr val="00FFFF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err="1">
                <a:latin typeface="Arial" charset="0"/>
              </a:rPr>
              <a:t>Vế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điều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kiện</a:t>
            </a:r>
            <a:endParaRPr lang="en-US" sz="2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3" grpId="0" animBg="1"/>
      <p:bldP spid="65554" grpId="0" animBg="1"/>
      <p:bldP spid="6555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&quot;/&gt;&lt;property id=&quot;20307&quot; value=&quot;281&quot;/&gt;&lt;/object&gt;&lt;object type=&quot;3&quot; unique_id=&quot;10005&quot;&gt;&lt;property id=&quot;20148&quot; value=&quot;5&quot;/&gt;&lt;property id=&quot;20300&quot; value=&quot;Slide 3&quot;/&gt;&lt;property id=&quot;20307&quot; value=&quot;282&quot;/&gt;&lt;/object&gt;&lt;object type=&quot;3&quot; unique_id=&quot;10006&quot;&gt;&lt;property id=&quot;20148&quot; value=&quot;5&quot;/&gt;&lt;property id=&quot;20300&quot; value=&quot;Slide 4&quot;/&gt;&lt;property id=&quot;20307&quot; value=&quot;301&quot;/&gt;&lt;/object&gt;&lt;object type=&quot;3&quot; unique_id=&quot;10007&quot;&gt;&lt;property id=&quot;20148&quot; value=&quot;5&quot;/&gt;&lt;property id=&quot;20300&quot; value=&quot;Slide 5&quot;/&gt;&lt;property id=&quot;20307&quot; value=&quot;286&quot;/&gt;&lt;/object&gt;&lt;object type=&quot;3&quot; unique_id=&quot;10008&quot;&gt;&lt;property id=&quot;20148&quot; value=&quot;5&quot;/&gt;&lt;property id=&quot;20300&quot; value=&quot;Slide 6&quot;/&gt;&lt;property id=&quot;20307&quot; value=&quot;287&quot;/&gt;&lt;/object&gt;&lt;object type=&quot;3&quot; unique_id=&quot;10009&quot;&gt;&lt;property id=&quot;20148&quot; value=&quot;5&quot;/&gt;&lt;property id=&quot;20300&quot; value=&quot;Slide 7&quot;/&gt;&lt;property id=&quot;20307&quot; value=&quot;289&quot;/&gt;&lt;/object&gt;&lt;object type=&quot;3&quot; unique_id=&quot;10010&quot;&gt;&lt;property id=&quot;20148&quot; value=&quot;5&quot;/&gt;&lt;property id=&quot;20300&quot; value=&quot;Slide 8&quot;/&gt;&lt;property id=&quot;20307&quot; value=&quot;290&quot;/&gt;&lt;/object&gt;&lt;object type=&quot;3&quot; unique_id=&quot;10011&quot;&gt;&lt;property id=&quot;20148&quot; value=&quot;5&quot;/&gt;&lt;property id=&quot;20300&quot; value=&quot;Slide 9&quot;/&gt;&lt;property id=&quot;20307&quot; value=&quot;292&quot;/&gt;&lt;/object&gt;&lt;object type=&quot;3&quot; unique_id=&quot;10012&quot;&gt;&lt;property id=&quot;20148&quot; value=&quot;5&quot;/&gt;&lt;property id=&quot;20300&quot; value=&quot;Slide 10&quot;/&gt;&lt;property id=&quot;20307&quot; value=&quot;294&quot;/&gt;&lt;/object&gt;&lt;object type=&quot;3&quot; unique_id=&quot;10013&quot;&gt;&lt;property id=&quot;20148&quot; value=&quot;5&quot;/&gt;&lt;property id=&quot;20300&quot; value=&quot;Slide 11&quot;/&gt;&lt;property id=&quot;20307&quot; value=&quot;295&quot;/&gt;&lt;/object&gt;&lt;object type=&quot;3&quot; unique_id=&quot;10014&quot;&gt;&lt;property id=&quot;20148&quot; value=&quot;5&quot;/&gt;&lt;property id=&quot;20300&quot; value=&quot;Slide 12&quot;/&gt;&lt;property id=&quot;20307&quot; value=&quot;296&quot;/&gt;&lt;/object&gt;&lt;object type=&quot;3&quot; unique_id=&quot;10015&quot;&gt;&lt;property id=&quot;20148&quot; value=&quot;5&quot;/&gt;&lt;property id=&quot;20300&quot; value=&quot;Slide 13&quot;/&gt;&lt;property id=&quot;20307&quot; value=&quot;297&quot;/&gt;&lt;/object&gt;&lt;object type=&quot;3&quot; unique_id=&quot;10030&quot;&gt;&lt;property id=&quot;20148&quot; value=&quot;5&quot;/&gt;&lt;property id=&quot;20300&quot; value=&quot;Slide 1&quot;/&gt;&lt;property id=&quot;20307&quot; value=&quot;302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959979911,D:\tai lieu NHA\du gio ĐL\Media.ppcx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1694</TotalTime>
  <Words>909</Words>
  <Application>Microsoft Office PowerPoint</Application>
  <PresentationFormat>On-screen Show (4:3)</PresentationFormat>
  <Paragraphs>166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.VnArial Narrow</vt:lpstr>
      <vt:lpstr>.VnTime</vt:lpstr>
      <vt:lpstr>Arial</vt:lpstr>
      <vt:lpstr>Times New Roman</vt:lpstr>
      <vt:lpstr>Trebuchet MS</vt:lpstr>
      <vt:lpstr>VNI-Helve</vt:lpstr>
      <vt:lpstr>VNI-Times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 Thanh Thao</dc:creator>
  <cp:lastModifiedBy>SONY</cp:lastModifiedBy>
  <cp:revision>233</cp:revision>
  <dcterms:created xsi:type="dcterms:W3CDTF">2007-05-02T06:00:07Z</dcterms:created>
  <dcterms:modified xsi:type="dcterms:W3CDTF">2022-02-19T13:56:15Z</dcterms:modified>
</cp:coreProperties>
</file>