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1" r:id="rId3"/>
  </p:sldMasterIdLst>
  <p:notesMasterIdLst>
    <p:notesMasterId r:id="rId25"/>
  </p:notesMasterIdLst>
  <p:sldIdLst>
    <p:sldId id="476" r:id="rId4"/>
    <p:sldId id="266" r:id="rId5"/>
    <p:sldId id="492" r:id="rId6"/>
    <p:sldId id="494" r:id="rId7"/>
    <p:sldId id="491" r:id="rId8"/>
    <p:sldId id="493" r:id="rId9"/>
    <p:sldId id="489" r:id="rId10"/>
    <p:sldId id="488" r:id="rId11"/>
    <p:sldId id="490" r:id="rId12"/>
    <p:sldId id="279" r:id="rId13"/>
    <p:sldId id="495" r:id="rId14"/>
    <p:sldId id="496" r:id="rId15"/>
    <p:sldId id="284" r:id="rId16"/>
    <p:sldId id="487" r:id="rId17"/>
    <p:sldId id="498" r:id="rId18"/>
    <p:sldId id="287" r:id="rId19"/>
    <p:sldId id="499" r:id="rId20"/>
    <p:sldId id="497" r:id="rId21"/>
    <p:sldId id="500" r:id="rId22"/>
    <p:sldId id="281" r:id="rId23"/>
    <p:sldId id="282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797" autoAdjust="0"/>
    <p:restoredTop sz="94660"/>
  </p:normalViewPr>
  <p:slideViewPr>
    <p:cSldViewPr>
      <p:cViewPr varScale="1">
        <p:scale>
          <a:sx n="42" d="100"/>
          <a:sy n="42" d="100"/>
        </p:scale>
        <p:origin x="53" y="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C087-0920-453A-821F-7C8EED3086B9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67ABE-DC29-4207-943E-924E80DEA0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01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F0E7B9-C67E-4C28-A3EA-80961FE1F9CB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4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91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2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9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7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794FDF-5C75-42C9-AEC0-310C7C3CD7E4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8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61EE92-EF68-40B7-BC34-4A19FD598CA2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5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55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43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8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C62142-D654-4DD2-B8FF-B8D18DCBED07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97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5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957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937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048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942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836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7035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9935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6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9F482E-DAD4-4B05-ABB6-DEB4042C1492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96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1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2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98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8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5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03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867A25-3F7E-4A95-800C-A2612B437CE6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6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D91051-3376-4999-B879-CCE015641040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5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38CA61-F368-4548-966C-7D07AFD0117F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FC34D6-FDC5-4935-A019-CEE0639986EA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D50154-EE87-4E1C-B902-7020CF3241D4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9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90E8EC-8666-4184-9C48-C6D33D84CC6D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8948-A108-48E8-8019-426FFE6C3586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76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8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5DDC7284-C5D3-4AF3-BFDA-7E8EF13DB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2" y="0"/>
            <a:ext cx="9147854" cy="6858000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2BE61843-55EE-4258-860F-ED726F368EA6}"/>
              </a:ext>
            </a:extLst>
          </p:cNvPr>
          <p:cNvSpPr txBox="1"/>
          <p:nvPr/>
        </p:nvSpPr>
        <p:spPr>
          <a:xfrm>
            <a:off x="-49172" y="2108205"/>
            <a:ext cx="93970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>
                <a:solidFill>
                  <a:srgbClr val="C00000"/>
                </a:solidFill>
                <a:latin typeface="iCiel La Chic Pro Shaded" panose="02000506090000020004" pitchFamily="50" charset="0"/>
                <a:cs typeface="Times New Roman" pitchFamily="18" charset="0"/>
              </a:rPr>
              <a:t>Chính</a:t>
            </a:r>
            <a:r>
              <a:rPr lang="en-US" sz="8000" u="sng" dirty="0">
                <a:solidFill>
                  <a:srgbClr val="C00000"/>
                </a:solidFill>
                <a:latin typeface="iCiel La Chic Pro Shaded" panose="02000506090000020004" pitchFamily="50" charset="0"/>
                <a:cs typeface="Times New Roman" pitchFamily="18" charset="0"/>
              </a:rPr>
              <a:t> </a:t>
            </a:r>
            <a:r>
              <a:rPr lang="en-US" sz="8000" u="sng" dirty="0" err="1">
                <a:solidFill>
                  <a:srgbClr val="C00000"/>
                </a:solidFill>
                <a:latin typeface="iCiel La Chic Pro Shaded" panose="02000506090000020004" pitchFamily="50" charset="0"/>
                <a:cs typeface="Times New Roman" pitchFamily="18" charset="0"/>
              </a:rPr>
              <a:t>tả</a:t>
            </a:r>
            <a:endParaRPr lang="en-US" sz="8000" u="sng" dirty="0">
              <a:solidFill>
                <a:srgbClr val="C00000"/>
              </a:solidFill>
              <a:latin typeface="iCiel La Chic Pro Shaded" panose="02000506090000020004" pitchFamily="50" charset="0"/>
              <a:cs typeface="Times New Roman" pitchFamily="18" charset="0"/>
            </a:endParaRPr>
          </a:p>
          <a:p>
            <a:pPr algn="ctr"/>
            <a:r>
              <a:rPr lang="en-US" sz="9600" u="sng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Ai </a:t>
            </a:r>
            <a:r>
              <a:rPr lang="en-US" sz="9600" u="sng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có</a:t>
            </a:r>
            <a:r>
              <a:rPr lang="en-US" sz="9600" u="sng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9600" u="sng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lỗi</a:t>
            </a:r>
            <a:r>
              <a:rPr lang="en-US" sz="9600" u="sng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?</a:t>
            </a:r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D2DEB453-FD9E-46D3-BB13-AFA2662D2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26" y="110549"/>
            <a:ext cx="1878188" cy="190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594026" y="6487095"/>
            <a:ext cx="3694628" cy="334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15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15" y="-141832"/>
            <a:ext cx="3727012" cy="6943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00766"/>
            <a:ext cx="3792116" cy="68709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72" y="0"/>
            <a:ext cx="2374913" cy="68709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6" y="0"/>
            <a:ext cx="2458603" cy="18852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94" y="-64492"/>
            <a:ext cx="2441764" cy="6870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47" y="-21261"/>
            <a:ext cx="2343959" cy="1797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" y="6210432"/>
            <a:ext cx="9127935" cy="9233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-12552" y="6189129"/>
            <a:ext cx="1532900" cy="6620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165947" y="6000750"/>
            <a:ext cx="1976093" cy="8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">
            <a:extLst>
              <a:ext uri="{FF2B5EF4-FFF2-40B4-BE49-F238E27FC236}">
                <a16:creationId xmlns:a16="http://schemas.microsoft.com/office/drawing/2014/main" id="{AEB0341C-89A6-41D7-9FB5-C8D7494F0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77" y="1470622"/>
            <a:ext cx="8870445" cy="5009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Cơn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lắng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xuống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hối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hận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chạm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khuỷu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vai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vác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Bỗng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can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đảm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5920" y="271054"/>
            <a:ext cx="354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Luyện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viết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từ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khó</a:t>
            </a:r>
            <a:endParaRPr lang="en-US" sz="3200" b="1" u="sng" dirty="0">
              <a:solidFill>
                <a:srgbClr val="C00000"/>
              </a:solidFill>
              <a:latin typeface="iCiel Cucho" pitchFamily="50" charset="0"/>
              <a:cs typeface="iCiel Cucho" pitchFamily="50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184068" y="3068960"/>
            <a:ext cx="2268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203848" y="3861048"/>
            <a:ext cx="1980220" cy="98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355976" y="4653136"/>
            <a:ext cx="13615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596867" y="2204864"/>
            <a:ext cx="23638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>
            <a:extLst>
              <a:ext uri="{FF2B5EF4-FFF2-40B4-BE49-F238E27FC236}">
                <a16:creationId xmlns:a16="http://schemas.microsoft.com/office/drawing/2014/main" id="{F62F85CF-64FA-4ECF-856D-EB30FEA1E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8" y="33184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">
            <a:extLst>
              <a:ext uri="{FF2B5EF4-FFF2-40B4-BE49-F238E27FC236}">
                <a16:creationId xmlns:a16="http://schemas.microsoft.com/office/drawing/2014/main" id="{AEB0341C-89A6-41D7-9FB5-C8D7494F0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38" y="3401328"/>
            <a:ext cx="8626324" cy="968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mẫu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2F85CF-64FA-4ECF-856D-EB30FEA1E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0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04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2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3DF43-E2C0-46A6-9A8A-26D15943D4CD}"/>
              </a:ext>
            </a:extLst>
          </p:cNvPr>
          <p:cNvSpPr txBox="1"/>
          <p:nvPr/>
        </p:nvSpPr>
        <p:spPr>
          <a:xfrm>
            <a:off x="611560" y="260648"/>
            <a:ext cx="750201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13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9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2021.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8D4C10C-86C8-40DD-B4A6-8D7008D69E45}"/>
              </a:ext>
            </a:extLst>
          </p:cNvPr>
          <p:cNvSpPr txBox="1"/>
          <p:nvPr/>
        </p:nvSpPr>
        <p:spPr>
          <a:xfrm>
            <a:off x="2267744" y="811681"/>
            <a:ext cx="1728192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tả</a:t>
            </a:r>
            <a:endParaRPr kumimoji="0" 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1AF9595-1482-49FC-A0E0-BD9176F3B663}"/>
              </a:ext>
            </a:extLst>
          </p:cNvPr>
          <p:cNvSpPr txBox="1"/>
          <p:nvPr/>
        </p:nvSpPr>
        <p:spPr>
          <a:xfrm>
            <a:off x="1474688" y="1362714"/>
            <a:ext cx="3385344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Ai có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? 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8C71F04-BD14-4587-8702-7B3C64DC3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83" y="125071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845B516-ED01-4A90-B7FB-AED99E4BD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1978115"/>
            <a:ext cx="1036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giận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xuống.Tôi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48184-5324-4123-ABC6-CC157B42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2536916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chạm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khuỷu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en-US" sz="2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0EE738A-A7D6-49B0-AEAB-FD48C18F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084503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vác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669E7734-738D-440D-A516-E8D9B8DB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645024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Bỗng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6941AA14-92D3-4D06-962B-D84B2683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4201924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can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2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3">
            <a:extLst>
              <a:ext uri="{FF2B5EF4-FFF2-40B4-BE49-F238E27FC236}">
                <a16:creationId xmlns:a16="http://schemas.microsoft.com/office/drawing/2014/main" id="{AFFDE5EB-2670-4AD9-9BE7-3A3546AA9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4584" y="-799966"/>
            <a:ext cx="11294686" cy="860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5612" y="124576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LƯU Ý TƯ THẾ NGỒI VIẾT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55EB69-A8FB-45B8-B43C-C2764C70D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4" b="95349" l="6173" r="92593">
                        <a14:foregroundMark x1="65432" y1="9302" x2="65021" y2="17054"/>
                        <a14:foregroundMark x1="6584" y1="43023" x2="6173" y2="50000"/>
                        <a14:foregroundMark x1="6584" y1="93798" x2="6584" y2="95349"/>
                        <a14:foregroundMark x1="46502" y1="84109" x2="44444" y2="86434"/>
                        <a14:foregroundMark x1="50617" y1="83333" x2="50617" y2="85271"/>
                        <a14:foregroundMark x1="57202" y1="95736" x2="57202" y2="95736"/>
                        <a14:foregroundMark x1="90947" y1="64729" x2="90947" y2="64729"/>
                        <a14:foregroundMark x1="93004" y1="61628" x2="93004" y2="61628"/>
                        <a14:foregroundMark x1="45679" y1="38760" x2="45679" y2="38760"/>
                        <a14:foregroundMark x1="49383" y1="38372" x2="49383" y2="38372"/>
                        <a14:foregroundMark x1="41152" y1="39922" x2="47325" y2="41860"/>
                        <a14:foregroundMark x1="40329" y1="38372" x2="39918" y2="37984"/>
                        <a14:foregroundMark x1="72840" y1="29070" x2="72016" y2="39922"/>
                        <a14:foregroundMark x1="72428" y1="22481" x2="71193" y2="29070"/>
                        <a14:foregroundMark x1="72840" y1="32558" x2="75720" y2="44961"/>
                        <a14:foregroundMark x1="75309" y1="25194" x2="77366" y2="41473"/>
                        <a14:foregroundMark x1="77366" y1="41473" x2="77778" y2="41473"/>
                        <a14:foregroundMark x1="65021" y1="35271" x2="69547" y2="33721"/>
                        <a14:foregroundMark x1="68313" y1="4264" x2="68313" y2="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6" y="4064552"/>
            <a:ext cx="2527507" cy="249096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8AAA07E7-92C7-499F-9A76-4A4CB5C02527}"/>
              </a:ext>
            </a:extLst>
          </p:cNvPr>
          <p:cNvSpPr txBox="1"/>
          <p:nvPr/>
        </p:nvSpPr>
        <p:spPr>
          <a:xfrm>
            <a:off x="925380" y="1833885"/>
            <a:ext cx="839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1.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Ngồi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đúng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tư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thế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tránh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tật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khúc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xạ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học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hiệu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quả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hơn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B901F1-482A-42CE-8082-D0D571576FEF}"/>
              </a:ext>
            </a:extLst>
          </p:cNvPr>
          <p:cNvSpPr txBox="1"/>
          <p:nvPr/>
        </p:nvSpPr>
        <p:spPr>
          <a:xfrm>
            <a:off x="899592" y="3131709"/>
            <a:ext cx="641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4.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Ngồi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thẳng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lưng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hướng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nhẹ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lên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phía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trước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4430811-F60E-4903-875D-A095CCB723F8}"/>
              </a:ext>
            </a:extLst>
          </p:cNvPr>
          <p:cNvSpPr txBox="1"/>
          <p:nvPr/>
        </p:nvSpPr>
        <p:spPr>
          <a:xfrm>
            <a:off x="899593" y="3580478"/>
            <a:ext cx="748417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5.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Thân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người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tỳ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vào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mà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cách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1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nắm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tay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8D6A9F2-DAF9-4C65-8797-BC7FEDC23AE7}"/>
              </a:ext>
            </a:extLst>
          </p:cNvPr>
          <p:cNvSpPr txBox="1"/>
          <p:nvPr/>
        </p:nvSpPr>
        <p:spPr>
          <a:xfrm>
            <a:off x="916857" y="4040786"/>
            <a:ext cx="600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6.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Chân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ghế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phải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vững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tránh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bập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bênh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CCD37560-950F-4F30-A83D-0F9EC685ABD0}"/>
              </a:ext>
            </a:extLst>
          </p:cNvPr>
          <p:cNvSpPr txBox="1"/>
          <p:nvPr/>
        </p:nvSpPr>
        <p:spPr>
          <a:xfrm>
            <a:off x="925381" y="2250273"/>
            <a:ext cx="621763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2.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Khuỷu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tay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thuận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viết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nằm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trên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mặt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 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E400ABF-8345-4637-839D-FB06D3556707}"/>
              </a:ext>
            </a:extLst>
          </p:cNvPr>
          <p:cNvSpPr txBox="1"/>
          <p:nvPr/>
        </p:nvSpPr>
        <p:spPr>
          <a:xfrm>
            <a:off x="916857" y="2682940"/>
            <a:ext cx="586628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3.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Chân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đặt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thoải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mái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tiếp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xúc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với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mặt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sàn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cxnSp>
        <p:nvCxnSpPr>
          <p:cNvPr id="17" name="Đường kết nối: Mũi tên Gấp khúc 16">
            <a:extLst>
              <a:ext uri="{FF2B5EF4-FFF2-40B4-BE49-F238E27FC236}">
                <a16:creationId xmlns:a16="http://schemas.microsoft.com/office/drawing/2014/main" id="{290C64A9-831D-455B-ABE2-04566D2D5F6E}"/>
              </a:ext>
            </a:extLst>
          </p:cNvPr>
          <p:cNvCxnSpPr>
            <a:cxnSpLocks/>
          </p:cNvCxnSpPr>
          <p:nvPr/>
        </p:nvCxnSpPr>
        <p:spPr>
          <a:xfrm flipV="1">
            <a:off x="7117861" y="5661248"/>
            <a:ext cx="1270563" cy="788763"/>
          </a:xfrm>
          <a:prstGeom prst="bentConnector3">
            <a:avLst>
              <a:gd name="adj1" fmla="val 4161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>
            <a:extLst>
              <a:ext uri="{FF2B5EF4-FFF2-40B4-BE49-F238E27FC236}">
                <a16:creationId xmlns:a16="http://schemas.microsoft.com/office/drawing/2014/main" id="{14332338-CEC6-483C-BAB3-E26A089F5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3520" y="4632743"/>
            <a:ext cx="2135347" cy="2225257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339556BC-FB56-418E-B7C5-04A948D469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413204" cy="142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25144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2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3DF43-E2C0-46A6-9A8A-26D15943D4CD}"/>
              </a:ext>
            </a:extLst>
          </p:cNvPr>
          <p:cNvSpPr txBox="1"/>
          <p:nvPr/>
        </p:nvSpPr>
        <p:spPr>
          <a:xfrm>
            <a:off x="611560" y="828273"/>
            <a:ext cx="750201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strike="noStrike" kern="1200" normalizeH="0" baseline="0" noProof="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2800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strike="noStrike" kern="1200" normalizeH="0" baseline="0" noProof="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hai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 13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 9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 2021.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8D4C10C-86C8-40DD-B4A6-8D7008D69E45}"/>
              </a:ext>
            </a:extLst>
          </p:cNvPr>
          <p:cNvSpPr txBox="1"/>
          <p:nvPr/>
        </p:nvSpPr>
        <p:spPr>
          <a:xfrm>
            <a:off x="2267744" y="1379306"/>
            <a:ext cx="1728192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strike="noStrike" kern="1200" normalizeH="0" baseline="0" noProof="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Chính</a:t>
            </a:r>
            <a:r>
              <a:rPr kumimoji="0" lang="en-US" sz="2800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strike="noStrike" kern="1200" normalizeH="0" baseline="0" noProof="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tả</a:t>
            </a:r>
            <a:endParaRPr kumimoji="0" lang="en-US" sz="2800" strike="noStrike" kern="1200" normalizeH="0" baseline="0" noProof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1AF9595-1482-49FC-A0E0-BD9176F3B663}"/>
              </a:ext>
            </a:extLst>
          </p:cNvPr>
          <p:cNvSpPr txBox="1"/>
          <p:nvPr/>
        </p:nvSpPr>
        <p:spPr>
          <a:xfrm>
            <a:off x="1474688" y="1930339"/>
            <a:ext cx="3385344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Ai c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ó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lỗi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?</a:t>
            </a:r>
            <a:r>
              <a:rPr kumimoji="0" lang="en-US" sz="2800" b="1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8C71F04-BD14-4587-8702-7B3C64DC3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83" y="692696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845B516-ED01-4A90-B7FB-AED99E4BD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2545740"/>
            <a:ext cx="1036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giận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xuống.Tôi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48184-5324-4123-ABC6-CC157B42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104541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chạm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khuỷu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en-US" sz="2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0EE738A-A7D6-49B0-AEAB-FD48C18F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652128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vác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669E7734-738D-440D-A516-E8D9B8DB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4212649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Bỗng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6941AA14-92D3-4D06-962B-D84B2683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4769549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can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756FB894-D0FC-4CAE-9E95-05E7CA29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320193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Sửa</a:t>
            </a:r>
            <a:r>
              <a:rPr lang="en-US" alt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lỗi</a:t>
            </a:r>
            <a:r>
              <a:rPr lang="en-US" alt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01DEF11A-D929-44BA-A7D1-42DE55D84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7384"/>
            <a:ext cx="9144000" cy="649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SOÁT LỖI</a:t>
            </a:r>
          </a:p>
        </p:txBody>
      </p:sp>
    </p:spTree>
    <p:extLst>
      <p:ext uri="{BB962C8B-B14F-4D97-AF65-F5344CB8AC3E}">
        <p14:creationId xmlns:p14="http://schemas.microsoft.com/office/powerpoint/2010/main" val="92395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24544" y="-274265"/>
            <a:ext cx="10945216" cy="79185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8360" y="1889258"/>
            <a:ext cx="802838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ngữ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chứa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tiếng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Ciel Cadena" panose="02000503000000020004" pitchFamily="50" charset="0"/>
              <a:ea typeface="+mj-ea"/>
              <a:cs typeface="+mj-cs"/>
            </a:endParaRPr>
          </a:p>
        </p:txBody>
      </p:sp>
      <p:pic>
        <p:nvPicPr>
          <p:cNvPr id="17" name="Picture 5" descr="1-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05" y="4152105"/>
            <a:ext cx="2380754" cy="2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D46E905-0860-465A-9177-04C3220B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691680" cy="17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84040" y="2763519"/>
            <a:ext cx="6611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a.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uêch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6704DA-ADFA-48F3-AFF3-9E1440EB522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437750" y="3637780"/>
            <a:ext cx="66024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HP001 5 hàng" panose="020B0603050302020204" pitchFamily="34" charset="0"/>
              </a:rPr>
              <a:t>- Ng……. </a:t>
            </a:r>
            <a:r>
              <a:rPr lang="en-US" altLang="en-US" sz="44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ngoạc</a:t>
            </a:r>
            <a:endParaRPr lang="en-US" altLang="en-US" sz="4400" b="1" dirty="0">
              <a:solidFill>
                <a:srgbClr val="00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71C20F1-57C1-4597-A09D-24C0632F4C3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439278" y="4651171"/>
            <a:ext cx="6673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HP001 5 hàng" panose="020B06030503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Rỗng</a:t>
            </a:r>
            <a:r>
              <a:rPr lang="en-US" altLang="en-US" sz="4400" b="1" dirty="0">
                <a:solidFill>
                  <a:srgbClr val="000000"/>
                </a:solidFill>
                <a:latin typeface="HP001 5 hàng" panose="020B0603050302020204" pitchFamily="34" charset="0"/>
              </a:rPr>
              <a:t> t……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3703D01-9333-4C73-AD22-761D401A768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437750" y="5610478"/>
            <a:ext cx="52546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HP001 5 hàng" panose="020B06030503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Bộc</a:t>
            </a:r>
            <a:r>
              <a:rPr lang="en-US" altLang="en-US" sz="4400" b="1" dirty="0">
                <a:solidFill>
                  <a:srgbClr val="000000"/>
                </a:solidFill>
                <a:latin typeface="HP001 5 hàng" panose="020B0603050302020204" pitchFamily="34" charset="0"/>
              </a:rPr>
              <a:t> t…….</a:t>
            </a:r>
          </a:p>
        </p:txBody>
      </p:sp>
    </p:spTree>
    <p:extLst>
      <p:ext uri="{BB962C8B-B14F-4D97-AF65-F5344CB8AC3E}">
        <p14:creationId xmlns:p14="http://schemas.microsoft.com/office/powerpoint/2010/main" val="16179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24544" y="-274265"/>
            <a:ext cx="10945216" cy="79185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8360" y="1889258"/>
            <a:ext cx="802838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chứa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tiếng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  <p:pic>
        <p:nvPicPr>
          <p:cNvPr id="17" name="Picture 5" descr="1-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05" y="4152105"/>
            <a:ext cx="2380754" cy="2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D46E905-0860-465A-9177-04C3220B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691680" cy="17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84040" y="2763519"/>
            <a:ext cx="6611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 dirty="0">
                <a:latin typeface="HP001 5 hàng" panose="020B0603050302020204" pitchFamily="34" charset="0"/>
              </a:rPr>
              <a:t>a. </a:t>
            </a:r>
            <a:r>
              <a:rPr lang="en-US" altLang="en-US" sz="4000" b="1" i="0" dirty="0" err="1">
                <a:latin typeface="HP001 5 hàng" panose="020B0603050302020204" pitchFamily="34" charset="0"/>
              </a:rPr>
              <a:t>Có</a:t>
            </a:r>
            <a:r>
              <a:rPr lang="en-US" altLang="en-US" sz="4000" b="1" i="0" dirty="0">
                <a:latin typeface="HP001 5 hàng" panose="020B0603050302020204" pitchFamily="34" charset="0"/>
              </a:rPr>
              <a:t> </a:t>
            </a:r>
            <a:r>
              <a:rPr lang="en-US" altLang="en-US" sz="4000" b="1" i="0" dirty="0" err="1">
                <a:latin typeface="HP001 5 hàng" panose="020B0603050302020204" pitchFamily="34" charset="0"/>
              </a:rPr>
              <a:t>vần</a:t>
            </a:r>
            <a:r>
              <a:rPr lang="en-US" altLang="en-US" sz="4000" b="1" i="0" dirty="0">
                <a:latin typeface="HP001 5 hàng" panose="020B0603050302020204" pitchFamily="34" charset="0"/>
              </a:rPr>
              <a:t> </a:t>
            </a:r>
            <a:r>
              <a:rPr lang="en-US" altLang="en-US" sz="4000" b="1" i="0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uêch</a:t>
            </a:r>
            <a:r>
              <a:rPr lang="en-US" altLang="en-US" sz="4000" b="1" i="0" u="sng" dirty="0"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53521F3-A54E-4CF9-A97C-4D51A3B4ED6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67744" y="3848575"/>
            <a:ext cx="66024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 dirty="0">
                <a:latin typeface="HP001 5 hàng" panose="020B0603050302020204" pitchFamily="34" charset="0"/>
              </a:rPr>
              <a:t>- </a:t>
            </a:r>
            <a:r>
              <a:rPr lang="en-US" altLang="en-US" sz="4400" b="1" i="0" dirty="0" err="1">
                <a:latin typeface="HP001 5 hàng" panose="020B0603050302020204" pitchFamily="34" charset="0"/>
              </a:rPr>
              <a:t>Ng</a:t>
            </a:r>
            <a:r>
              <a:rPr lang="en-US" altLang="en-US" sz="4400" b="1" i="0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uệch</a:t>
            </a:r>
            <a:r>
              <a:rPr lang="en-US" altLang="en-US" sz="4400" b="1" i="0" dirty="0">
                <a:latin typeface="HP001 5 hàng" panose="020B0603050302020204" pitchFamily="34" charset="0"/>
              </a:rPr>
              <a:t> </a:t>
            </a:r>
            <a:r>
              <a:rPr lang="en-US" altLang="en-US" sz="4400" b="1" i="0" dirty="0" err="1">
                <a:latin typeface="HP001 5 hàng" panose="020B0603050302020204" pitchFamily="34" charset="0"/>
              </a:rPr>
              <a:t>ngoạc</a:t>
            </a:r>
            <a:endParaRPr lang="en-US" altLang="en-US" sz="4400" b="1" i="0" dirty="0">
              <a:latin typeface="HP001 5 hàng" panose="020B06030503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FBF474D-8609-43C4-823D-7974D47F343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67744" y="4765753"/>
            <a:ext cx="6673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 dirty="0">
                <a:latin typeface="HP001 5 hàng" panose="020B0603050302020204" pitchFamily="34" charset="0"/>
              </a:rPr>
              <a:t>- </a:t>
            </a:r>
            <a:r>
              <a:rPr lang="en-US" altLang="en-US" sz="4400" b="1" i="0" dirty="0" err="1">
                <a:latin typeface="HP001 5 hàng" panose="020B0603050302020204" pitchFamily="34" charset="0"/>
              </a:rPr>
              <a:t>Rỗng</a:t>
            </a:r>
            <a:r>
              <a:rPr lang="en-US" altLang="en-US" sz="4400" b="1" i="0" dirty="0">
                <a:latin typeface="HP001 5 hàng" panose="020B0603050302020204" pitchFamily="34" charset="0"/>
              </a:rPr>
              <a:t> </a:t>
            </a:r>
            <a:r>
              <a:rPr lang="en-US" altLang="en-US" sz="4400" b="1" i="0" dirty="0" err="1">
                <a:latin typeface="HP001 5 hàng" panose="020B0603050302020204" pitchFamily="34" charset="0"/>
              </a:rPr>
              <a:t>t</a:t>
            </a:r>
            <a:r>
              <a:rPr lang="en-US" altLang="en-US" sz="4400" b="1" i="0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uếch</a:t>
            </a:r>
            <a:endParaRPr lang="en-US" altLang="en-US" sz="4400" b="1" i="0" u="sng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D6FCF7A-5437-411B-BCA2-D1BB45A1657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67744" y="5648860"/>
            <a:ext cx="52546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 dirty="0">
                <a:latin typeface="HP001 5 hàng" panose="020B0603050302020204" pitchFamily="34" charset="0"/>
              </a:rPr>
              <a:t>- </a:t>
            </a:r>
            <a:r>
              <a:rPr lang="en-US" altLang="en-US" sz="4400" b="1" i="0" dirty="0" err="1">
                <a:latin typeface="HP001 5 hàng" panose="020B0603050302020204" pitchFamily="34" charset="0"/>
              </a:rPr>
              <a:t>Bộc</a:t>
            </a:r>
            <a:r>
              <a:rPr lang="en-US" altLang="en-US" sz="4400" b="1" i="0" dirty="0">
                <a:latin typeface="HP001 5 hàng" panose="020B0603050302020204" pitchFamily="34" charset="0"/>
              </a:rPr>
              <a:t> </a:t>
            </a:r>
            <a:r>
              <a:rPr lang="en-US" altLang="en-US" sz="4400" b="1" i="0" dirty="0" err="1">
                <a:latin typeface="HP001 5 hàng" panose="020B0603050302020204" pitchFamily="34" charset="0"/>
              </a:rPr>
              <a:t>t</a:t>
            </a:r>
            <a:r>
              <a:rPr lang="en-US" altLang="en-US" sz="4400" b="1" i="0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uệch</a:t>
            </a:r>
            <a:endParaRPr lang="en-US" altLang="en-US" sz="4400" b="1" i="0" u="sng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24544" y="-274265"/>
            <a:ext cx="10945216" cy="79185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8360" y="1889258"/>
            <a:ext cx="802838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ngữ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chứa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tiếng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Ciel Cadena" panose="02000503000000020004" pitchFamily="50" charset="0"/>
              <a:ea typeface="+mj-ea"/>
              <a:cs typeface="+mj-cs"/>
            </a:endParaRPr>
          </a:p>
        </p:txBody>
      </p:sp>
      <p:pic>
        <p:nvPicPr>
          <p:cNvPr id="17" name="Picture 5" descr="1-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05" y="4152105"/>
            <a:ext cx="2380754" cy="2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D46E905-0860-465A-9177-04C3220B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691680" cy="17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84040" y="2763519"/>
            <a:ext cx="6611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HP001 5 hàng" panose="020B0603050302020204" pitchFamily="34" charset="0"/>
              </a:rPr>
              <a:t>b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uyu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D329785-F9BA-4281-9FE1-895B19F35B43}"/>
              </a:ext>
            </a:extLst>
          </p:cNvPr>
          <p:cNvSpPr txBox="1"/>
          <p:nvPr/>
        </p:nvSpPr>
        <p:spPr>
          <a:xfrm>
            <a:off x="2284681" y="3608886"/>
            <a:ext cx="687228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0" dirty="0">
                <a:latin typeface="HP001 5 hàng" panose="020B0603050302020204" pitchFamily="34" charset="0"/>
                <a:cs typeface="Times New Roman" pitchFamily="18" charset="0"/>
              </a:rPr>
              <a:t>- </a:t>
            </a:r>
            <a:r>
              <a:rPr lang="en-US" sz="4400" b="1" i="0" dirty="0" err="1">
                <a:latin typeface="HP001 5 hàng" panose="020B0603050302020204" pitchFamily="34" charset="0"/>
                <a:cs typeface="Times New Roman" pitchFamily="18" charset="0"/>
              </a:rPr>
              <a:t>Kh</a:t>
            </a:r>
            <a:r>
              <a:rPr lang="en-US" sz="4400" b="1" i="0" dirty="0">
                <a:latin typeface="HP001 5 hàng" panose="020B0603050302020204" pitchFamily="34" charset="0"/>
                <a:cs typeface="Times New Roman" pitchFamily="18" charset="0"/>
              </a:rPr>
              <a:t>.….. </a:t>
            </a:r>
            <a:r>
              <a:rPr lang="en-US" sz="4400" b="1" i="0" dirty="0" err="1">
                <a:latin typeface="HP001 5 hàng" panose="020B0603050302020204" pitchFamily="34" charset="0"/>
                <a:cs typeface="Times New Roman" pitchFamily="18" charset="0"/>
              </a:rPr>
              <a:t>tay</a:t>
            </a:r>
            <a:endParaRPr lang="en-US" sz="4400" b="1" i="0" dirty="0"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37BCAE5E-B14C-4566-81DD-E5A9E1730E3C}"/>
              </a:ext>
            </a:extLst>
          </p:cNvPr>
          <p:cNvSpPr txBox="1"/>
          <p:nvPr/>
        </p:nvSpPr>
        <p:spPr>
          <a:xfrm>
            <a:off x="2288129" y="5262050"/>
            <a:ext cx="63325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0" dirty="0">
                <a:latin typeface="HP001 5 hàng" panose="020B0603050302020204" pitchFamily="34" charset="0"/>
                <a:cs typeface="Times New Roman" pitchFamily="18" charset="0"/>
              </a:rPr>
              <a:t>- </a:t>
            </a:r>
            <a:r>
              <a:rPr lang="en-US" sz="4400" b="1" i="0" dirty="0" err="1">
                <a:latin typeface="HP001 5 hàng" panose="020B0603050302020204" pitchFamily="34" charset="0"/>
                <a:cs typeface="Times New Roman" pitchFamily="18" charset="0"/>
              </a:rPr>
              <a:t>Ngã</a:t>
            </a:r>
            <a:r>
              <a:rPr lang="en-US" sz="4400" b="1" i="0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i="0" dirty="0" err="1">
                <a:latin typeface="HP001 5 hàng" panose="020B0603050302020204" pitchFamily="34" charset="0"/>
                <a:cs typeface="Times New Roman" pitchFamily="18" charset="0"/>
              </a:rPr>
              <a:t>kh</a:t>
            </a:r>
            <a:r>
              <a:rPr lang="en-US" sz="4400" b="1" i="0" dirty="0">
                <a:latin typeface="HP001 5 hàng" panose="020B0603050302020204" pitchFamily="34" charset="0"/>
                <a:cs typeface="Times New Roman" pitchFamily="18" charset="0"/>
              </a:rPr>
              <a:t>……</a:t>
            </a:r>
            <a:endParaRPr lang="en-US" sz="4400" b="1" i="0" u="sng" dirty="0"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7528F57-7477-4EC2-BF27-2C85895C447F}"/>
              </a:ext>
            </a:extLst>
          </p:cNvPr>
          <p:cNvSpPr txBox="1"/>
          <p:nvPr/>
        </p:nvSpPr>
        <p:spPr>
          <a:xfrm>
            <a:off x="2284681" y="4435468"/>
            <a:ext cx="673735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0" dirty="0">
                <a:latin typeface="HP001 5 hàng" panose="020B0603050302020204" pitchFamily="34" charset="0"/>
                <a:cs typeface="Times New Roman" pitchFamily="18" charset="0"/>
              </a:rPr>
              <a:t>- </a:t>
            </a:r>
            <a:r>
              <a:rPr lang="en-US" sz="4400" b="1" i="0" dirty="0" err="1">
                <a:latin typeface="HP001 5 hàng" panose="020B0603050302020204" pitchFamily="34" charset="0"/>
                <a:cs typeface="Times New Roman" pitchFamily="18" charset="0"/>
              </a:rPr>
              <a:t>Khúc</a:t>
            </a:r>
            <a:r>
              <a:rPr lang="en-US" sz="4400" b="1" i="0" dirty="0"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i="0" dirty="0" err="1">
                <a:latin typeface="HP001 5 hàng" panose="020B0603050302020204" pitchFamily="34" charset="0"/>
                <a:cs typeface="Times New Roman" pitchFamily="18" charset="0"/>
              </a:rPr>
              <a:t>kh</a:t>
            </a:r>
            <a:r>
              <a:rPr lang="en-US" sz="4400" b="1" i="0" dirty="0">
                <a:latin typeface="HP001 5 hàng" panose="020B0603050302020204" pitchFamily="34" charset="0"/>
                <a:cs typeface="Times New Roman" pitchFamily="18" charset="0"/>
              </a:rPr>
              <a:t>……</a:t>
            </a:r>
            <a:endParaRPr lang="en-US" sz="4400" b="1" i="0" u="sng" dirty="0">
              <a:latin typeface="HP001 5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24544" y="-274265"/>
            <a:ext cx="10945216" cy="79185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8360" y="1889258"/>
            <a:ext cx="802838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ngữ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chứa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tiếng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Ciel Cadena" panose="02000503000000020004" pitchFamily="50" charset="0"/>
              <a:ea typeface="+mj-ea"/>
              <a:cs typeface="+mj-cs"/>
            </a:endParaRPr>
          </a:p>
        </p:txBody>
      </p:sp>
      <p:pic>
        <p:nvPicPr>
          <p:cNvPr id="17" name="Picture 5" descr="1-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05" y="4152105"/>
            <a:ext cx="2380754" cy="2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D46E905-0860-465A-9177-04C3220B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691680" cy="17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84040" y="2763519"/>
            <a:ext cx="6611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HP001 5 hàng" panose="020B0603050302020204" pitchFamily="34" charset="0"/>
              </a:rPr>
              <a:t>b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uyu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804CD-8814-4DC2-900C-114A893861E5}"/>
              </a:ext>
            </a:extLst>
          </p:cNvPr>
          <p:cNvSpPr txBox="1"/>
          <p:nvPr/>
        </p:nvSpPr>
        <p:spPr>
          <a:xfrm>
            <a:off x="2371140" y="3602448"/>
            <a:ext cx="687228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Kh</a:t>
            </a:r>
            <a:r>
              <a:rPr lang="en-US" sz="4400" b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uỷu</a:t>
            </a:r>
            <a:r>
              <a:rPr lang="en-US" sz="44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tay</a:t>
            </a:r>
            <a:endParaRPr lang="en-US" sz="4400" b="1" dirty="0">
              <a:solidFill>
                <a:srgbClr val="00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14C1C-2775-4EF8-83C3-A7FCAA1390DC}"/>
              </a:ext>
            </a:extLst>
          </p:cNvPr>
          <p:cNvSpPr txBox="1"/>
          <p:nvPr/>
        </p:nvSpPr>
        <p:spPr>
          <a:xfrm>
            <a:off x="2206913" y="5228870"/>
            <a:ext cx="63325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Ngã</a:t>
            </a:r>
            <a:r>
              <a:rPr lang="en-US" sz="44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kh</a:t>
            </a:r>
            <a:r>
              <a:rPr lang="en-US" sz="4400" b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uỵu</a:t>
            </a:r>
            <a:endParaRPr lang="en-US" sz="4400" b="1" u="sng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2534-8135-4A04-B27D-7142DAE01A77}"/>
              </a:ext>
            </a:extLst>
          </p:cNvPr>
          <p:cNvSpPr txBox="1"/>
          <p:nvPr/>
        </p:nvSpPr>
        <p:spPr>
          <a:xfrm>
            <a:off x="2371140" y="4415659"/>
            <a:ext cx="67389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Khúc</a:t>
            </a:r>
            <a:r>
              <a:rPr lang="en-US" sz="44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itchFamily="18" charset="0"/>
              </a:rPr>
              <a:t>kh</a:t>
            </a:r>
            <a:r>
              <a:rPr lang="en-US" sz="4400" b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uỷu</a:t>
            </a:r>
            <a:endParaRPr lang="en-US" sz="4400" b="1" u="sng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907" y="304646"/>
            <a:ext cx="7770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ngoặc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47325" y="7101408"/>
            <a:ext cx="1296144" cy="2025068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A61D1F86-A23C-4A5B-8140-4653AB19F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484"/>
            <a:ext cx="1339715" cy="13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4ADD83AA-F9C0-4DE3-91BC-BBD6EA5F408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95" y="2410985"/>
            <a:ext cx="399423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a.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xấu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hay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sấu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):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67C66C39-00F0-4536-8BB7-65578553495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74625" y="3938981"/>
            <a:ext cx="43973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sẻ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hay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xẻ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):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BE18BAF-9FFD-4123-889B-01A1DD5026E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74625" y="5323711"/>
            <a:ext cx="3702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sắn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hay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xắn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):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0920E362-E842-423C-B855-11428D0A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30" y="2434937"/>
            <a:ext cx="2874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….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50F952D6-58BC-42E8-924A-19BFC76B0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30" y="3919703"/>
            <a:ext cx="2200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san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181BA88-0E50-4421-8F87-6690482E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104" y="2434937"/>
            <a:ext cx="277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….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24CBFCC7-9CE3-4A6D-8B73-B4C7C145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30" y="5387770"/>
            <a:ext cx="381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- …….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áo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2F42CD8A-0C1E-447F-8B05-B11661E9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856" y="3905458"/>
            <a:ext cx="2200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- ….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gỗ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E821CD7E-3919-4C2B-97DD-B42B15CD6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856" y="5426968"/>
            <a:ext cx="3021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7ED167A2-A779-4941-BA73-410DF55CE7D6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27420" y="1323896"/>
            <a:ext cx="9524636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Học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 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sinh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 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chọn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 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phần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 a 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hoặc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 b 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để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 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làm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 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</a:rPr>
              <a:t>bài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278396" y="2266661"/>
            <a:ext cx="1160777" cy="1160777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3089078" y="2277011"/>
            <a:ext cx="1160777" cy="1160777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4899760" y="2266661"/>
            <a:ext cx="1160777" cy="1160777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6710443" y="2266661"/>
            <a:ext cx="1160777" cy="1160777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3" y="2380665"/>
            <a:ext cx="814489" cy="814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5" y="2425374"/>
            <a:ext cx="814489" cy="814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7" y="2439804"/>
            <a:ext cx="814489" cy="814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78" y="2468588"/>
            <a:ext cx="814489" cy="814489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059216" y="342899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Chuẩn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bị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đầy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đủ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sách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vở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,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đồ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dùng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2869899" y="342899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Tập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trung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lắng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nghe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4680581" y="342899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Chủ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động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ghi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chép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6491263" y="3429001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Thực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hành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yêu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cầu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của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giáo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viên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4895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5402" y="1072060"/>
            <a:ext cx="6393197" cy="51077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4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kumimoji="0" lang="zh-CN" altLang="en-US" sz="2400" b="1" i="0" u="none" strike="noStrike" kern="1200" cap="none" spc="4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93DB887F-E40B-4C78-A508-A295863486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3"/>
            <a:ext cx="1278396" cy="123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907" y="304646"/>
            <a:ext cx="7770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ngoặc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điền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88624" y="7173416"/>
            <a:ext cx="1296144" cy="2025068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A61D1F86-A23C-4A5B-8140-4653AB19F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484"/>
            <a:ext cx="1339715" cy="13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4ADD83AA-F9C0-4DE3-91BC-BBD6EA5F408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-19050" y="2498725"/>
            <a:ext cx="5099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a. (</a:t>
            </a:r>
            <a:r>
              <a:rPr lang="en-US" altLang="en-US" sz="40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xấu</a:t>
            </a: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 hay </a:t>
            </a:r>
            <a:r>
              <a:rPr lang="en-US" altLang="en-US" sz="40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sấu</a:t>
            </a: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):</a:t>
            </a:r>
            <a:endParaRPr lang="en-US" altLang="en-US" sz="4000" b="1" i="1" dirty="0">
              <a:solidFill>
                <a:srgbClr val="00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67C66C39-00F0-4536-8BB7-65578553495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-19050" y="3981450"/>
            <a:ext cx="43973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(</a:t>
            </a:r>
            <a:r>
              <a:rPr lang="en-US" altLang="en-US" sz="40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sẻ</a:t>
            </a: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 hay </a:t>
            </a:r>
            <a:r>
              <a:rPr lang="en-US" altLang="en-US" sz="40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xẻ</a:t>
            </a: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):</a:t>
            </a:r>
            <a:endParaRPr lang="en-US" altLang="en-US" sz="4000" b="1" i="1" dirty="0">
              <a:solidFill>
                <a:srgbClr val="00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BE18BAF-9FFD-4123-889B-01A1DD5026E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-17463" y="5372100"/>
            <a:ext cx="3702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(</a:t>
            </a:r>
            <a:r>
              <a:rPr lang="en-US" altLang="en-US" sz="40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sắn</a:t>
            </a: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 hay </a:t>
            </a:r>
            <a:r>
              <a:rPr lang="en-US" altLang="en-US" sz="4000" b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xắn</a:t>
            </a:r>
            <a:r>
              <a:rPr lang="en-US" altLang="en-US" sz="4000" b="1" dirty="0">
                <a:solidFill>
                  <a:srgbClr val="000000"/>
                </a:solidFill>
                <a:latin typeface="HP001 5 hàng" panose="020B0603050302020204" pitchFamily="34" charset="0"/>
              </a:rPr>
              <a:t>):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0920E362-E842-423C-B855-11428D0A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604" y="2465459"/>
            <a:ext cx="2874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….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D22D9F15-929D-419F-8580-2A54E649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244" y="2440792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sấu</a:t>
            </a:r>
            <a:endParaRPr lang="en-US" altLang="en-US" sz="4000" b="1" dirty="0">
              <a:solidFill>
                <a:srgbClr val="0000FF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B7ACFC35-3376-47C5-93DE-A40989F85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910" y="2486165"/>
            <a:ext cx="1362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xấu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181BA88-0E50-4421-8F87-6690482E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179" y="2513286"/>
            <a:ext cx="277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….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24CBFCC7-9CE3-4A6D-8B73-B4C7C145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1" y="5514708"/>
            <a:ext cx="381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……. </a:t>
            </a:r>
            <a:r>
              <a:rPr lang="en-US" alt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áo</a:t>
            </a:r>
            <a:endParaRPr lang="en-US" altLang="en-US" sz="40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2F42CD8A-0C1E-447F-8B05-B11661E9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91" y="4001503"/>
            <a:ext cx="2200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…. </a:t>
            </a:r>
            <a:r>
              <a:rPr lang="en-US" alt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gỗ</a:t>
            </a:r>
            <a:endParaRPr lang="en-US" altLang="en-US" sz="40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07541655-8E94-4055-A97D-427848FF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128" y="3974765"/>
            <a:ext cx="1185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sẻ</a:t>
            </a:r>
            <a:endParaRPr lang="en-US" altLang="en-US" sz="4000" b="1" dirty="0">
              <a:solidFill>
                <a:srgbClr val="0000FF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E821CD7E-3919-4C2B-97DD-B42B15CD6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11" y="5514708"/>
            <a:ext cx="3021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</a:t>
            </a: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892212AE-B97B-402F-8AF5-7F169EE89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329" y="5492210"/>
            <a:ext cx="1844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sắn</a:t>
            </a:r>
            <a:endParaRPr lang="en-US" altLang="en-US" sz="4000" b="1" dirty="0">
              <a:solidFill>
                <a:srgbClr val="0000FF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9360C087-AFF4-4A00-8756-D53526442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4" y="5469573"/>
            <a:ext cx="1577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xắn</a:t>
            </a:r>
            <a:endParaRPr lang="en-US" altLang="en-US" sz="4000" b="1" dirty="0">
              <a:solidFill>
                <a:srgbClr val="0000FF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6687FB0E-FE93-40E0-8890-FB54A2CC8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119" y="3976515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xẻ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D3EA9769-4905-4023-8807-DE1233B8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862" y="3977717"/>
            <a:ext cx="1781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san</a:t>
            </a:r>
            <a:r>
              <a:rPr lang="en-US" alt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59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6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8" y="23489"/>
            <a:ext cx="9164358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12576" y="-315416"/>
            <a:ext cx="10369153" cy="6967225"/>
            <a:chOff x="533400" y="-494731"/>
            <a:chExt cx="8124882" cy="6851106"/>
          </a:xfrm>
        </p:grpSpPr>
        <p:pic>
          <p:nvPicPr>
            <p:cNvPr id="10" name="图片 76803" descr="PPT素材-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-494731"/>
              <a:ext cx="8124882" cy="685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 rot="19156334">
              <a:off x="1276257" y="724121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1544827" y="1815585"/>
            <a:ext cx="5954257" cy="1388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7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66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GIỎI</a:t>
            </a:r>
            <a:endParaRPr lang="en-US" sz="3600" kern="10" dirty="0">
              <a:ln w="12600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000066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64" y="3304982"/>
            <a:ext cx="4910130" cy="1881511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40435E54-89D2-4040-AC51-8F7F2B781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58" y="-17495"/>
            <a:ext cx="1457487" cy="14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567824" y="4365104"/>
            <a:ext cx="1795645" cy="1916263"/>
          </a:xfrm>
          <a:prstGeom prst="rect">
            <a:avLst/>
          </a:prstGeom>
        </p:spPr>
      </p:pic>
      <p:pic>
        <p:nvPicPr>
          <p:cNvPr id="4" name="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985662" y="5850004"/>
            <a:ext cx="2592651" cy="1109547"/>
          </a:xfrm>
          <a:prstGeom prst="rect">
            <a:avLst/>
          </a:prstGeom>
        </p:spPr>
      </p:pic>
      <p:pic>
        <p:nvPicPr>
          <p:cNvPr id="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7762179" y="1653450"/>
            <a:ext cx="1039615" cy="1388887"/>
          </a:xfrm>
          <a:prstGeom prst="rect">
            <a:avLst/>
          </a:prstGeom>
        </p:spPr>
      </p:pic>
      <p:pic>
        <p:nvPicPr>
          <p:cNvPr id="8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785284" y="3027040"/>
            <a:ext cx="1155122" cy="1388887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88942" y="3797974"/>
            <a:ext cx="1391958" cy="30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l="-8000" t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6505"/>
            <a:ext cx="750201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13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9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2021.</a:t>
            </a:r>
          </a:p>
        </p:txBody>
      </p:sp>
      <p:pic>
        <p:nvPicPr>
          <p:cNvPr id="13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642" y="5503184"/>
            <a:ext cx="934718" cy="1361828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96029" cy="151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B2FE53A5-C1D1-45AB-83A0-4FAA7E8B70A3}"/>
              </a:ext>
            </a:extLst>
          </p:cNvPr>
          <p:cNvSpPr txBox="1"/>
          <p:nvPr/>
        </p:nvSpPr>
        <p:spPr>
          <a:xfrm>
            <a:off x="-669604" y="761322"/>
            <a:ext cx="750201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tả</a:t>
            </a:r>
            <a:endParaRPr kumimoji="0" 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3B21675-2968-4D1A-8EFB-5AB88FCAB3E0}"/>
              </a:ext>
            </a:extLst>
          </p:cNvPr>
          <p:cNvSpPr txBox="1"/>
          <p:nvPr/>
        </p:nvSpPr>
        <p:spPr>
          <a:xfrm>
            <a:off x="1986302" y="1333274"/>
            <a:ext cx="2376264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91020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l="-8000" t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29" y="63614"/>
            <a:ext cx="1763688" cy="16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F5700D1-CA7E-470B-86B3-C46E513C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1946749"/>
            <a:ext cx="1036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giận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xuống.Tôi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28A3420-D37A-4364-913D-1F4F3114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2508746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chạm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khuỷu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en-US" sz="2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AA3E7AB-3A40-4DF7-BEAC-1D883347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056333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vác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BD9356A-509F-4AD1-810C-BDD64260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616854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Bỗng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rét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326D17D-AF08-4F11-A8A0-02726386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4173754"/>
            <a:ext cx="4372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can </a:t>
            </a:r>
            <a:r>
              <a:rPr kumimoji="0" lang="en-US" alt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52F87391-09A2-441E-AFAC-19A454E0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761114"/>
            <a:ext cx="3240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Theo A – Mi - Xi 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C34300-4A13-4697-829C-70D421F99178}"/>
              </a:ext>
            </a:extLst>
          </p:cNvPr>
          <p:cNvGrpSpPr/>
          <p:nvPr/>
        </p:nvGrpSpPr>
        <p:grpSpPr>
          <a:xfrm>
            <a:off x="611560" y="216505"/>
            <a:ext cx="6393731" cy="1693083"/>
            <a:chOff x="611560" y="216505"/>
            <a:chExt cx="6393731" cy="1693083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B2FE53A5-C1D1-45AB-83A0-4FAA7E8B70A3}"/>
                </a:ext>
              </a:extLst>
            </p:cNvPr>
            <p:cNvSpPr txBox="1"/>
            <p:nvPr/>
          </p:nvSpPr>
          <p:spPr>
            <a:xfrm>
              <a:off x="2138708" y="764704"/>
              <a:ext cx="1857228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tả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53B21675-2968-4D1A-8EFB-5AB88FCAB3E0}"/>
                </a:ext>
              </a:extLst>
            </p:cNvPr>
            <p:cNvSpPr txBox="1"/>
            <p:nvPr/>
          </p:nvSpPr>
          <p:spPr>
            <a:xfrm>
              <a:off x="2000426" y="1326030"/>
              <a:ext cx="2376264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Ai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lỗi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? 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9B212409-1406-465D-BB41-EB8DF8236279}"/>
                </a:ext>
              </a:extLst>
            </p:cNvPr>
            <p:cNvSpPr txBox="1"/>
            <p:nvPr/>
          </p:nvSpPr>
          <p:spPr>
            <a:xfrm>
              <a:off x="611560" y="216505"/>
              <a:ext cx="6393731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13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9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2021.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61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6" y="28372"/>
            <a:ext cx="1329792" cy="12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C12B861A-82ED-423A-8FE5-3C1F35C8A52D}"/>
              </a:ext>
            </a:extLst>
          </p:cNvPr>
          <p:cNvGrpSpPr/>
          <p:nvPr/>
        </p:nvGrpSpPr>
        <p:grpSpPr>
          <a:xfrm>
            <a:off x="-324544" y="272397"/>
            <a:ext cx="15049672" cy="4640601"/>
            <a:chOff x="-324544" y="84543"/>
            <a:chExt cx="15049672" cy="4640601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B2FE53A5-C1D1-45AB-83A0-4FAA7E8B70A3}"/>
                </a:ext>
              </a:extLst>
            </p:cNvPr>
            <p:cNvSpPr txBox="1"/>
            <p:nvPr/>
          </p:nvSpPr>
          <p:spPr>
            <a:xfrm>
              <a:off x="1109025" y="84543"/>
              <a:ext cx="7502013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normalizeH="0" baseline="0" noProof="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2800" i="0" u="none" strike="noStrike" kern="1200" normalizeH="0" baseline="0" noProof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i="0" u="none" strike="noStrike" kern="1200" normalizeH="0" baseline="0" noProof="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tả</a:t>
              </a:r>
              <a:endParaRPr kumimoji="0" lang="en-US" sz="28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53B21675-2968-4D1A-8EFB-5AB88FCAB3E0}"/>
                </a:ext>
              </a:extLst>
            </p:cNvPr>
            <p:cNvSpPr txBox="1"/>
            <p:nvPr/>
          </p:nvSpPr>
          <p:spPr>
            <a:xfrm>
              <a:off x="3671899" y="654754"/>
              <a:ext cx="2376264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itchFamily="18" charset="0"/>
                </a:rPr>
                <a:t>Ai </a:t>
              </a:r>
              <a:r>
                <a:rPr lang="en-US" sz="2800" dirty="0" err="1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itchFamily="18" charset="0"/>
                </a:rPr>
                <a:t>lỗi</a:t>
              </a:r>
              <a:r>
                <a:rPr lang="en-US" sz="280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itchFamily="18" charset="0"/>
                </a:rPr>
                <a:t>?</a:t>
              </a:r>
              <a:r>
                <a:rPr kumimoji="0" lang="en-US" sz="2800" i="0" u="none" strike="noStrike" kern="1200" normalizeH="0" baseline="0" noProof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1F5700D1-CA7E-470B-86B3-C46E513C8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4544" y="1398855"/>
              <a:ext cx="10369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Cơn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giận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lắng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xuống.Tôi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bắt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hối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hận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A28A3420-D37A-4364-913D-1F4F3114D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4" y="1960852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Cô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rét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cố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chạm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khuỷu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tôi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. </a:t>
              </a:r>
              <a:endParaRPr lang="en-US" altLang="en-US" sz="2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EAA3E7AB-3A40-4DF7-BEAC-1D883347E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4" y="2508439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Tôi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nhìn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vai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áo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sứt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vì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vác</a:t>
              </a:r>
              <a:endParaRPr lang="en-US" alt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BD9356A-509F-4AD1-810C-BDD642602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4" y="3068960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củi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mẹ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Bỗng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nhiên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tôi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xin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lỗi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Cô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rét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7326D17D-AF08-4F11-A8A0-027263862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4" y="3625860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nhưng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 can </a:t>
              </a:r>
              <a:r>
                <a:rPr lang="en-US" alt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đảm</a:t>
              </a: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52F87391-09A2-441E-AFAC-19A454E09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412" y="4201924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P001 5 hàng" panose="020B0603050302020204" pitchFamily="34" charset="0"/>
                  <a:cs typeface="Times New Roman" panose="02020603050405020304" pitchFamily="18" charset="0"/>
                </a:rPr>
                <a:t>Theo A – Mi - Xi 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4CED6F1-375C-453D-9A75-80CB14FB4BDF}"/>
              </a:ext>
            </a:extLst>
          </p:cNvPr>
          <p:cNvSpPr txBox="1"/>
          <p:nvPr/>
        </p:nvSpPr>
        <p:spPr>
          <a:xfrm>
            <a:off x="1266222" y="5191430"/>
            <a:ext cx="6192688" cy="796350"/>
          </a:xfrm>
          <a:prstGeom prst="roundRect">
            <a:avLst>
              <a:gd name="adj" fmla="val 33412"/>
            </a:avLst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r>
              <a:rPr lang="en-GB" sz="3600" dirty="0" err="1">
                <a:latin typeface="iCiel Cadena" panose="02000503000000020004" pitchFamily="50" charset="0"/>
              </a:rPr>
              <a:t>Đoạn</a:t>
            </a:r>
            <a:r>
              <a:rPr lang="en-GB" sz="3600" dirty="0">
                <a:latin typeface="iCiel Cadena" panose="02000503000000020004" pitchFamily="50" charset="0"/>
              </a:rPr>
              <a:t> </a:t>
            </a:r>
            <a:r>
              <a:rPr lang="en-GB" sz="3600" dirty="0" err="1">
                <a:latin typeface="iCiel Cadena" panose="02000503000000020004" pitchFamily="50" charset="0"/>
              </a:rPr>
              <a:t>viết</a:t>
            </a:r>
            <a:r>
              <a:rPr lang="en-GB" sz="3600" dirty="0">
                <a:latin typeface="iCiel Cadena" panose="02000503000000020004" pitchFamily="50" charset="0"/>
              </a:rPr>
              <a:t> </a:t>
            </a:r>
            <a:r>
              <a:rPr lang="en-GB" sz="3600" dirty="0" err="1">
                <a:latin typeface="iCiel Cadena" panose="02000503000000020004" pitchFamily="50" charset="0"/>
              </a:rPr>
              <a:t>này</a:t>
            </a:r>
            <a:r>
              <a:rPr lang="en-GB" sz="3600" dirty="0">
                <a:latin typeface="iCiel Cadena" panose="02000503000000020004" pitchFamily="50" charset="0"/>
              </a:rPr>
              <a:t> </a:t>
            </a:r>
            <a:r>
              <a:rPr lang="en-GB" sz="3600" dirty="0" err="1">
                <a:latin typeface="iCiel Cadena" panose="02000503000000020004" pitchFamily="50" charset="0"/>
              </a:rPr>
              <a:t>nói</a:t>
            </a:r>
            <a:r>
              <a:rPr lang="en-GB" sz="3600" dirty="0">
                <a:latin typeface="iCiel Cadena" panose="02000503000000020004" pitchFamily="50" charset="0"/>
              </a:rPr>
              <a:t> </a:t>
            </a:r>
            <a:r>
              <a:rPr lang="en-GB" sz="3600" dirty="0" err="1">
                <a:latin typeface="iCiel Cadena" panose="02000503000000020004" pitchFamily="50" charset="0"/>
              </a:rPr>
              <a:t>về</a:t>
            </a:r>
            <a:r>
              <a:rPr lang="en-GB" sz="3600" dirty="0">
                <a:latin typeface="iCiel Cadena" panose="02000503000000020004" pitchFamily="50" charset="0"/>
              </a:rPr>
              <a:t> </a:t>
            </a:r>
            <a:r>
              <a:rPr lang="en-GB" sz="3600" dirty="0" err="1">
                <a:latin typeface="iCiel Cadena" panose="02000503000000020004" pitchFamily="50" charset="0"/>
              </a:rPr>
              <a:t>điều</a:t>
            </a:r>
            <a:r>
              <a:rPr lang="en-GB" sz="3600" dirty="0">
                <a:latin typeface="iCiel Cadena" panose="02000503000000020004" pitchFamily="50" charset="0"/>
              </a:rPr>
              <a:t> </a:t>
            </a:r>
            <a:r>
              <a:rPr lang="en-GB" sz="3600" dirty="0" err="1">
                <a:latin typeface="iCiel Cadena" panose="02000503000000020004" pitchFamily="50" charset="0"/>
              </a:rPr>
              <a:t>gì</a:t>
            </a:r>
            <a:r>
              <a:rPr lang="en-GB" sz="3600" dirty="0">
                <a:latin typeface="iCiel Cadena" panose="02000503000000020004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84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6" y="34559"/>
            <a:ext cx="1403648" cy="13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CE28D85-554D-4587-82BF-A87C4BFA723E}"/>
              </a:ext>
            </a:extLst>
          </p:cNvPr>
          <p:cNvGrpSpPr/>
          <p:nvPr/>
        </p:nvGrpSpPr>
        <p:grpSpPr>
          <a:xfrm>
            <a:off x="-411532" y="289157"/>
            <a:ext cx="15049672" cy="4757699"/>
            <a:chOff x="-324544" y="-32555"/>
            <a:chExt cx="15049672" cy="4757699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B2FE53A5-C1D1-45AB-83A0-4FAA7E8B70A3}"/>
                </a:ext>
              </a:extLst>
            </p:cNvPr>
            <p:cNvSpPr txBox="1"/>
            <p:nvPr/>
          </p:nvSpPr>
          <p:spPr>
            <a:xfrm>
              <a:off x="1109025" y="-32555"/>
              <a:ext cx="7502013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tả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53B21675-2968-4D1A-8EFB-5AB88FCAB3E0}"/>
                </a:ext>
              </a:extLst>
            </p:cNvPr>
            <p:cNvSpPr txBox="1"/>
            <p:nvPr/>
          </p:nvSpPr>
          <p:spPr>
            <a:xfrm>
              <a:off x="3671899" y="640364"/>
              <a:ext cx="2376264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Ai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lỗi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? </a:t>
              </a: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1F5700D1-CA7E-470B-86B3-C46E513C8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4544" y="1398855"/>
              <a:ext cx="10369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	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Cơn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giận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lắng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xuống.Tôi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bắt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đầu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thấy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hối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hận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Chắc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A28A3420-D37A-4364-913D-1F4F3114D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4" y="1960852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Cô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–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rét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–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cố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ý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chạm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khuỷu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tay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. </a:t>
              </a:r>
              <a:endParaRPr kumimoji="0" lang="en-US" altLang="en-US" sz="2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EAA3E7AB-3A40-4DF7-BEAC-1D883347E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4" y="2508439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nhìn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cậu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thấy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vai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áo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cậu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sứt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chỉ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chắc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vì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cậu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vác</a:t>
              </a:r>
              <a:endPara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BD9356A-509F-4AD1-810C-BDD642602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4" y="3068960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củi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Bỗng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muốn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xin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lỗi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Cô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–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rét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–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ti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, 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7326D17D-AF08-4F11-A8A0-027263862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04" y="3625860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nhưng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đủ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 can </a:t>
              </a:r>
              <a:r>
                <a:rPr kumimoji="0" lang="en-US" alt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đảm</a:t>
              </a: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52F87391-09A2-441E-AFAC-19A454E09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412" y="4201924"/>
              <a:ext cx="9124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anose="02020603050405020304" pitchFamily="18" charset="0"/>
                </a:rPr>
                <a:t>Theo A – Mi - Xi 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4CED6F1-375C-453D-9A75-80CB14FB4BDF}"/>
              </a:ext>
            </a:extLst>
          </p:cNvPr>
          <p:cNvSpPr txBox="1"/>
          <p:nvPr/>
        </p:nvSpPr>
        <p:spPr>
          <a:xfrm>
            <a:off x="1179234" y="5099700"/>
            <a:ext cx="6192688" cy="1532334"/>
          </a:xfrm>
          <a:prstGeom prst="roundRect">
            <a:avLst>
              <a:gd name="adj" fmla="val 17378"/>
            </a:avLst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En-ri-cô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vô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hối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hận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muốn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xin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lỗi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Cô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-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rét-ti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vì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đã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đẩy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bạn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hỏng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hết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trang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tập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viết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của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iCiel Cadena" panose="02000503000000020004" pitchFamily="50" charset="0"/>
              </a:rPr>
              <a:t>bạn</a:t>
            </a:r>
            <a:r>
              <a:rPr lang="en-GB" sz="2800" dirty="0">
                <a:solidFill>
                  <a:prstClr val="black"/>
                </a:solidFill>
                <a:latin typeface="iCiel Cadena" panose="02000503000000020004" pitchFamily="50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00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3AE114C5-9957-4934-AA73-504BBC974145}"/>
              </a:ext>
            </a:extLst>
          </p:cNvPr>
          <p:cNvGrpSpPr/>
          <p:nvPr/>
        </p:nvGrpSpPr>
        <p:grpSpPr>
          <a:xfrm>
            <a:off x="1397486" y="200829"/>
            <a:ext cx="7746514" cy="1347795"/>
            <a:chOff x="866014" y="4228573"/>
            <a:chExt cx="7469684" cy="134779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893592" y="4228573"/>
              <a:ext cx="7442106" cy="4964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Cô</a:t>
              </a:r>
              <a:r>
                <a:rPr lang="en-US" sz="28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 – </a:t>
              </a:r>
              <a:r>
                <a:rPr lang="en-US" sz="28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rét</a:t>
              </a:r>
              <a:r>
                <a:rPr lang="en-US" sz="28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 – </a:t>
              </a:r>
              <a:r>
                <a:rPr lang="en-US" sz="28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ti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866014" y="4980787"/>
              <a:ext cx="7280270" cy="5955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Cơn</a:t>
              </a:r>
              <a:r>
                <a:rPr lang="en-US" sz="28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Tôi</a:t>
              </a:r>
              <a:r>
                <a:rPr lang="en-US" sz="28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Chắc</a:t>
              </a:r>
              <a:r>
                <a:rPr lang="en-US" sz="28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Bỗng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54586F81-8091-4DFE-BFF9-11611F65DEAE}"/>
              </a:ext>
            </a:extLst>
          </p:cNvPr>
          <p:cNvSpPr txBox="1"/>
          <p:nvPr/>
        </p:nvSpPr>
        <p:spPr>
          <a:xfrm>
            <a:off x="2685193" y="5887730"/>
            <a:ext cx="54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28FC4D6D-61BB-45ED-AF75-E2DEB3AD821A}"/>
              </a:ext>
            </a:extLst>
          </p:cNvPr>
          <p:cNvSpPr txBox="1"/>
          <p:nvPr/>
        </p:nvSpPr>
        <p:spPr>
          <a:xfrm>
            <a:off x="5940152" y="2540538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70574DE2-F08C-4FF3-AD61-3F23F2016D33}"/>
              </a:ext>
            </a:extLst>
          </p:cNvPr>
          <p:cNvSpPr txBox="1"/>
          <p:nvPr/>
        </p:nvSpPr>
        <p:spPr>
          <a:xfrm>
            <a:off x="698005" y="2636912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72E8A6CB-A1AA-40FF-BFFD-96B407187BA5}"/>
              </a:ext>
            </a:extLst>
          </p:cNvPr>
          <p:cNvSpPr txBox="1"/>
          <p:nvPr/>
        </p:nvSpPr>
        <p:spPr>
          <a:xfrm>
            <a:off x="6084168" y="2691828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843558AD-2296-427B-B239-7EE03A49F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36" y="0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6CB5E579-A98F-4998-8F93-263EBD13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77" y="2132856"/>
            <a:ext cx="887044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Cơn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lắng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xuống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hối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hận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chạm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khuỷu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vai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vác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Bỗng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can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đảm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7C66D5EC-9EAB-44D6-A91E-A87E8D1C1A9E}"/>
              </a:ext>
            </a:extLst>
          </p:cNvPr>
          <p:cNvSpPr txBox="1"/>
          <p:nvPr/>
        </p:nvSpPr>
        <p:spPr>
          <a:xfrm>
            <a:off x="2872806" y="3070397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5F9A9E7-3E7F-4181-8655-271B65BC88A8}"/>
              </a:ext>
            </a:extLst>
          </p:cNvPr>
          <p:cNvSpPr txBox="1"/>
          <p:nvPr/>
        </p:nvSpPr>
        <p:spPr>
          <a:xfrm>
            <a:off x="3052826" y="3221687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481D4ABF-8E9E-4E55-B81B-6AC65ABA1CA6}"/>
              </a:ext>
            </a:extLst>
          </p:cNvPr>
          <p:cNvSpPr txBox="1"/>
          <p:nvPr/>
        </p:nvSpPr>
        <p:spPr>
          <a:xfrm>
            <a:off x="7740352" y="357301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B397D-061F-4542-A716-5FD96C6F60A1}"/>
              </a:ext>
            </a:extLst>
          </p:cNvPr>
          <p:cNvSpPr txBox="1"/>
          <p:nvPr/>
        </p:nvSpPr>
        <p:spPr>
          <a:xfrm>
            <a:off x="7884368" y="3724306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276602CB-AF6D-410A-BC8A-A8EBE49A6693}"/>
              </a:ext>
            </a:extLst>
          </p:cNvPr>
          <p:cNvSpPr txBox="1"/>
          <p:nvPr/>
        </p:nvSpPr>
        <p:spPr>
          <a:xfrm>
            <a:off x="5125274" y="471583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6E42FFF9-7423-4141-9A5C-ED115126DF9A}"/>
              </a:ext>
            </a:extLst>
          </p:cNvPr>
          <p:cNvSpPr txBox="1"/>
          <p:nvPr/>
        </p:nvSpPr>
        <p:spPr>
          <a:xfrm>
            <a:off x="5269290" y="4867125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33966" y="570138"/>
            <a:ext cx="7459558" cy="595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ô –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rét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–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ti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4C23D7F8-CFC1-423D-8160-EEBBA7A3DFF6}"/>
              </a:ext>
            </a:extLst>
          </p:cNvPr>
          <p:cNvSpPr/>
          <p:nvPr/>
        </p:nvSpPr>
        <p:spPr>
          <a:xfrm>
            <a:off x="2411760" y="5733256"/>
            <a:ext cx="43204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A03CDB74-3C19-4439-814B-8C283B38FEED}"/>
              </a:ext>
            </a:extLst>
          </p:cNvPr>
          <p:cNvSpPr/>
          <p:nvPr/>
        </p:nvSpPr>
        <p:spPr>
          <a:xfrm>
            <a:off x="1475656" y="5733256"/>
            <a:ext cx="43204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9EDA9FDD-86F0-44BB-9A66-B4E06B20D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" y="164979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81ADD6AE-A99D-496F-91BD-2BEA855F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77" y="2266994"/>
            <a:ext cx="887044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Cơn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lắng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xuống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hối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hận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chạm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khuỷu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vai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vác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Bỗng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rét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can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đảm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B833C4E-A0C3-496F-8AC9-42236B824900}"/>
              </a:ext>
            </a:extLst>
          </p:cNvPr>
          <p:cNvSpPr/>
          <p:nvPr/>
        </p:nvSpPr>
        <p:spPr>
          <a:xfrm>
            <a:off x="6757784" y="3501008"/>
            <a:ext cx="43204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5724128" y="3501008"/>
            <a:ext cx="43204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Luyện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viết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từ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khó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: </a:t>
            </a:r>
          </a:p>
        </p:txBody>
      </p:sp>
      <p:pic>
        <p:nvPicPr>
          <p:cNvPr id="13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54793" y="4543278"/>
            <a:ext cx="1391958" cy="23013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71715" y="4437113"/>
            <a:ext cx="2552661" cy="2420887"/>
            <a:chOff x="6819947" y="3679021"/>
            <a:chExt cx="2552661" cy="2821491"/>
          </a:xfrm>
        </p:grpSpPr>
        <p:pic>
          <p:nvPicPr>
            <p:cNvPr id="15" name="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8079226" y="3679021"/>
              <a:ext cx="1158213" cy="1828159"/>
            </a:xfrm>
            <a:prstGeom prst="rect">
              <a:avLst/>
            </a:prstGeom>
          </p:spPr>
        </p:pic>
        <p:pic>
          <p:nvPicPr>
            <p:cNvPr id="16" name="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0" t="72533" r="8533"/>
            <a:stretch/>
          </p:blipFill>
          <p:spPr>
            <a:xfrm>
              <a:off x="6819947" y="4996425"/>
              <a:ext cx="2552661" cy="1504087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AAF147D-9711-4AA9-9B31-D43067D803C3}"/>
              </a:ext>
            </a:extLst>
          </p:cNvPr>
          <p:cNvSpPr txBox="1">
            <a:spLocks/>
          </p:cNvSpPr>
          <p:nvPr/>
        </p:nvSpPr>
        <p:spPr>
          <a:xfrm>
            <a:off x="3923928" y="1417255"/>
            <a:ext cx="3467867" cy="266429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rét</a:t>
            </a:r>
            <a:r>
              <a:rPr lang="en-US" sz="36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huỷu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ứ</a:t>
            </a:r>
            <a:r>
              <a:rPr lang="en-US" sz="36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 </a:t>
            </a:r>
            <a:r>
              <a:rPr lang="en-US" sz="360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endParaRPr lang="en-US" sz="360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0FD258D-8D89-49C4-A190-B60739584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0" y="89744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42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9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1138</Words>
  <Application>Microsoft Office PowerPoint</Application>
  <PresentationFormat>Trình chiếu Trên màn hình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21</vt:i4>
      </vt:variant>
    </vt:vector>
  </HeadingPairs>
  <TitlesOfParts>
    <vt:vector size="37" baseType="lpstr">
      <vt:lpstr>.VnAvant</vt:lpstr>
      <vt:lpstr>Arial</vt:lpstr>
      <vt:lpstr>Calibri</vt:lpstr>
      <vt:lpstr>Calibri Light</vt:lpstr>
      <vt:lpstr>Century Gothic</vt:lpstr>
      <vt:lpstr>HP001 5 hàng</vt:lpstr>
      <vt:lpstr>iCiel Cadena</vt:lpstr>
      <vt:lpstr>iCiel Cucho</vt:lpstr>
      <vt:lpstr>iCiel Cucho Bold</vt:lpstr>
      <vt:lpstr>iCiel La Chic Pro Shaded</vt:lpstr>
      <vt:lpstr>Times New Roman</vt:lpstr>
      <vt:lpstr>VL Fourth Medium</vt:lpstr>
      <vt:lpstr>Wingdings 3</vt:lpstr>
      <vt:lpstr>Wisp</vt:lpstr>
      <vt:lpstr>Office Theme</vt:lpstr>
      <vt:lpstr>8_Office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NhungRose</cp:lastModifiedBy>
  <cp:revision>76</cp:revision>
  <dcterms:created xsi:type="dcterms:W3CDTF">2021-07-10T14:00:50Z</dcterms:created>
  <dcterms:modified xsi:type="dcterms:W3CDTF">2021-09-17T20:02:34Z</dcterms:modified>
</cp:coreProperties>
</file>