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  <p:sldMasterId id="2147483673" r:id="rId2"/>
    <p:sldMasterId id="2147483685" r:id="rId3"/>
    <p:sldMasterId id="2147483705" r:id="rId4"/>
  </p:sldMasterIdLst>
  <p:notesMasterIdLst>
    <p:notesMasterId r:id="rId20"/>
  </p:notesMasterIdLst>
  <p:sldIdLst>
    <p:sldId id="312" r:id="rId5"/>
    <p:sldId id="276" r:id="rId6"/>
    <p:sldId id="314" r:id="rId7"/>
    <p:sldId id="281" r:id="rId8"/>
    <p:sldId id="308" r:id="rId9"/>
    <p:sldId id="317" r:id="rId10"/>
    <p:sldId id="288" r:id="rId11"/>
    <p:sldId id="318" r:id="rId12"/>
    <p:sldId id="313" r:id="rId13"/>
    <p:sldId id="296" r:id="rId14"/>
    <p:sldId id="301" r:id="rId15"/>
    <p:sldId id="310" r:id="rId16"/>
    <p:sldId id="319" r:id="rId17"/>
    <p:sldId id="315" r:id="rId18"/>
    <p:sldId id="31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EC2"/>
    <a:srgbClr val="C00000"/>
    <a:srgbClr val="00863D"/>
    <a:srgbClr val="D75B54"/>
    <a:srgbClr val="FB215A"/>
    <a:srgbClr val="F6AD98"/>
    <a:srgbClr val="FEB8CA"/>
    <a:srgbClr val="FD8FAC"/>
    <a:srgbClr val="EE956E"/>
    <a:srgbClr val="9FD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5940" autoAdjust="0"/>
  </p:normalViewPr>
  <p:slideViewPr>
    <p:cSldViewPr snapToGrid="0">
      <p:cViewPr>
        <p:scale>
          <a:sx n="66" d="100"/>
          <a:sy n="66" d="100"/>
        </p:scale>
        <p:origin x="121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9350CFA6-2D43-4FD9-A982-85B9B9DEA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3E8DE1B7-01F2-4202-A46F-93661989D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0E167B-E83C-471B-B464-008EE768D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FC728FE-0651-4E50-9A6F-C939C1DADC27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808" r="1563" b="36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94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29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43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95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0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5A11D0-4F52-40D1-9BC0-7105EF9A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3B43-CB3D-48D1-ACB4-35479295C03F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260605-FDB6-4895-9624-C9E2B5E5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F1050-3C64-419B-B122-BC3B7715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D128-479D-42CF-97F3-B330FA8DF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535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CC4601-8DD4-4A8D-8394-3224933F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9191-26D8-40BB-81B3-654B170C8B93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B22784-37FB-447E-BD5C-6D480EA2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3F07F1-8A41-4F0E-A1B0-C68DAC40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65A2-0B22-451E-9008-747E61B2E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10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CAE9B5-425F-406D-8333-60CD7A7B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241A-65E3-4C8D-ABA4-AF85B1A0ED28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D0E1B5-014E-40E9-AEC2-6C3574A1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5DFE3D-2758-414F-8624-F5618284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68C2-5458-4F9A-A626-66581B5A3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2456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F85312C-0C44-441B-B60D-0060BC24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2D39-BC21-499C-A66A-B5D47BF46E55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D4769A7-4DA5-48DC-AF25-CC2186E5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C146F27-8C4C-482C-8999-503E6913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358C-4677-4070-BEF0-17A09AC44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67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B5D43C31-C107-4ABC-B8E9-2B4513C5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8A39-CC00-44FB-BB25-AD5B149D45D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132F0B0-37D4-42EF-8E4D-4D22FC64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CC4C2885-E598-4F53-9ABE-AFED49B5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5734-2C95-4EA3-AF8E-2D3526D47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43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552" r="2291" b="3750"/>
          <a:stretch/>
        </p:blipFill>
        <p:spPr>
          <a:xfrm flipH="1"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-1" y="2391508"/>
            <a:ext cx="12192001" cy="44664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193"/>
            <a:ext cx="1219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id="{B767E499-A323-4A4F-9F01-F42129AC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975A39AF-0256-4E58-8BCE-8CCBFA5C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>
            <a:extLst>
              <a:ext uri="{FF2B5EF4-FFF2-40B4-BE49-F238E27FC236}">
                <a16:creationId xmlns:a16="http://schemas.microsoft.com/office/drawing/2014/main" id="{13E5E5A8-67F7-491D-BADF-03C25113D77F}"/>
              </a:ext>
            </a:extLst>
          </p:cNvPr>
          <p:cNvGrpSpPr/>
          <p:nvPr/>
        </p:nvGrpSpPr>
        <p:grpSpPr>
          <a:xfrm>
            <a:off x="11232574" y="6282450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>
              <a:extLst>
                <a:ext uri="{FF2B5EF4-FFF2-40B4-BE49-F238E27FC236}">
                  <a16:creationId xmlns:a16="http://schemas.microsoft.com/office/drawing/2014/main" id="{2490A5BB-3CA6-4EEA-B482-BA984855ECC7}"/>
                </a:ext>
              </a:extLst>
            </p:cNvPr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85EDF055-DD13-49E6-8AE5-32448A24574B}"/>
                </a:ext>
              </a:extLst>
            </p:cNvPr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864701A3-9F1F-4C20-95F9-49207F56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1413" y="6248400"/>
            <a:ext cx="434975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D44D32E-903B-4E2B-8087-D93E8297C6FA}" type="slidenum">
              <a:rPr lang="zh-CN" altLang="en-US" sz="16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160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 dirty="0"/>
          </a:p>
        </p:txBody>
      </p:sp>
      <p:sp>
        <p:nvSpPr>
          <p:cNvPr id="9" name="日期占位符 2">
            <a:extLst>
              <a:ext uri="{FF2B5EF4-FFF2-40B4-BE49-F238E27FC236}">
                <a16:creationId xmlns:a16="http://schemas.microsoft.com/office/drawing/2014/main" id="{76B00F71-491B-4E0C-B3C4-2E6BCBC0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DEED-18F7-4714-B68A-16A0E2FBF3BC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10" name="页脚占位符 3">
            <a:extLst>
              <a:ext uri="{FF2B5EF4-FFF2-40B4-BE49-F238E27FC236}">
                <a16:creationId xmlns:a16="http://schemas.microsoft.com/office/drawing/2014/main" id="{9FA7337F-79D8-453C-918E-9684DFD1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27D4FD9C-A9FD-490B-8D88-D853A653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1620-2DA0-4E5A-9BB5-7A99C833D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98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433A306-BAC4-4FCA-9582-E6B0C865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479F-C94C-4ACA-97EB-0AEF27DB2A1F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470F787-117B-4180-912F-4A985F30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372CCDCE-357D-433F-B08F-F0CCE120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3F69-9FA3-4A3E-B0C3-AC78BC86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073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BE094C8-B5F9-4BC9-A4A4-C1E3804C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A859-DBE0-470D-8C95-8E48AC3A5090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854F79E-4504-4F67-9AEF-08DD8EED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37BF15E-0C99-4EAE-9A81-1B368C33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8DEF-72E4-46D4-B3CF-4F56D12E1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095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E3C044E-6EED-4242-940A-1CCB13DB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CE9E-6A0F-49C1-A960-6A2261D4420E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C2EDD70-864E-4A69-848A-7677ED5D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8557399-E715-44EE-9863-C880EE97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2DA8-745B-4545-AAF5-FC2611D05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313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3BBD1E-D782-4DCA-A8E6-2018B196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A812-4874-4C6E-8437-DF7F96C9EE27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0E8BF5-76CF-4CE2-A284-AC05D37B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E0F7A2-CC5B-464E-80F1-94B69FD1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2833-719A-45CC-AF78-169920593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575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9224AC-76DE-4073-B474-D6D4C771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AE93-9066-4F07-ABBD-3F305E30F8BA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19A95-BB20-4ACE-8CC1-E434C6AB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629DD0-7C78-44B5-A8E9-D0B1F6A3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DF41-DAC2-4301-9395-3A0E60A28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0824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383628"/>
      </p:ext>
    </p:extLst>
  </p:cSld>
  <p:clrMapOvr>
    <a:masterClrMapping/>
  </p:clrMapOvr>
  <p:transition spd="slow" advClick="0" advTm="1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6;p22">
            <a:extLst>
              <a:ext uri="{FF2B5EF4-FFF2-40B4-BE49-F238E27FC236}">
                <a16:creationId xmlns:a16="http://schemas.microsoft.com/office/drawing/2014/main" id="{91DE9086-F282-4792-9FBA-BC347A9D3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716088"/>
            <a:ext cx="4144962" cy="4143375"/>
          </a:xfrm>
          <a:prstGeom prst="ellipse">
            <a:avLst/>
          </a:prstGeom>
          <a:solidFill>
            <a:srgbClr val="FFFFFF">
              <a:alpha val="80391"/>
            </a:srgbClr>
          </a:solidFill>
          <a:ln>
            <a:noFill/>
          </a:ln>
        </p:spPr>
        <p:txBody>
          <a:bodyPr lIns="68571" tIns="34273" rIns="68571" bIns="3427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1400" b="0">
              <a:solidFill>
                <a:srgbClr val="645CA7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4464367" y="2823401"/>
            <a:ext cx="10288400" cy="8940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7863865" y="3717401"/>
            <a:ext cx="3489200" cy="894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194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94961"/>
      </p:ext>
    </p:extLst>
  </p:cSld>
  <p:clrMapOvr>
    <a:masterClrMapping/>
  </p:clrMapOvr>
  <p:transition spd="slow"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4DEF064-3D0A-44F9-9189-FAB1FBFFBF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5D6FBF5C-C93D-44DC-AC9A-A646C425C7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>
            <a:extLst>
              <a:ext uri="{FF2B5EF4-FFF2-40B4-BE49-F238E27FC236}">
                <a16:creationId xmlns:a16="http://schemas.microsoft.com/office/drawing/2014/main" id="{AAA49D54-DF4B-4B46-A503-5EE153DD2A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9FD557C6-6873-4BBF-8300-4478101042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46DFC48-54AD-47DD-AFE3-1943BB632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29126054"/>
      </p:ext>
    </p:extLst>
  </p:cSld>
  <p:clrMapOvr>
    <a:masterClrMapping/>
  </p:clrMapOvr>
  <p:transition spd="slow"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205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3;p4">
            <a:extLst>
              <a:ext uri="{FF2B5EF4-FFF2-40B4-BE49-F238E27FC236}">
                <a16:creationId xmlns:a16="http://schemas.microsoft.com/office/drawing/2014/main" id="{091E328F-A138-49EF-BEEE-3A15D47E8270}"/>
              </a:ext>
            </a:extLst>
          </p:cNvPr>
          <p:cNvSpPr/>
          <p:nvPr/>
        </p:nvSpPr>
        <p:spPr>
          <a:xfrm rot="17208290" flipV="1">
            <a:off x="10815637" y="4621213"/>
            <a:ext cx="3776663" cy="2103438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txBody>
          <a:bodyPr spcFirstLastPara="1" lIns="91408" tIns="91408" rIns="91408" bIns="91408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5" name="Google Shape;224;p4">
            <a:extLst>
              <a:ext uri="{FF2B5EF4-FFF2-40B4-BE49-F238E27FC236}">
                <a16:creationId xmlns:a16="http://schemas.microsoft.com/office/drawing/2014/main" id="{604F4963-CD59-41B3-A159-C4363AF68393}"/>
              </a:ext>
            </a:extLst>
          </p:cNvPr>
          <p:cNvSpPr>
            <a:spLocks/>
          </p:cNvSpPr>
          <p:nvPr/>
        </p:nvSpPr>
        <p:spPr bwMode="auto">
          <a:xfrm rot="3206535">
            <a:off x="10665619" y="6126957"/>
            <a:ext cx="1290637" cy="1428750"/>
          </a:xfrm>
          <a:custGeom>
            <a:avLst/>
            <a:gdLst>
              <a:gd name="T0" fmla="*/ 645061 w 30124"/>
              <a:gd name="T1" fmla="*/ 43 h 33380"/>
              <a:gd name="T2" fmla="*/ 371887 w 30124"/>
              <a:gd name="T3" fmla="*/ 38950 h 33380"/>
              <a:gd name="T4" fmla="*/ 81147 w 30124"/>
              <a:gd name="T5" fmla="*/ 188759 h 33380"/>
              <a:gd name="T6" fmla="*/ 22964 w 30124"/>
              <a:gd name="T7" fmla="*/ 563368 h 33380"/>
              <a:gd name="T8" fmla="*/ 584608 w 30124"/>
              <a:gd name="T9" fmla="*/ 1428664 h 33380"/>
              <a:gd name="T10" fmla="*/ 591292 w 30124"/>
              <a:gd name="T11" fmla="*/ 1428707 h 33380"/>
              <a:gd name="T12" fmla="*/ 881990 w 30124"/>
              <a:gd name="T13" fmla="*/ 1354274 h 33380"/>
              <a:gd name="T14" fmla="*/ 1208462 w 30124"/>
              <a:gd name="T15" fmla="*/ 1092322 h 33380"/>
              <a:gd name="T16" fmla="*/ 1239095 w 30124"/>
              <a:gd name="T17" fmla="*/ 601547 h 33380"/>
              <a:gd name="T18" fmla="*/ 848357 w 30124"/>
              <a:gd name="T19" fmla="*/ 35911 h 33380"/>
              <a:gd name="T20" fmla="*/ 645061 w 30124"/>
              <a:gd name="T21" fmla="*/ 43 h 33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91408" rIns="91408" bIns="91408" anchor="ctr"/>
          <a:lstStyle/>
          <a:p>
            <a:endParaRPr lang="en-GB"/>
          </a:p>
        </p:txBody>
      </p:sp>
      <p:grpSp>
        <p:nvGrpSpPr>
          <p:cNvPr id="6" name="Google Shape;225;p4">
            <a:extLst>
              <a:ext uri="{FF2B5EF4-FFF2-40B4-BE49-F238E27FC236}">
                <a16:creationId xmlns:a16="http://schemas.microsoft.com/office/drawing/2014/main" id="{4A46DD10-F33E-4162-8ABD-FA7EA5F083A5}"/>
              </a:ext>
            </a:extLst>
          </p:cNvPr>
          <p:cNvGrpSpPr>
            <a:grpSpLocks/>
          </p:cNvGrpSpPr>
          <p:nvPr/>
        </p:nvGrpSpPr>
        <p:grpSpPr bwMode="auto">
          <a:xfrm rot="16823088" flipH="1">
            <a:off x="11633994" y="5696744"/>
            <a:ext cx="1612900" cy="2170112"/>
            <a:chOff x="7570415" y="3649325"/>
            <a:chExt cx="1505790" cy="2024569"/>
          </a:xfrm>
        </p:grpSpPr>
        <p:sp>
          <p:nvSpPr>
            <p:cNvPr id="7" name="Google Shape;226;p4">
              <a:extLst>
                <a:ext uri="{FF2B5EF4-FFF2-40B4-BE49-F238E27FC236}">
                  <a16:creationId xmlns:a16="http://schemas.microsoft.com/office/drawing/2014/main" id="{1924881D-3483-4922-AB4F-3099B8C12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215" y="3932225"/>
              <a:ext cx="373150" cy="359000"/>
            </a:xfrm>
            <a:custGeom>
              <a:avLst/>
              <a:gdLst>
                <a:gd name="T0" fmla="*/ 3275 w 14926"/>
                <a:gd name="T1" fmla="*/ 25 h 14360"/>
                <a:gd name="T2" fmla="*/ 1075 w 14926"/>
                <a:gd name="T3" fmla="*/ 3750 h 14360"/>
                <a:gd name="T4" fmla="*/ 68075 w 14926"/>
                <a:gd name="T5" fmla="*/ 132750 h 14360"/>
                <a:gd name="T6" fmla="*/ 147975 w 14926"/>
                <a:gd name="T7" fmla="*/ 229125 h 14360"/>
                <a:gd name="T8" fmla="*/ 360825 w 14926"/>
                <a:gd name="T9" fmla="*/ 358550 h 14360"/>
                <a:gd name="T10" fmla="*/ 363325 w 14926"/>
                <a:gd name="T11" fmla="*/ 359000 h 14360"/>
                <a:gd name="T12" fmla="*/ 364775 w 14926"/>
                <a:gd name="T13" fmla="*/ 343975 h 14360"/>
                <a:gd name="T14" fmla="*/ 154500 w 14926"/>
                <a:gd name="T15" fmla="*/ 215575 h 14360"/>
                <a:gd name="T16" fmla="*/ 76300 w 14926"/>
                <a:gd name="T17" fmla="*/ 122300 h 14360"/>
                <a:gd name="T18" fmla="*/ 5375 w 14926"/>
                <a:gd name="T19" fmla="*/ 1175 h 14360"/>
                <a:gd name="T20" fmla="*/ 3275 w 14926"/>
                <a:gd name="T21" fmla="*/ 25 h 14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" name="Google Shape;227;p4">
              <a:extLst>
                <a:ext uri="{FF2B5EF4-FFF2-40B4-BE49-F238E27FC236}">
                  <a16:creationId xmlns:a16="http://schemas.microsoft.com/office/drawing/2014/main" id="{7159898C-E53B-4064-9B50-5875B9750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265" y="3853100"/>
              <a:ext cx="270875" cy="437400"/>
            </a:xfrm>
            <a:custGeom>
              <a:avLst/>
              <a:gdLst>
                <a:gd name="T0" fmla="*/ 2750 w 10835"/>
                <a:gd name="T1" fmla="*/ 25 h 17496"/>
                <a:gd name="T2" fmla="*/ 525 w 10835"/>
                <a:gd name="T3" fmla="*/ 2875 h 17496"/>
                <a:gd name="T4" fmla="*/ 43700 w 10835"/>
                <a:gd name="T5" fmla="*/ 123650 h 17496"/>
                <a:gd name="T6" fmla="*/ 102050 w 10835"/>
                <a:gd name="T7" fmla="*/ 239700 h 17496"/>
                <a:gd name="T8" fmla="*/ 173375 w 10835"/>
                <a:gd name="T9" fmla="*/ 349800 h 17496"/>
                <a:gd name="T10" fmla="*/ 212875 w 10835"/>
                <a:gd name="T11" fmla="*/ 396225 h 17496"/>
                <a:gd name="T12" fmla="*/ 260925 w 10835"/>
                <a:gd name="T13" fmla="*/ 436725 h 17496"/>
                <a:gd name="T14" fmla="*/ 263525 w 10835"/>
                <a:gd name="T15" fmla="*/ 437375 h 17496"/>
                <a:gd name="T16" fmla="*/ 267425 w 10835"/>
                <a:gd name="T17" fmla="*/ 428325 h 17496"/>
                <a:gd name="T18" fmla="*/ 222475 w 10835"/>
                <a:gd name="T19" fmla="*/ 386525 h 17496"/>
                <a:gd name="T20" fmla="*/ 180925 w 10835"/>
                <a:gd name="T21" fmla="*/ 335050 h 17496"/>
                <a:gd name="T22" fmla="*/ 113525 w 10835"/>
                <a:gd name="T23" fmla="*/ 229700 h 17496"/>
                <a:gd name="T24" fmla="*/ 5000 w 10835"/>
                <a:gd name="T25" fmla="*/ 1600 h 17496"/>
                <a:gd name="T26" fmla="*/ 2750 w 10835"/>
                <a:gd name="T27" fmla="*/ 25 h 174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9" name="Google Shape;228;p4">
              <a:extLst>
                <a:ext uri="{FF2B5EF4-FFF2-40B4-BE49-F238E27FC236}">
                  <a16:creationId xmlns:a16="http://schemas.microsoft.com/office/drawing/2014/main" id="{10704DEE-2094-4655-A1CE-DB20FE07C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215" y="3844300"/>
              <a:ext cx="176775" cy="444950"/>
            </a:xfrm>
            <a:custGeom>
              <a:avLst/>
              <a:gdLst>
                <a:gd name="T0" fmla="*/ 3200 w 7071"/>
                <a:gd name="T1" fmla="*/ 25 h 17798"/>
                <a:gd name="T2" fmla="*/ 300 w 7071"/>
                <a:gd name="T3" fmla="*/ 3275 h 17798"/>
                <a:gd name="T4" fmla="*/ 64975 w 7071"/>
                <a:gd name="T5" fmla="*/ 221275 h 17798"/>
                <a:gd name="T6" fmla="*/ 157650 w 7071"/>
                <a:gd name="T7" fmla="*/ 440550 h 17798"/>
                <a:gd name="T8" fmla="*/ 164800 w 7071"/>
                <a:gd name="T9" fmla="*/ 444950 h 17798"/>
                <a:gd name="T10" fmla="*/ 174200 w 7071"/>
                <a:gd name="T11" fmla="*/ 433525 h 17798"/>
                <a:gd name="T12" fmla="*/ 5375 w 7071"/>
                <a:gd name="T13" fmla="*/ 1925 h 17798"/>
                <a:gd name="T14" fmla="*/ 3200 w 7071"/>
                <a:gd name="T15" fmla="*/ 25 h 177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0" name="Google Shape;229;p4">
              <a:extLst>
                <a:ext uri="{FF2B5EF4-FFF2-40B4-BE49-F238E27FC236}">
                  <a16:creationId xmlns:a16="http://schemas.microsoft.com/office/drawing/2014/main" id="{60652097-0915-4A71-910F-EE5B334B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240" y="3881725"/>
              <a:ext cx="87325" cy="412925"/>
            </a:xfrm>
            <a:custGeom>
              <a:avLst/>
              <a:gdLst>
                <a:gd name="T0" fmla="*/ 3925 w 3493"/>
                <a:gd name="T1" fmla="*/ 0 h 16517"/>
                <a:gd name="T2" fmla="*/ 375 w 3493"/>
                <a:gd name="T3" fmla="*/ 4075 h 16517"/>
                <a:gd name="T4" fmla="*/ 37125 w 3493"/>
                <a:gd name="T5" fmla="*/ 208700 h 16517"/>
                <a:gd name="T6" fmla="*/ 54250 w 3493"/>
                <a:gd name="T7" fmla="*/ 310800 h 16517"/>
                <a:gd name="T8" fmla="*/ 61800 w 3493"/>
                <a:gd name="T9" fmla="*/ 366050 h 16517"/>
                <a:gd name="T10" fmla="*/ 69325 w 3493"/>
                <a:gd name="T11" fmla="*/ 409475 h 16517"/>
                <a:gd name="T12" fmla="*/ 75175 w 3493"/>
                <a:gd name="T13" fmla="*/ 412900 h 16517"/>
                <a:gd name="T14" fmla="*/ 82425 w 3493"/>
                <a:gd name="T15" fmla="*/ 407750 h 16517"/>
                <a:gd name="T16" fmla="*/ 79675 w 3493"/>
                <a:gd name="T17" fmla="*/ 360650 h 16517"/>
                <a:gd name="T18" fmla="*/ 72575 w 3493"/>
                <a:gd name="T19" fmla="*/ 314500 h 16517"/>
                <a:gd name="T20" fmla="*/ 51325 w 3493"/>
                <a:gd name="T21" fmla="*/ 207825 h 16517"/>
                <a:gd name="T22" fmla="*/ 6625 w 3493"/>
                <a:gd name="T23" fmla="*/ 2350 h 16517"/>
                <a:gd name="T24" fmla="*/ 3925 w 3493"/>
                <a:gd name="T25" fmla="*/ 0 h 16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1" name="Google Shape;230;p4">
              <a:extLst>
                <a:ext uri="{FF2B5EF4-FFF2-40B4-BE49-F238E27FC236}">
                  <a16:creationId xmlns:a16="http://schemas.microsoft.com/office/drawing/2014/main" id="{A2EEBDDF-D36F-4138-9D08-16A2D60D1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815" y="3780675"/>
              <a:ext cx="66050" cy="508650"/>
            </a:xfrm>
            <a:custGeom>
              <a:avLst/>
              <a:gdLst>
                <a:gd name="T0" fmla="*/ 46725 w 2642"/>
                <a:gd name="T1" fmla="*/ 25 h 20346"/>
                <a:gd name="T2" fmla="*/ 43500 w 2642"/>
                <a:gd name="T3" fmla="*/ 3250 h 20346"/>
                <a:gd name="T4" fmla="*/ 47300 w 2642"/>
                <a:gd name="T5" fmla="*/ 263500 h 20346"/>
                <a:gd name="T6" fmla="*/ 43425 w 2642"/>
                <a:gd name="T7" fmla="*/ 327900 h 20346"/>
                <a:gd name="T8" fmla="*/ 29900 w 2642"/>
                <a:gd name="T9" fmla="*/ 386575 h 20346"/>
                <a:gd name="T10" fmla="*/ 15600 w 2642"/>
                <a:gd name="T11" fmla="*/ 448000 h 20346"/>
                <a:gd name="T12" fmla="*/ 675 w 2642"/>
                <a:gd name="T13" fmla="*/ 502400 h 20346"/>
                <a:gd name="T14" fmla="*/ 5600 w 2642"/>
                <a:gd name="T15" fmla="*/ 508650 h 20346"/>
                <a:gd name="T16" fmla="*/ 9175 w 2642"/>
                <a:gd name="T17" fmla="*/ 507275 h 20346"/>
                <a:gd name="T18" fmla="*/ 31700 w 2642"/>
                <a:gd name="T19" fmla="*/ 460850 h 20346"/>
                <a:gd name="T20" fmla="*/ 45825 w 2642"/>
                <a:gd name="T21" fmla="*/ 400375 h 20346"/>
                <a:gd name="T22" fmla="*/ 64325 w 2642"/>
                <a:gd name="T23" fmla="*/ 275825 h 20346"/>
                <a:gd name="T24" fmla="*/ 50200 w 2642"/>
                <a:gd name="T25" fmla="*/ 3250 h 20346"/>
                <a:gd name="T26" fmla="*/ 46725 w 2642"/>
                <a:gd name="T27" fmla="*/ 25 h 20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2" name="Google Shape;231;p4">
              <a:extLst>
                <a:ext uri="{FF2B5EF4-FFF2-40B4-BE49-F238E27FC236}">
                  <a16:creationId xmlns:a16="http://schemas.microsoft.com/office/drawing/2014/main" id="{7FB0E606-FF7B-4C79-BD85-23754F6AE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4290" y="3825275"/>
              <a:ext cx="273200" cy="461725"/>
            </a:xfrm>
            <a:custGeom>
              <a:avLst/>
              <a:gdLst>
                <a:gd name="T0" fmla="*/ 268675 w 10928"/>
                <a:gd name="T1" fmla="*/ 0 h 18469"/>
                <a:gd name="T2" fmla="*/ 265350 w 10928"/>
                <a:gd name="T3" fmla="*/ 2775 h 18469"/>
                <a:gd name="T4" fmla="*/ 156550 w 10928"/>
                <a:gd name="T5" fmla="*/ 246450 h 18469"/>
                <a:gd name="T6" fmla="*/ 79900 w 10928"/>
                <a:gd name="T7" fmla="*/ 358325 h 18469"/>
                <a:gd name="T8" fmla="*/ 42900 w 10928"/>
                <a:gd name="T9" fmla="*/ 410750 h 18469"/>
                <a:gd name="T10" fmla="*/ 21225 w 10928"/>
                <a:gd name="T11" fmla="*/ 434575 h 18469"/>
                <a:gd name="T12" fmla="*/ 1425 w 10928"/>
                <a:gd name="T13" fmla="*/ 454100 h 18469"/>
                <a:gd name="T14" fmla="*/ 5600 w 10928"/>
                <a:gd name="T15" fmla="*/ 461725 h 18469"/>
                <a:gd name="T16" fmla="*/ 5725 w 10928"/>
                <a:gd name="T17" fmla="*/ 461725 h 18469"/>
                <a:gd name="T18" fmla="*/ 47675 w 10928"/>
                <a:gd name="T19" fmla="*/ 430725 h 18469"/>
                <a:gd name="T20" fmla="*/ 85725 w 10928"/>
                <a:gd name="T21" fmla="*/ 382050 h 18469"/>
                <a:gd name="T22" fmla="*/ 168225 w 10928"/>
                <a:gd name="T23" fmla="*/ 260450 h 18469"/>
                <a:gd name="T24" fmla="*/ 272700 w 10928"/>
                <a:gd name="T25" fmla="*/ 4825 h 18469"/>
                <a:gd name="T26" fmla="*/ 268675 w 10928"/>
                <a:gd name="T27" fmla="*/ 0 h 184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3" name="Google Shape;232;p4">
              <a:extLst>
                <a:ext uri="{FF2B5EF4-FFF2-40B4-BE49-F238E27FC236}">
                  <a16:creationId xmlns:a16="http://schemas.microsoft.com/office/drawing/2014/main" id="{AA3363C9-45BD-4B36-8A1E-537CC8C5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915" y="3812550"/>
              <a:ext cx="106925" cy="140400"/>
            </a:xfrm>
            <a:custGeom>
              <a:avLst/>
              <a:gdLst>
                <a:gd name="T0" fmla="*/ 48475 w 4277"/>
                <a:gd name="T1" fmla="*/ 13575 h 5616"/>
                <a:gd name="T2" fmla="*/ 89350 w 4277"/>
                <a:gd name="T3" fmla="*/ 52175 h 5616"/>
                <a:gd name="T4" fmla="*/ 88400 w 4277"/>
                <a:gd name="T5" fmla="*/ 96700 h 5616"/>
                <a:gd name="T6" fmla="*/ 82975 w 4277"/>
                <a:gd name="T7" fmla="*/ 126200 h 5616"/>
                <a:gd name="T8" fmla="*/ 82975 w 4277"/>
                <a:gd name="T9" fmla="*/ 126200 h 5616"/>
                <a:gd name="T10" fmla="*/ 65425 w 4277"/>
                <a:gd name="T11" fmla="*/ 120100 h 5616"/>
                <a:gd name="T12" fmla="*/ 44800 w 4277"/>
                <a:gd name="T13" fmla="*/ 104400 h 5616"/>
                <a:gd name="T14" fmla="*/ 29550 w 4277"/>
                <a:gd name="T15" fmla="*/ 83600 h 5616"/>
                <a:gd name="T16" fmla="*/ 16525 w 4277"/>
                <a:gd name="T17" fmla="*/ 58350 h 5616"/>
                <a:gd name="T18" fmla="*/ 45075 w 4277"/>
                <a:gd name="T19" fmla="*/ 13700 h 5616"/>
                <a:gd name="T20" fmla="*/ 48475 w 4277"/>
                <a:gd name="T21" fmla="*/ 13575 h 5616"/>
                <a:gd name="T22" fmla="*/ 48800 w 4277"/>
                <a:gd name="T23" fmla="*/ 0 h 5616"/>
                <a:gd name="T24" fmla="*/ 46000 w 4277"/>
                <a:gd name="T25" fmla="*/ 75 h 5616"/>
                <a:gd name="T26" fmla="*/ 875 w 4277"/>
                <a:gd name="T27" fmla="*/ 44275 h 5616"/>
                <a:gd name="T28" fmla="*/ 12075 w 4277"/>
                <a:gd name="T29" fmla="*/ 80775 h 5616"/>
                <a:gd name="T30" fmla="*/ 28775 w 4277"/>
                <a:gd name="T31" fmla="*/ 106300 h 5616"/>
                <a:gd name="T32" fmla="*/ 54650 w 4277"/>
                <a:gd name="T33" fmla="*/ 129000 h 5616"/>
                <a:gd name="T34" fmla="*/ 83050 w 4277"/>
                <a:gd name="T35" fmla="*/ 138225 h 5616"/>
                <a:gd name="T36" fmla="*/ 86400 w 4277"/>
                <a:gd name="T37" fmla="*/ 138025 h 5616"/>
                <a:gd name="T38" fmla="*/ 86400 w 4277"/>
                <a:gd name="T39" fmla="*/ 138025 h 5616"/>
                <a:gd name="T40" fmla="*/ 90700 w 4277"/>
                <a:gd name="T41" fmla="*/ 140400 h 5616"/>
                <a:gd name="T42" fmla="*/ 98075 w 4277"/>
                <a:gd name="T43" fmla="*/ 131650 h 5616"/>
                <a:gd name="T44" fmla="*/ 105100 w 4277"/>
                <a:gd name="T45" fmla="*/ 87200 h 5616"/>
                <a:gd name="T46" fmla="*/ 101075 w 4277"/>
                <a:gd name="T47" fmla="*/ 42650 h 5616"/>
                <a:gd name="T48" fmla="*/ 48800 w 4277"/>
                <a:gd name="T49" fmla="*/ 0 h 56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4" name="Google Shape;233;p4">
              <a:extLst>
                <a:ext uri="{FF2B5EF4-FFF2-40B4-BE49-F238E27FC236}">
                  <a16:creationId xmlns:a16="http://schemas.microsoft.com/office/drawing/2014/main" id="{F1589768-1465-4E7C-BB8D-A73F2D975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840" y="3914225"/>
              <a:ext cx="38925" cy="40125"/>
            </a:xfrm>
            <a:custGeom>
              <a:avLst/>
              <a:gdLst>
                <a:gd name="T0" fmla="*/ 23150 w 1557"/>
                <a:gd name="T1" fmla="*/ 12175 h 1605"/>
                <a:gd name="T2" fmla="*/ 23150 w 1557"/>
                <a:gd name="T3" fmla="*/ 12175 h 1605"/>
                <a:gd name="T4" fmla="*/ 23150 w 1557"/>
                <a:gd name="T5" fmla="*/ 12175 h 1605"/>
                <a:gd name="T6" fmla="*/ 23150 w 1557"/>
                <a:gd name="T7" fmla="*/ 12175 h 1605"/>
                <a:gd name="T8" fmla="*/ 29750 w 1557"/>
                <a:gd name="T9" fmla="*/ 12500 h 1605"/>
                <a:gd name="T10" fmla="*/ 29700 w 1557"/>
                <a:gd name="T11" fmla="*/ 12925 h 1605"/>
                <a:gd name="T12" fmla="*/ 29700 w 1557"/>
                <a:gd name="T13" fmla="*/ 12925 h 1605"/>
                <a:gd name="T14" fmla="*/ 29750 w 1557"/>
                <a:gd name="T15" fmla="*/ 12500 h 1605"/>
                <a:gd name="T16" fmla="*/ 27675 w 1557"/>
                <a:gd name="T17" fmla="*/ 15475 h 1605"/>
                <a:gd name="T18" fmla="*/ 27675 w 1557"/>
                <a:gd name="T19" fmla="*/ 15475 h 1605"/>
                <a:gd name="T20" fmla="*/ 27675 w 1557"/>
                <a:gd name="T21" fmla="*/ 15475 h 1605"/>
                <a:gd name="T22" fmla="*/ 27675 w 1557"/>
                <a:gd name="T23" fmla="*/ 15475 h 1605"/>
                <a:gd name="T24" fmla="*/ 27675 w 1557"/>
                <a:gd name="T25" fmla="*/ 15475 h 1605"/>
                <a:gd name="T26" fmla="*/ 27675 w 1557"/>
                <a:gd name="T27" fmla="*/ 15475 h 1605"/>
                <a:gd name="T28" fmla="*/ 27650 w 1557"/>
                <a:gd name="T29" fmla="*/ 15475 h 1605"/>
                <a:gd name="T30" fmla="*/ 27650 w 1557"/>
                <a:gd name="T31" fmla="*/ 15475 h 1605"/>
                <a:gd name="T32" fmla="*/ 27675 w 1557"/>
                <a:gd name="T33" fmla="*/ 15475 h 1605"/>
                <a:gd name="T34" fmla="*/ 12075 w 1557"/>
                <a:gd name="T35" fmla="*/ 24125 h 1605"/>
                <a:gd name="T36" fmla="*/ 12525 w 1557"/>
                <a:gd name="T37" fmla="*/ 24525 h 1605"/>
                <a:gd name="T38" fmla="*/ 12525 w 1557"/>
                <a:gd name="T39" fmla="*/ 24525 h 1605"/>
                <a:gd name="T40" fmla="*/ 12525 w 1557"/>
                <a:gd name="T41" fmla="*/ 24550 h 1605"/>
                <a:gd name="T42" fmla="*/ 12075 w 1557"/>
                <a:gd name="T43" fmla="*/ 24125 h 1605"/>
                <a:gd name="T44" fmla="*/ 16300 w 1557"/>
                <a:gd name="T45" fmla="*/ 28325 h 1605"/>
                <a:gd name="T46" fmla="*/ 16500 w 1557"/>
                <a:gd name="T47" fmla="*/ 28475 h 1605"/>
                <a:gd name="T48" fmla="*/ 16500 w 1557"/>
                <a:gd name="T49" fmla="*/ 28475 h 1605"/>
                <a:gd name="T50" fmla="*/ 16650 w 1557"/>
                <a:gd name="T51" fmla="*/ 28675 h 1605"/>
                <a:gd name="T52" fmla="*/ 16650 w 1557"/>
                <a:gd name="T53" fmla="*/ 28675 h 1605"/>
                <a:gd name="T54" fmla="*/ 16300 w 1557"/>
                <a:gd name="T55" fmla="*/ 28325 h 1605"/>
                <a:gd name="T56" fmla="*/ 27000 w 1557"/>
                <a:gd name="T57" fmla="*/ 0 h 1605"/>
                <a:gd name="T58" fmla="*/ 23425 w 1557"/>
                <a:gd name="T59" fmla="*/ 600 h 1605"/>
                <a:gd name="T60" fmla="*/ 14575 w 1557"/>
                <a:gd name="T61" fmla="*/ 9650 h 1605"/>
                <a:gd name="T62" fmla="*/ 14575 w 1557"/>
                <a:gd name="T63" fmla="*/ 9650 h 1605"/>
                <a:gd name="T64" fmla="*/ 10025 w 1557"/>
                <a:gd name="T65" fmla="*/ 8650 h 1605"/>
                <a:gd name="T66" fmla="*/ 6975 w 1557"/>
                <a:gd name="T67" fmla="*/ 9175 h 1605"/>
                <a:gd name="T68" fmla="*/ 125 w 1557"/>
                <a:gd name="T69" fmla="*/ 18150 h 1605"/>
                <a:gd name="T70" fmla="*/ 4400 w 1557"/>
                <a:gd name="T71" fmla="*/ 26800 h 1605"/>
                <a:gd name="T72" fmla="*/ 14175 w 1557"/>
                <a:gd name="T73" fmla="*/ 34350 h 1605"/>
                <a:gd name="T74" fmla="*/ 22625 w 1557"/>
                <a:gd name="T75" fmla="*/ 36575 h 1605"/>
                <a:gd name="T76" fmla="*/ 23650 w 1557"/>
                <a:gd name="T77" fmla="*/ 36625 h 1605"/>
                <a:gd name="T78" fmla="*/ 25725 w 1557"/>
                <a:gd name="T79" fmla="*/ 36400 h 1605"/>
                <a:gd name="T80" fmla="*/ 25725 w 1557"/>
                <a:gd name="T81" fmla="*/ 36400 h 1605"/>
                <a:gd name="T82" fmla="*/ 26075 w 1557"/>
                <a:gd name="T83" fmla="*/ 37250 h 1605"/>
                <a:gd name="T84" fmla="*/ 31375 w 1557"/>
                <a:gd name="T85" fmla="*/ 40125 h 1605"/>
                <a:gd name="T86" fmla="*/ 32075 w 1557"/>
                <a:gd name="T87" fmla="*/ 40075 h 1605"/>
                <a:gd name="T88" fmla="*/ 36950 w 1557"/>
                <a:gd name="T89" fmla="*/ 35800 h 1605"/>
                <a:gd name="T90" fmla="*/ 37900 w 1557"/>
                <a:gd name="T91" fmla="*/ 32800 h 1605"/>
                <a:gd name="T92" fmla="*/ 38475 w 1557"/>
                <a:gd name="T93" fmla="*/ 29650 h 1605"/>
                <a:gd name="T94" fmla="*/ 38675 w 1557"/>
                <a:gd name="T95" fmla="*/ 21575 h 1605"/>
                <a:gd name="T96" fmla="*/ 38575 w 1557"/>
                <a:gd name="T97" fmla="*/ 14975 h 1605"/>
                <a:gd name="T98" fmla="*/ 37900 w 1557"/>
                <a:gd name="T99" fmla="*/ 8050 h 1605"/>
                <a:gd name="T100" fmla="*/ 27000 w 1557"/>
                <a:gd name="T101" fmla="*/ 0 h 16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6" y="619"/>
                  </a:cubicBez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cubicBezTo>
                    <a:pt x="662" y="1142"/>
                    <a:pt x="663" y="1145"/>
                    <a:pt x="666" y="1147"/>
                  </a:cubicBez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5" name="Google Shape;234;p4">
              <a:extLst>
                <a:ext uri="{FF2B5EF4-FFF2-40B4-BE49-F238E27FC236}">
                  <a16:creationId xmlns:a16="http://schemas.microsoft.com/office/drawing/2014/main" id="{C284E292-5B6A-4846-913B-A8B17B617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415" y="3898725"/>
              <a:ext cx="106925" cy="140400"/>
            </a:xfrm>
            <a:custGeom>
              <a:avLst/>
              <a:gdLst>
                <a:gd name="T0" fmla="*/ 48450 w 4277"/>
                <a:gd name="T1" fmla="*/ 13550 h 5616"/>
                <a:gd name="T2" fmla="*/ 89350 w 4277"/>
                <a:gd name="T3" fmla="*/ 52150 h 5616"/>
                <a:gd name="T4" fmla="*/ 88425 w 4277"/>
                <a:gd name="T5" fmla="*/ 96700 h 5616"/>
                <a:gd name="T6" fmla="*/ 83025 w 4277"/>
                <a:gd name="T7" fmla="*/ 126175 h 5616"/>
                <a:gd name="T8" fmla="*/ 83025 w 4277"/>
                <a:gd name="T9" fmla="*/ 126175 h 5616"/>
                <a:gd name="T10" fmla="*/ 65550 w 4277"/>
                <a:gd name="T11" fmla="*/ 120075 h 5616"/>
                <a:gd name="T12" fmla="*/ 44925 w 4277"/>
                <a:gd name="T13" fmla="*/ 104400 h 5616"/>
                <a:gd name="T14" fmla="*/ 29575 w 4277"/>
                <a:gd name="T15" fmla="*/ 83575 h 5616"/>
                <a:gd name="T16" fmla="*/ 16575 w 4277"/>
                <a:gd name="T17" fmla="*/ 58325 h 5616"/>
                <a:gd name="T18" fmla="*/ 45075 w 4277"/>
                <a:gd name="T19" fmla="*/ 13700 h 5616"/>
                <a:gd name="T20" fmla="*/ 48450 w 4277"/>
                <a:gd name="T21" fmla="*/ 13550 h 5616"/>
                <a:gd name="T22" fmla="*/ 48850 w 4277"/>
                <a:gd name="T23" fmla="*/ 0 h 5616"/>
                <a:gd name="T24" fmla="*/ 46025 w 4277"/>
                <a:gd name="T25" fmla="*/ 75 h 5616"/>
                <a:gd name="T26" fmla="*/ 875 w 4277"/>
                <a:gd name="T27" fmla="*/ 44275 h 5616"/>
                <a:gd name="T28" fmla="*/ 12100 w 4277"/>
                <a:gd name="T29" fmla="*/ 80775 h 5616"/>
                <a:gd name="T30" fmla="*/ 28800 w 4277"/>
                <a:gd name="T31" fmla="*/ 106300 h 5616"/>
                <a:gd name="T32" fmla="*/ 54675 w 4277"/>
                <a:gd name="T33" fmla="*/ 129000 h 5616"/>
                <a:gd name="T34" fmla="*/ 83050 w 4277"/>
                <a:gd name="T35" fmla="*/ 138200 h 5616"/>
                <a:gd name="T36" fmla="*/ 86475 w 4277"/>
                <a:gd name="T37" fmla="*/ 138000 h 5616"/>
                <a:gd name="T38" fmla="*/ 86475 w 4277"/>
                <a:gd name="T39" fmla="*/ 138000 h 5616"/>
                <a:gd name="T40" fmla="*/ 90775 w 4277"/>
                <a:gd name="T41" fmla="*/ 140400 h 5616"/>
                <a:gd name="T42" fmla="*/ 98175 w 4277"/>
                <a:gd name="T43" fmla="*/ 131650 h 5616"/>
                <a:gd name="T44" fmla="*/ 105125 w 4277"/>
                <a:gd name="T45" fmla="*/ 87175 h 5616"/>
                <a:gd name="T46" fmla="*/ 101100 w 4277"/>
                <a:gd name="T47" fmla="*/ 42650 h 5616"/>
                <a:gd name="T48" fmla="*/ 48850 w 4277"/>
                <a:gd name="T49" fmla="*/ 0 h 56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6" name="Google Shape;235;p4">
              <a:extLst>
                <a:ext uri="{FF2B5EF4-FFF2-40B4-BE49-F238E27FC236}">
                  <a16:creationId xmlns:a16="http://schemas.microsoft.com/office/drawing/2014/main" id="{8DA8B5C6-65A1-4C5B-B9E8-A05352C80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390" y="4000400"/>
              <a:ext cx="38925" cy="40150"/>
            </a:xfrm>
            <a:custGeom>
              <a:avLst/>
              <a:gdLst>
                <a:gd name="T0" fmla="*/ 23225 w 1557"/>
                <a:gd name="T1" fmla="*/ 11550 h 1606"/>
                <a:gd name="T2" fmla="*/ 23225 w 1557"/>
                <a:gd name="T3" fmla="*/ 11550 h 1606"/>
                <a:gd name="T4" fmla="*/ 23325 w 1557"/>
                <a:gd name="T5" fmla="*/ 12400 h 1606"/>
                <a:gd name="T6" fmla="*/ 23325 w 1557"/>
                <a:gd name="T7" fmla="*/ 12400 h 1606"/>
                <a:gd name="T8" fmla="*/ 23225 w 1557"/>
                <a:gd name="T9" fmla="*/ 11550 h 1606"/>
                <a:gd name="T10" fmla="*/ 29725 w 1557"/>
                <a:gd name="T11" fmla="*/ 12500 h 1606"/>
                <a:gd name="T12" fmla="*/ 29725 w 1557"/>
                <a:gd name="T13" fmla="*/ 12500 h 1606"/>
                <a:gd name="T14" fmla="*/ 29650 w 1557"/>
                <a:gd name="T15" fmla="*/ 13125 h 1606"/>
                <a:gd name="T16" fmla="*/ 29650 w 1557"/>
                <a:gd name="T17" fmla="*/ 13125 h 1606"/>
                <a:gd name="T18" fmla="*/ 29725 w 1557"/>
                <a:gd name="T19" fmla="*/ 12500 h 1606"/>
                <a:gd name="T20" fmla="*/ 13450 w 1557"/>
                <a:gd name="T21" fmla="*/ 15825 h 1606"/>
                <a:gd name="T22" fmla="*/ 13650 w 1557"/>
                <a:gd name="T23" fmla="*/ 16250 h 1606"/>
                <a:gd name="T24" fmla="*/ 13650 w 1557"/>
                <a:gd name="T25" fmla="*/ 16250 h 1606"/>
                <a:gd name="T26" fmla="*/ 13450 w 1557"/>
                <a:gd name="T27" fmla="*/ 15825 h 1606"/>
                <a:gd name="T28" fmla="*/ 12025 w 1557"/>
                <a:gd name="T29" fmla="*/ 24100 h 1606"/>
                <a:gd name="T30" fmla="*/ 12475 w 1557"/>
                <a:gd name="T31" fmla="*/ 24500 h 1606"/>
                <a:gd name="T32" fmla="*/ 12475 w 1557"/>
                <a:gd name="T33" fmla="*/ 24500 h 1606"/>
                <a:gd name="T34" fmla="*/ 12475 w 1557"/>
                <a:gd name="T35" fmla="*/ 24525 h 1606"/>
                <a:gd name="T36" fmla="*/ 12025 w 1557"/>
                <a:gd name="T37" fmla="*/ 24100 h 1606"/>
                <a:gd name="T38" fmla="*/ 26975 w 1557"/>
                <a:gd name="T39" fmla="*/ 0 h 1606"/>
                <a:gd name="T40" fmla="*/ 23375 w 1557"/>
                <a:gd name="T41" fmla="*/ 600 h 1606"/>
                <a:gd name="T42" fmla="*/ 14550 w 1557"/>
                <a:gd name="T43" fmla="*/ 9625 h 1606"/>
                <a:gd name="T44" fmla="*/ 14550 w 1557"/>
                <a:gd name="T45" fmla="*/ 9625 h 1606"/>
                <a:gd name="T46" fmla="*/ 10000 w 1557"/>
                <a:gd name="T47" fmla="*/ 8650 h 1606"/>
                <a:gd name="T48" fmla="*/ 6925 w 1557"/>
                <a:gd name="T49" fmla="*/ 9150 h 1606"/>
                <a:gd name="T50" fmla="*/ 100 w 1557"/>
                <a:gd name="T51" fmla="*/ 18150 h 1606"/>
                <a:gd name="T52" fmla="*/ 4475 w 1557"/>
                <a:gd name="T53" fmla="*/ 26800 h 1606"/>
                <a:gd name="T54" fmla="*/ 14125 w 1557"/>
                <a:gd name="T55" fmla="*/ 34325 h 1606"/>
                <a:gd name="T56" fmla="*/ 22625 w 1557"/>
                <a:gd name="T57" fmla="*/ 36575 h 1606"/>
                <a:gd name="T58" fmla="*/ 23625 w 1557"/>
                <a:gd name="T59" fmla="*/ 36625 h 1606"/>
                <a:gd name="T60" fmla="*/ 25725 w 1557"/>
                <a:gd name="T61" fmla="*/ 36400 h 1606"/>
                <a:gd name="T62" fmla="*/ 25725 w 1557"/>
                <a:gd name="T63" fmla="*/ 36400 h 1606"/>
                <a:gd name="T64" fmla="*/ 26125 w 1557"/>
                <a:gd name="T65" fmla="*/ 37250 h 1606"/>
                <a:gd name="T66" fmla="*/ 31350 w 1557"/>
                <a:gd name="T67" fmla="*/ 40125 h 1606"/>
                <a:gd name="T68" fmla="*/ 32025 w 1557"/>
                <a:gd name="T69" fmla="*/ 40100 h 1606"/>
                <a:gd name="T70" fmla="*/ 37000 w 1557"/>
                <a:gd name="T71" fmla="*/ 35800 h 1606"/>
                <a:gd name="T72" fmla="*/ 37950 w 1557"/>
                <a:gd name="T73" fmla="*/ 32800 h 1606"/>
                <a:gd name="T74" fmla="*/ 38475 w 1557"/>
                <a:gd name="T75" fmla="*/ 29625 h 1606"/>
                <a:gd name="T76" fmla="*/ 38725 w 1557"/>
                <a:gd name="T77" fmla="*/ 21575 h 1606"/>
                <a:gd name="T78" fmla="*/ 38550 w 1557"/>
                <a:gd name="T79" fmla="*/ 15000 h 1606"/>
                <a:gd name="T80" fmla="*/ 37875 w 1557"/>
                <a:gd name="T81" fmla="*/ 8050 h 1606"/>
                <a:gd name="T82" fmla="*/ 26975 w 1557"/>
                <a:gd name="T83" fmla="*/ 0 h 16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7" name="Google Shape;236;p4">
              <a:extLst>
                <a:ext uri="{FF2B5EF4-FFF2-40B4-BE49-F238E27FC236}">
                  <a16:creationId xmlns:a16="http://schemas.microsoft.com/office/drawing/2014/main" id="{AEC62833-44D7-4CE9-9361-4465C60C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990" y="3730050"/>
              <a:ext cx="106925" cy="140425"/>
            </a:xfrm>
            <a:custGeom>
              <a:avLst/>
              <a:gdLst>
                <a:gd name="T0" fmla="*/ 48475 w 4277"/>
                <a:gd name="T1" fmla="*/ 13575 h 5617"/>
                <a:gd name="T2" fmla="*/ 89350 w 4277"/>
                <a:gd name="T3" fmla="*/ 52175 h 5617"/>
                <a:gd name="T4" fmla="*/ 88400 w 4277"/>
                <a:gd name="T5" fmla="*/ 96725 h 5617"/>
                <a:gd name="T6" fmla="*/ 82975 w 4277"/>
                <a:gd name="T7" fmla="*/ 126200 h 5617"/>
                <a:gd name="T8" fmla="*/ 82975 w 4277"/>
                <a:gd name="T9" fmla="*/ 126200 h 5617"/>
                <a:gd name="T10" fmla="*/ 65450 w 4277"/>
                <a:gd name="T11" fmla="*/ 120100 h 5617"/>
                <a:gd name="T12" fmla="*/ 44800 w 4277"/>
                <a:gd name="T13" fmla="*/ 104425 h 5617"/>
                <a:gd name="T14" fmla="*/ 29575 w 4277"/>
                <a:gd name="T15" fmla="*/ 83600 h 5617"/>
                <a:gd name="T16" fmla="*/ 16525 w 4277"/>
                <a:gd name="T17" fmla="*/ 58350 h 5617"/>
                <a:gd name="T18" fmla="*/ 45075 w 4277"/>
                <a:gd name="T19" fmla="*/ 13700 h 5617"/>
                <a:gd name="T20" fmla="*/ 48475 w 4277"/>
                <a:gd name="T21" fmla="*/ 13575 h 5617"/>
                <a:gd name="T22" fmla="*/ 48825 w 4277"/>
                <a:gd name="T23" fmla="*/ 25 h 5617"/>
                <a:gd name="T24" fmla="*/ 46000 w 4277"/>
                <a:gd name="T25" fmla="*/ 100 h 5617"/>
                <a:gd name="T26" fmla="*/ 875 w 4277"/>
                <a:gd name="T27" fmla="*/ 44300 h 5617"/>
                <a:gd name="T28" fmla="*/ 12100 w 4277"/>
                <a:gd name="T29" fmla="*/ 80800 h 5617"/>
                <a:gd name="T30" fmla="*/ 28775 w 4277"/>
                <a:gd name="T31" fmla="*/ 106300 h 5617"/>
                <a:gd name="T32" fmla="*/ 54675 w 4277"/>
                <a:gd name="T33" fmla="*/ 129025 h 5617"/>
                <a:gd name="T34" fmla="*/ 83025 w 4277"/>
                <a:gd name="T35" fmla="*/ 138225 h 5617"/>
                <a:gd name="T36" fmla="*/ 86400 w 4277"/>
                <a:gd name="T37" fmla="*/ 138025 h 5617"/>
                <a:gd name="T38" fmla="*/ 86400 w 4277"/>
                <a:gd name="T39" fmla="*/ 138025 h 5617"/>
                <a:gd name="T40" fmla="*/ 90700 w 4277"/>
                <a:gd name="T41" fmla="*/ 140400 h 5617"/>
                <a:gd name="T42" fmla="*/ 98075 w 4277"/>
                <a:gd name="T43" fmla="*/ 131675 h 5617"/>
                <a:gd name="T44" fmla="*/ 105125 w 4277"/>
                <a:gd name="T45" fmla="*/ 87200 h 5617"/>
                <a:gd name="T46" fmla="*/ 101075 w 4277"/>
                <a:gd name="T47" fmla="*/ 42675 h 5617"/>
                <a:gd name="T48" fmla="*/ 48825 w 4277"/>
                <a:gd name="T49" fmla="*/ 25 h 56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8" name="Google Shape;237;p4">
              <a:extLst>
                <a:ext uri="{FF2B5EF4-FFF2-40B4-BE49-F238E27FC236}">
                  <a16:creationId xmlns:a16="http://schemas.microsoft.com/office/drawing/2014/main" id="{0FC459FA-A4B4-4719-A7AE-C50578B5E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940" y="3831750"/>
              <a:ext cx="38900" cy="40125"/>
            </a:xfrm>
            <a:custGeom>
              <a:avLst/>
              <a:gdLst>
                <a:gd name="T0" fmla="*/ 29750 w 1556"/>
                <a:gd name="T1" fmla="*/ 12500 h 1605"/>
                <a:gd name="T2" fmla="*/ 29700 w 1556"/>
                <a:gd name="T3" fmla="*/ 12800 h 1605"/>
                <a:gd name="T4" fmla="*/ 29700 w 1556"/>
                <a:gd name="T5" fmla="*/ 12800 h 1605"/>
                <a:gd name="T6" fmla="*/ 29750 w 1556"/>
                <a:gd name="T7" fmla="*/ 12500 h 1605"/>
                <a:gd name="T8" fmla="*/ 29900 w 1556"/>
                <a:gd name="T9" fmla="*/ 12925 h 1605"/>
                <a:gd name="T10" fmla="*/ 29750 w 1556"/>
                <a:gd name="T11" fmla="*/ 13325 h 1605"/>
                <a:gd name="T12" fmla="*/ 29750 w 1556"/>
                <a:gd name="T13" fmla="*/ 13325 h 1605"/>
                <a:gd name="T14" fmla="*/ 29900 w 1556"/>
                <a:gd name="T15" fmla="*/ 12925 h 1605"/>
                <a:gd name="T16" fmla="*/ 27650 w 1556"/>
                <a:gd name="T17" fmla="*/ 15475 h 1605"/>
                <a:gd name="T18" fmla="*/ 27675 w 1556"/>
                <a:gd name="T19" fmla="*/ 15475 h 1605"/>
                <a:gd name="T20" fmla="*/ 27675 w 1556"/>
                <a:gd name="T21" fmla="*/ 15475 h 1605"/>
                <a:gd name="T22" fmla="*/ 27675 w 1556"/>
                <a:gd name="T23" fmla="*/ 15475 h 1605"/>
                <a:gd name="T24" fmla="*/ 27675 w 1556"/>
                <a:gd name="T25" fmla="*/ 15475 h 1605"/>
                <a:gd name="T26" fmla="*/ 27625 w 1556"/>
                <a:gd name="T27" fmla="*/ 15475 h 1605"/>
                <a:gd name="T28" fmla="*/ 27625 w 1556"/>
                <a:gd name="T29" fmla="*/ 15475 h 1605"/>
                <a:gd name="T30" fmla="*/ 27650 w 1556"/>
                <a:gd name="T31" fmla="*/ 15475 h 1605"/>
                <a:gd name="T32" fmla="*/ 12050 w 1556"/>
                <a:gd name="T33" fmla="*/ 24100 h 1605"/>
                <a:gd name="T34" fmla="*/ 12500 w 1556"/>
                <a:gd name="T35" fmla="*/ 24500 h 1605"/>
                <a:gd name="T36" fmla="*/ 12500 w 1556"/>
                <a:gd name="T37" fmla="*/ 24500 h 1605"/>
                <a:gd name="T38" fmla="*/ 12500 w 1556"/>
                <a:gd name="T39" fmla="*/ 24525 h 1605"/>
                <a:gd name="T40" fmla="*/ 12050 w 1556"/>
                <a:gd name="T41" fmla="*/ 24100 h 1605"/>
                <a:gd name="T42" fmla="*/ 16300 w 1556"/>
                <a:gd name="T43" fmla="*/ 28350 h 1605"/>
                <a:gd name="T44" fmla="*/ 16550 w 1556"/>
                <a:gd name="T45" fmla="*/ 28575 h 1605"/>
                <a:gd name="T46" fmla="*/ 16550 w 1556"/>
                <a:gd name="T47" fmla="*/ 28575 h 1605"/>
                <a:gd name="T48" fmla="*/ 16775 w 1556"/>
                <a:gd name="T49" fmla="*/ 28825 h 1605"/>
                <a:gd name="T50" fmla="*/ 16775 w 1556"/>
                <a:gd name="T51" fmla="*/ 28825 h 1605"/>
                <a:gd name="T52" fmla="*/ 16300 w 1556"/>
                <a:gd name="T53" fmla="*/ 28350 h 1605"/>
                <a:gd name="T54" fmla="*/ 27000 w 1556"/>
                <a:gd name="T55" fmla="*/ 0 h 1605"/>
                <a:gd name="T56" fmla="*/ 23400 w 1556"/>
                <a:gd name="T57" fmla="*/ 600 h 1605"/>
                <a:gd name="T58" fmla="*/ 14550 w 1556"/>
                <a:gd name="T59" fmla="*/ 9625 h 1605"/>
                <a:gd name="T60" fmla="*/ 14550 w 1556"/>
                <a:gd name="T61" fmla="*/ 9625 h 1605"/>
                <a:gd name="T62" fmla="*/ 10000 w 1556"/>
                <a:gd name="T63" fmla="*/ 8625 h 1605"/>
                <a:gd name="T64" fmla="*/ 6950 w 1556"/>
                <a:gd name="T65" fmla="*/ 9150 h 1605"/>
                <a:gd name="T66" fmla="*/ 100 w 1556"/>
                <a:gd name="T67" fmla="*/ 18150 h 1605"/>
                <a:gd name="T68" fmla="*/ 4375 w 1556"/>
                <a:gd name="T69" fmla="*/ 26875 h 1605"/>
                <a:gd name="T70" fmla="*/ 14150 w 1556"/>
                <a:gd name="T71" fmla="*/ 34325 h 1605"/>
                <a:gd name="T72" fmla="*/ 22625 w 1556"/>
                <a:gd name="T73" fmla="*/ 36575 h 1605"/>
                <a:gd name="T74" fmla="*/ 23600 w 1556"/>
                <a:gd name="T75" fmla="*/ 36625 h 1605"/>
                <a:gd name="T76" fmla="*/ 25700 w 1556"/>
                <a:gd name="T77" fmla="*/ 36400 h 1605"/>
                <a:gd name="T78" fmla="*/ 25700 w 1556"/>
                <a:gd name="T79" fmla="*/ 36400 h 1605"/>
                <a:gd name="T80" fmla="*/ 26050 w 1556"/>
                <a:gd name="T81" fmla="*/ 37250 h 1605"/>
                <a:gd name="T82" fmla="*/ 31325 w 1556"/>
                <a:gd name="T83" fmla="*/ 40100 h 1605"/>
                <a:gd name="T84" fmla="*/ 32050 w 1556"/>
                <a:gd name="T85" fmla="*/ 40075 h 1605"/>
                <a:gd name="T86" fmla="*/ 36950 w 1556"/>
                <a:gd name="T87" fmla="*/ 35800 h 1605"/>
                <a:gd name="T88" fmla="*/ 37875 w 1556"/>
                <a:gd name="T89" fmla="*/ 32775 h 1605"/>
                <a:gd name="T90" fmla="*/ 38475 w 1556"/>
                <a:gd name="T91" fmla="*/ 29700 h 1605"/>
                <a:gd name="T92" fmla="*/ 38650 w 1556"/>
                <a:gd name="T93" fmla="*/ 21550 h 1605"/>
                <a:gd name="T94" fmla="*/ 38575 w 1556"/>
                <a:gd name="T95" fmla="*/ 15075 h 1605"/>
                <a:gd name="T96" fmla="*/ 37875 w 1556"/>
                <a:gd name="T97" fmla="*/ 8025 h 1605"/>
                <a:gd name="T98" fmla="*/ 27000 w 1556"/>
                <a:gd name="T99" fmla="*/ 0 h 16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7" y="619"/>
                  </a:cubicBezTo>
                  <a:cubicBezTo>
                    <a:pt x="1106" y="619"/>
                    <a:pt x="1106" y="619"/>
                    <a:pt x="1105" y="619"/>
                  </a:cubicBez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cubicBezTo>
                    <a:pt x="665" y="1147"/>
                    <a:pt x="668" y="1150"/>
                    <a:pt x="671" y="1153"/>
                  </a:cubicBez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9" name="Google Shape;238;p4">
              <a:extLst>
                <a:ext uri="{FF2B5EF4-FFF2-40B4-BE49-F238E27FC236}">
                  <a16:creationId xmlns:a16="http://schemas.microsoft.com/office/drawing/2014/main" id="{10628BC1-9F9F-45AF-9A7C-74E045AFC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115" y="3707450"/>
              <a:ext cx="108450" cy="148525"/>
            </a:xfrm>
            <a:custGeom>
              <a:avLst/>
              <a:gdLst>
                <a:gd name="T0" fmla="*/ 55875 w 4338"/>
                <a:gd name="T1" fmla="*/ 13525 h 5941"/>
                <a:gd name="T2" fmla="*/ 61750 w 4338"/>
                <a:gd name="T3" fmla="*/ 14050 h 5941"/>
                <a:gd name="T4" fmla="*/ 93975 w 4338"/>
                <a:gd name="T5" fmla="*/ 67150 h 5941"/>
                <a:gd name="T6" fmla="*/ 81050 w 4338"/>
                <a:gd name="T7" fmla="*/ 106550 h 5941"/>
                <a:gd name="T8" fmla="*/ 68600 w 4338"/>
                <a:gd name="T9" fmla="*/ 132625 h 5941"/>
                <a:gd name="T10" fmla="*/ 68600 w 4338"/>
                <a:gd name="T11" fmla="*/ 132625 h 5941"/>
                <a:gd name="T12" fmla="*/ 52425 w 4338"/>
                <a:gd name="T13" fmla="*/ 122150 h 5941"/>
                <a:gd name="T14" fmla="*/ 32575 w 4338"/>
                <a:gd name="T15" fmla="*/ 99350 h 5941"/>
                <a:gd name="T16" fmla="*/ 19600 w 4338"/>
                <a:gd name="T17" fmla="*/ 43575 h 5941"/>
                <a:gd name="T18" fmla="*/ 55875 w 4338"/>
                <a:gd name="T19" fmla="*/ 13525 h 5941"/>
                <a:gd name="T20" fmla="*/ 56150 w 4338"/>
                <a:gd name="T21" fmla="*/ 25 h 5941"/>
                <a:gd name="T22" fmla="*/ 10125 w 4338"/>
                <a:gd name="T23" fmla="*/ 30325 h 5941"/>
                <a:gd name="T24" fmla="*/ 15425 w 4338"/>
                <a:gd name="T25" fmla="*/ 96275 h 5941"/>
                <a:gd name="T26" fmla="*/ 38900 w 4338"/>
                <a:gd name="T27" fmla="*/ 127550 h 5941"/>
                <a:gd name="T28" fmla="*/ 68725 w 4338"/>
                <a:gd name="T29" fmla="*/ 144850 h 5941"/>
                <a:gd name="T30" fmla="*/ 68725 w 4338"/>
                <a:gd name="T31" fmla="*/ 144850 h 5941"/>
                <a:gd name="T32" fmla="*/ 73875 w 4338"/>
                <a:gd name="T33" fmla="*/ 148500 h 5941"/>
                <a:gd name="T34" fmla="*/ 81725 w 4338"/>
                <a:gd name="T35" fmla="*/ 141850 h 5941"/>
                <a:gd name="T36" fmla="*/ 99550 w 4338"/>
                <a:gd name="T37" fmla="*/ 102525 h 5941"/>
                <a:gd name="T38" fmla="*/ 108275 w 4338"/>
                <a:gd name="T39" fmla="*/ 59200 h 5941"/>
                <a:gd name="T40" fmla="*/ 66300 w 4338"/>
                <a:gd name="T41" fmla="*/ 1125 h 5941"/>
                <a:gd name="T42" fmla="*/ 56150 w 4338"/>
                <a:gd name="T43" fmla="*/ 25 h 59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0" name="Google Shape;239;p4">
              <a:extLst>
                <a:ext uri="{FF2B5EF4-FFF2-40B4-BE49-F238E27FC236}">
                  <a16:creationId xmlns:a16="http://schemas.microsoft.com/office/drawing/2014/main" id="{65D6D75F-F835-4303-8373-0E541542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540" y="3817850"/>
              <a:ext cx="39950" cy="40450"/>
            </a:xfrm>
            <a:custGeom>
              <a:avLst/>
              <a:gdLst>
                <a:gd name="T0" fmla="*/ 8250 w 1598"/>
                <a:gd name="T1" fmla="*/ 17225 h 1618"/>
                <a:gd name="T2" fmla="*/ 8250 w 1598"/>
                <a:gd name="T3" fmla="*/ 17225 h 1618"/>
                <a:gd name="T4" fmla="*/ 8325 w 1598"/>
                <a:gd name="T5" fmla="*/ 17275 h 1618"/>
                <a:gd name="T6" fmla="*/ 8325 w 1598"/>
                <a:gd name="T7" fmla="*/ 17275 h 1618"/>
                <a:gd name="T8" fmla="*/ 8450 w 1598"/>
                <a:gd name="T9" fmla="*/ 17375 h 1618"/>
                <a:gd name="T10" fmla="*/ 8450 w 1598"/>
                <a:gd name="T11" fmla="*/ 17375 h 1618"/>
                <a:gd name="T12" fmla="*/ 8250 w 1598"/>
                <a:gd name="T13" fmla="*/ 17225 h 1618"/>
                <a:gd name="T14" fmla="*/ 8525 w 1598"/>
                <a:gd name="T15" fmla="*/ 17475 h 1618"/>
                <a:gd name="T16" fmla="*/ 8550 w 1598"/>
                <a:gd name="T17" fmla="*/ 17475 h 1618"/>
                <a:gd name="T18" fmla="*/ 8550 w 1598"/>
                <a:gd name="T19" fmla="*/ 17475 h 1618"/>
                <a:gd name="T20" fmla="*/ 8550 w 1598"/>
                <a:gd name="T21" fmla="*/ 17475 h 1618"/>
                <a:gd name="T22" fmla="*/ 8550 w 1598"/>
                <a:gd name="T23" fmla="*/ 17475 h 1618"/>
                <a:gd name="T24" fmla="*/ 8525 w 1598"/>
                <a:gd name="T25" fmla="*/ 17475 h 1618"/>
                <a:gd name="T26" fmla="*/ 8600 w 1598"/>
                <a:gd name="T27" fmla="*/ 17475 h 1618"/>
                <a:gd name="T28" fmla="*/ 8600 w 1598"/>
                <a:gd name="T29" fmla="*/ 17475 h 1618"/>
                <a:gd name="T30" fmla="*/ 8725 w 1598"/>
                <a:gd name="T31" fmla="*/ 17500 h 1618"/>
                <a:gd name="T32" fmla="*/ 8725 w 1598"/>
                <a:gd name="T33" fmla="*/ 17500 h 1618"/>
                <a:gd name="T34" fmla="*/ 8750 w 1598"/>
                <a:gd name="T35" fmla="*/ 17500 h 1618"/>
                <a:gd name="T36" fmla="*/ 8750 w 1598"/>
                <a:gd name="T37" fmla="*/ 17500 h 1618"/>
                <a:gd name="T38" fmla="*/ 8625 w 1598"/>
                <a:gd name="T39" fmla="*/ 17500 h 1618"/>
                <a:gd name="T40" fmla="*/ 8625 w 1598"/>
                <a:gd name="T41" fmla="*/ 17500 h 1618"/>
                <a:gd name="T42" fmla="*/ 8600 w 1598"/>
                <a:gd name="T43" fmla="*/ 17475 h 1618"/>
                <a:gd name="T44" fmla="*/ 28400 w 1598"/>
                <a:gd name="T45" fmla="*/ 0 h 1618"/>
                <a:gd name="T46" fmla="*/ 25475 w 1598"/>
                <a:gd name="T47" fmla="*/ 275 h 1618"/>
                <a:gd name="T48" fmla="*/ 16800 w 1598"/>
                <a:gd name="T49" fmla="*/ 6325 h 1618"/>
                <a:gd name="T50" fmla="*/ 16800 w 1598"/>
                <a:gd name="T51" fmla="*/ 6325 h 1618"/>
                <a:gd name="T52" fmla="*/ 9875 w 1598"/>
                <a:gd name="T53" fmla="*/ 3925 h 1618"/>
                <a:gd name="T54" fmla="*/ 7825 w 1598"/>
                <a:gd name="T55" fmla="*/ 4100 h 1618"/>
                <a:gd name="T56" fmla="*/ 550 w 1598"/>
                <a:gd name="T57" fmla="*/ 11650 h 1618"/>
                <a:gd name="T58" fmla="*/ 2700 w 1598"/>
                <a:gd name="T59" fmla="*/ 20550 h 1618"/>
                <a:gd name="T60" fmla="*/ 10050 w 1598"/>
                <a:gd name="T61" fmla="*/ 30250 h 1618"/>
                <a:gd name="T62" fmla="*/ 17425 w 1598"/>
                <a:gd name="T63" fmla="*/ 34425 h 1618"/>
                <a:gd name="T64" fmla="*/ 20500 w 1598"/>
                <a:gd name="T65" fmla="*/ 35100 h 1618"/>
                <a:gd name="T66" fmla="*/ 20500 w 1598"/>
                <a:gd name="T67" fmla="*/ 35100 h 1618"/>
                <a:gd name="T68" fmla="*/ 20675 w 1598"/>
                <a:gd name="T69" fmla="*/ 36075 h 1618"/>
                <a:gd name="T70" fmla="*/ 26600 w 1598"/>
                <a:gd name="T71" fmla="*/ 40450 h 1618"/>
                <a:gd name="T72" fmla="*/ 30625 w 1598"/>
                <a:gd name="T73" fmla="*/ 38650 h 1618"/>
                <a:gd name="T74" fmla="*/ 33025 w 1598"/>
                <a:gd name="T75" fmla="*/ 35300 h 1618"/>
                <a:gd name="T76" fmla="*/ 34375 w 1598"/>
                <a:gd name="T77" fmla="*/ 32300 h 1618"/>
                <a:gd name="T78" fmla="*/ 36950 w 1598"/>
                <a:gd name="T79" fmla="*/ 24350 h 1618"/>
                <a:gd name="T80" fmla="*/ 38475 w 1598"/>
                <a:gd name="T81" fmla="*/ 17825 h 1618"/>
                <a:gd name="T82" fmla="*/ 39525 w 1598"/>
                <a:gd name="T83" fmla="*/ 9675 h 1618"/>
                <a:gd name="T84" fmla="*/ 34300 w 1598"/>
                <a:gd name="T85" fmla="*/ 1550 h 1618"/>
                <a:gd name="T86" fmla="*/ 28400 w 1598"/>
                <a:gd name="T87" fmla="*/ 0 h 16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cubicBezTo>
                    <a:pt x="335" y="692"/>
                    <a:pt x="336" y="694"/>
                    <a:pt x="338" y="695"/>
                  </a:cubicBez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cubicBezTo>
                    <a:pt x="342" y="699"/>
                    <a:pt x="342" y="699"/>
                    <a:pt x="342" y="699"/>
                  </a:cubicBez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cubicBezTo>
                    <a:pt x="349" y="700"/>
                    <a:pt x="350" y="700"/>
                    <a:pt x="350" y="700"/>
                  </a:cubicBezTo>
                  <a:cubicBezTo>
                    <a:pt x="348" y="700"/>
                    <a:pt x="346" y="700"/>
                    <a:pt x="345" y="700"/>
                  </a:cubicBez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1" name="Google Shape;240;p4">
              <a:extLst>
                <a:ext uri="{FF2B5EF4-FFF2-40B4-BE49-F238E27FC236}">
                  <a16:creationId xmlns:a16="http://schemas.microsoft.com/office/drawing/2014/main" id="{F631DE11-3579-43BC-92D5-5D7EBE0C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815" y="3742875"/>
              <a:ext cx="112250" cy="148850"/>
            </a:xfrm>
            <a:custGeom>
              <a:avLst/>
              <a:gdLst>
                <a:gd name="T0" fmla="*/ 54350 w 4490"/>
                <a:gd name="T1" fmla="*/ 13775 h 5954"/>
                <a:gd name="T2" fmla="*/ 77950 w 4490"/>
                <a:gd name="T3" fmla="*/ 21950 h 5954"/>
                <a:gd name="T4" fmla="*/ 96300 w 4490"/>
                <a:gd name="T5" fmla="*/ 77225 h 5954"/>
                <a:gd name="T6" fmla="*/ 87450 w 4490"/>
                <a:gd name="T7" fmla="*/ 111225 h 5954"/>
                <a:gd name="T8" fmla="*/ 74425 w 4490"/>
                <a:gd name="T9" fmla="*/ 130875 h 5954"/>
                <a:gd name="T10" fmla="*/ 74425 w 4490"/>
                <a:gd name="T11" fmla="*/ 130875 h 5954"/>
                <a:gd name="T12" fmla="*/ 60225 w 4490"/>
                <a:gd name="T13" fmla="*/ 117025 h 5954"/>
                <a:gd name="T14" fmla="*/ 35375 w 4490"/>
                <a:gd name="T15" fmla="*/ 94425 h 5954"/>
                <a:gd name="T16" fmla="*/ 25275 w 4490"/>
                <a:gd name="T17" fmla="*/ 28900 h 5954"/>
                <a:gd name="T18" fmla="*/ 54350 w 4490"/>
                <a:gd name="T19" fmla="*/ 13775 h 5954"/>
                <a:gd name="T20" fmla="*/ 53775 w 4490"/>
                <a:gd name="T21" fmla="*/ 0 h 5954"/>
                <a:gd name="T22" fmla="*/ 27150 w 4490"/>
                <a:gd name="T23" fmla="*/ 8275 h 5954"/>
                <a:gd name="T24" fmla="*/ 9525 w 4490"/>
                <a:gd name="T25" fmla="*/ 76950 h 5954"/>
                <a:gd name="T26" fmla="*/ 34800 w 4490"/>
                <a:gd name="T27" fmla="*/ 115500 h 5954"/>
                <a:gd name="T28" fmla="*/ 66050 w 4490"/>
                <a:gd name="T29" fmla="*/ 145500 h 5954"/>
                <a:gd name="T30" fmla="*/ 71425 w 4490"/>
                <a:gd name="T31" fmla="*/ 148825 h 5954"/>
                <a:gd name="T32" fmla="*/ 78525 w 4490"/>
                <a:gd name="T33" fmla="*/ 142625 h 5954"/>
                <a:gd name="T34" fmla="*/ 78525 w 4490"/>
                <a:gd name="T35" fmla="*/ 142625 h 5954"/>
                <a:gd name="T36" fmla="*/ 97725 w 4490"/>
                <a:gd name="T37" fmla="*/ 119525 h 5954"/>
                <a:gd name="T38" fmla="*/ 109150 w 4490"/>
                <a:gd name="T39" fmla="*/ 83975 h 5954"/>
                <a:gd name="T40" fmla="*/ 92525 w 4490"/>
                <a:gd name="T41" fmla="*/ 16825 h 5954"/>
                <a:gd name="T42" fmla="*/ 53775 w 4490"/>
                <a:gd name="T43" fmla="*/ 0 h 59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2" name="Google Shape;241;p4">
              <a:extLst>
                <a:ext uri="{FF2B5EF4-FFF2-40B4-BE49-F238E27FC236}">
                  <a16:creationId xmlns:a16="http://schemas.microsoft.com/office/drawing/2014/main" id="{2D5C1309-5A7D-4E5C-BC9A-DD9926551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2790" y="3853125"/>
              <a:ext cx="40350" cy="41275"/>
            </a:xfrm>
            <a:custGeom>
              <a:avLst/>
              <a:gdLst>
                <a:gd name="T0" fmla="*/ 12350 w 1614"/>
                <a:gd name="T1" fmla="*/ 18350 h 1651"/>
                <a:gd name="T2" fmla="*/ 12375 w 1614"/>
                <a:gd name="T3" fmla="*/ 18350 h 1651"/>
                <a:gd name="T4" fmla="*/ 12375 w 1614"/>
                <a:gd name="T5" fmla="*/ 18350 h 1651"/>
                <a:gd name="T6" fmla="*/ 12375 w 1614"/>
                <a:gd name="T7" fmla="*/ 18350 h 1651"/>
                <a:gd name="T8" fmla="*/ 12375 w 1614"/>
                <a:gd name="T9" fmla="*/ 18350 h 1651"/>
                <a:gd name="T10" fmla="*/ 12350 w 1614"/>
                <a:gd name="T11" fmla="*/ 18350 h 1651"/>
                <a:gd name="T12" fmla="*/ 30875 w 1614"/>
                <a:gd name="T13" fmla="*/ 25 h 1651"/>
                <a:gd name="T14" fmla="*/ 21675 w 1614"/>
                <a:gd name="T15" fmla="*/ 5725 h 1651"/>
                <a:gd name="T16" fmla="*/ 21675 w 1614"/>
                <a:gd name="T17" fmla="*/ 5725 h 1651"/>
                <a:gd name="T18" fmla="*/ 14400 w 1614"/>
                <a:gd name="T19" fmla="*/ 3025 h 1651"/>
                <a:gd name="T20" fmla="*/ 13500 w 1614"/>
                <a:gd name="T21" fmla="*/ 3000 h 1651"/>
                <a:gd name="T22" fmla="*/ 1800 w 1614"/>
                <a:gd name="T23" fmla="*/ 11600 h 1651"/>
                <a:gd name="T24" fmla="*/ 7875 w 1614"/>
                <a:gd name="T25" fmla="*/ 27175 h 1651"/>
                <a:gd name="T26" fmla="*/ 12500 w 1614"/>
                <a:gd name="T27" fmla="*/ 33500 h 1651"/>
                <a:gd name="T28" fmla="*/ 20375 w 1614"/>
                <a:gd name="T29" fmla="*/ 40450 h 1651"/>
                <a:gd name="T30" fmla="*/ 23300 w 1614"/>
                <a:gd name="T31" fmla="*/ 41250 h 1651"/>
                <a:gd name="T32" fmla="*/ 29125 w 1614"/>
                <a:gd name="T33" fmla="*/ 33775 h 1651"/>
                <a:gd name="T34" fmla="*/ 29100 w 1614"/>
                <a:gd name="T35" fmla="*/ 33675 h 1651"/>
                <a:gd name="T36" fmla="*/ 29100 w 1614"/>
                <a:gd name="T37" fmla="*/ 33675 h 1651"/>
                <a:gd name="T38" fmla="*/ 31700 w 1614"/>
                <a:gd name="T39" fmla="*/ 31975 h 1651"/>
                <a:gd name="T40" fmla="*/ 36150 w 1614"/>
                <a:gd name="T41" fmla="*/ 26675 h 1651"/>
                <a:gd name="T42" fmla="*/ 40100 w 1614"/>
                <a:gd name="T43" fmla="*/ 13650 h 1651"/>
                <a:gd name="T44" fmla="*/ 39825 w 1614"/>
                <a:gd name="T45" fmla="*/ 6775 h 1651"/>
                <a:gd name="T46" fmla="*/ 31000 w 1614"/>
                <a:gd name="T47" fmla="*/ 25 h 1651"/>
                <a:gd name="T48" fmla="*/ 30875 w 1614"/>
                <a:gd name="T49" fmla="*/ 25 h 16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cubicBezTo>
                    <a:pt x="495" y="734"/>
                    <a:pt x="495" y="734"/>
                    <a:pt x="495" y="734"/>
                  </a:cubicBez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3" name="Google Shape;242;p4">
              <a:extLst>
                <a:ext uri="{FF2B5EF4-FFF2-40B4-BE49-F238E27FC236}">
                  <a16:creationId xmlns:a16="http://schemas.microsoft.com/office/drawing/2014/main" id="{CCFB613A-C099-453F-8C9E-421D7F2A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7365" y="3649325"/>
              <a:ext cx="112250" cy="148800"/>
            </a:xfrm>
            <a:custGeom>
              <a:avLst/>
              <a:gdLst>
                <a:gd name="T0" fmla="*/ 54325 w 4490"/>
                <a:gd name="T1" fmla="*/ 13750 h 5952"/>
                <a:gd name="T2" fmla="*/ 77875 w 4490"/>
                <a:gd name="T3" fmla="*/ 21975 h 5952"/>
                <a:gd name="T4" fmla="*/ 96300 w 4490"/>
                <a:gd name="T5" fmla="*/ 77225 h 5952"/>
                <a:gd name="T6" fmla="*/ 87450 w 4490"/>
                <a:gd name="T7" fmla="*/ 111225 h 5952"/>
                <a:gd name="T8" fmla="*/ 74375 w 4490"/>
                <a:gd name="T9" fmla="*/ 130850 h 5952"/>
                <a:gd name="T10" fmla="*/ 74375 w 4490"/>
                <a:gd name="T11" fmla="*/ 130850 h 5952"/>
                <a:gd name="T12" fmla="*/ 60150 w 4490"/>
                <a:gd name="T13" fmla="*/ 117050 h 5952"/>
                <a:gd name="T14" fmla="*/ 35400 w 4490"/>
                <a:gd name="T15" fmla="*/ 94425 h 5952"/>
                <a:gd name="T16" fmla="*/ 25200 w 4490"/>
                <a:gd name="T17" fmla="*/ 28925 h 5952"/>
                <a:gd name="T18" fmla="*/ 54325 w 4490"/>
                <a:gd name="T19" fmla="*/ 13750 h 5952"/>
                <a:gd name="T20" fmla="*/ 53775 w 4490"/>
                <a:gd name="T21" fmla="*/ 0 h 5952"/>
                <a:gd name="T22" fmla="*/ 27175 w 4490"/>
                <a:gd name="T23" fmla="*/ 8275 h 5952"/>
                <a:gd name="T24" fmla="*/ 9525 w 4490"/>
                <a:gd name="T25" fmla="*/ 76950 h 5952"/>
                <a:gd name="T26" fmla="*/ 34800 w 4490"/>
                <a:gd name="T27" fmla="*/ 115425 h 5952"/>
                <a:gd name="T28" fmla="*/ 66050 w 4490"/>
                <a:gd name="T29" fmla="*/ 145400 h 5952"/>
                <a:gd name="T30" fmla="*/ 71450 w 4490"/>
                <a:gd name="T31" fmla="*/ 148775 h 5952"/>
                <a:gd name="T32" fmla="*/ 78525 w 4490"/>
                <a:gd name="T33" fmla="*/ 142625 h 5952"/>
                <a:gd name="T34" fmla="*/ 78525 w 4490"/>
                <a:gd name="T35" fmla="*/ 142625 h 5952"/>
                <a:gd name="T36" fmla="*/ 97750 w 4490"/>
                <a:gd name="T37" fmla="*/ 119525 h 5952"/>
                <a:gd name="T38" fmla="*/ 109050 w 4490"/>
                <a:gd name="T39" fmla="*/ 84000 h 5952"/>
                <a:gd name="T40" fmla="*/ 92525 w 4490"/>
                <a:gd name="T41" fmla="*/ 16750 h 5952"/>
                <a:gd name="T42" fmla="*/ 53775 w 4490"/>
                <a:gd name="T43" fmla="*/ 0 h 59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4" name="Google Shape;243;p4">
              <a:extLst>
                <a:ext uri="{FF2B5EF4-FFF2-40B4-BE49-F238E27FC236}">
                  <a16:creationId xmlns:a16="http://schemas.microsoft.com/office/drawing/2014/main" id="{A2587509-4210-41AD-ACED-EA7106564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340" y="3759525"/>
              <a:ext cx="40350" cy="41325"/>
            </a:xfrm>
            <a:custGeom>
              <a:avLst/>
              <a:gdLst>
                <a:gd name="T0" fmla="*/ 11625 w 1614"/>
                <a:gd name="T1" fmla="*/ 17575 h 1653"/>
                <a:gd name="T2" fmla="*/ 11825 w 1614"/>
                <a:gd name="T3" fmla="*/ 17725 h 1653"/>
                <a:gd name="T4" fmla="*/ 11900 w 1614"/>
                <a:gd name="T5" fmla="*/ 17800 h 1653"/>
                <a:gd name="T6" fmla="*/ 11900 w 1614"/>
                <a:gd name="T7" fmla="*/ 17800 h 1653"/>
                <a:gd name="T8" fmla="*/ 11625 w 1614"/>
                <a:gd name="T9" fmla="*/ 17575 h 1653"/>
                <a:gd name="T10" fmla="*/ 31750 w 1614"/>
                <a:gd name="T11" fmla="*/ 18450 h 1653"/>
                <a:gd name="T12" fmla="*/ 31700 w 1614"/>
                <a:gd name="T13" fmla="*/ 19100 h 1653"/>
                <a:gd name="T14" fmla="*/ 31700 w 1614"/>
                <a:gd name="T15" fmla="*/ 18850 h 1653"/>
                <a:gd name="T16" fmla="*/ 31725 w 1614"/>
                <a:gd name="T17" fmla="*/ 18550 h 1653"/>
                <a:gd name="T18" fmla="*/ 31725 w 1614"/>
                <a:gd name="T19" fmla="*/ 18550 h 1653"/>
                <a:gd name="T20" fmla="*/ 31750 w 1614"/>
                <a:gd name="T21" fmla="*/ 18450 h 1653"/>
                <a:gd name="T22" fmla="*/ 30875 w 1614"/>
                <a:gd name="T23" fmla="*/ 0 h 1653"/>
                <a:gd name="T24" fmla="*/ 21700 w 1614"/>
                <a:gd name="T25" fmla="*/ 5750 h 1653"/>
                <a:gd name="T26" fmla="*/ 21700 w 1614"/>
                <a:gd name="T27" fmla="*/ 5750 h 1653"/>
                <a:gd name="T28" fmla="*/ 14400 w 1614"/>
                <a:gd name="T29" fmla="*/ 3075 h 1653"/>
                <a:gd name="T30" fmla="*/ 13500 w 1614"/>
                <a:gd name="T31" fmla="*/ 3050 h 1653"/>
                <a:gd name="T32" fmla="*/ 1725 w 1614"/>
                <a:gd name="T33" fmla="*/ 11650 h 1653"/>
                <a:gd name="T34" fmla="*/ 7800 w 1614"/>
                <a:gd name="T35" fmla="*/ 27150 h 1653"/>
                <a:gd name="T36" fmla="*/ 12525 w 1614"/>
                <a:gd name="T37" fmla="*/ 33500 h 1653"/>
                <a:gd name="T38" fmla="*/ 20375 w 1614"/>
                <a:gd name="T39" fmla="*/ 40525 h 1653"/>
                <a:gd name="T40" fmla="*/ 23275 w 1614"/>
                <a:gd name="T41" fmla="*/ 41325 h 1653"/>
                <a:gd name="T42" fmla="*/ 29125 w 1614"/>
                <a:gd name="T43" fmla="*/ 33750 h 1653"/>
                <a:gd name="T44" fmla="*/ 29100 w 1614"/>
                <a:gd name="T45" fmla="*/ 33700 h 1653"/>
                <a:gd name="T46" fmla="*/ 29100 w 1614"/>
                <a:gd name="T47" fmla="*/ 33700 h 1653"/>
                <a:gd name="T48" fmla="*/ 31700 w 1614"/>
                <a:gd name="T49" fmla="*/ 31950 h 1653"/>
                <a:gd name="T50" fmla="*/ 36150 w 1614"/>
                <a:gd name="T51" fmla="*/ 26725 h 1653"/>
                <a:gd name="T52" fmla="*/ 40100 w 1614"/>
                <a:gd name="T53" fmla="*/ 13725 h 1653"/>
                <a:gd name="T54" fmla="*/ 39825 w 1614"/>
                <a:gd name="T55" fmla="*/ 6775 h 1653"/>
                <a:gd name="T56" fmla="*/ 31025 w 1614"/>
                <a:gd name="T57" fmla="*/ 0 h 1653"/>
                <a:gd name="T58" fmla="*/ 30875 w 1614"/>
                <a:gd name="T59" fmla="*/ 0 h 16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5" name="Google Shape;244;p4">
              <a:extLst>
                <a:ext uri="{FF2B5EF4-FFF2-40B4-BE49-F238E27FC236}">
                  <a16:creationId xmlns:a16="http://schemas.microsoft.com/office/drawing/2014/main" id="{A764DE48-AF26-4ED7-AF87-9E02BFA28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565" y="3687200"/>
              <a:ext cx="110275" cy="150400"/>
            </a:xfrm>
            <a:custGeom>
              <a:avLst/>
              <a:gdLst>
                <a:gd name="T0" fmla="*/ 52825 w 4411"/>
                <a:gd name="T1" fmla="*/ 13850 h 6016"/>
                <a:gd name="T2" fmla="*/ 83625 w 4411"/>
                <a:gd name="T3" fmla="*/ 29925 h 6016"/>
                <a:gd name="T4" fmla="*/ 87975 w 4411"/>
                <a:gd name="T5" fmla="*/ 86975 h 6016"/>
                <a:gd name="T6" fmla="*/ 73175 w 4411"/>
                <a:gd name="T7" fmla="*/ 116700 h 6016"/>
                <a:gd name="T8" fmla="*/ 56350 w 4411"/>
                <a:gd name="T9" fmla="*/ 133425 h 6016"/>
                <a:gd name="T10" fmla="*/ 56350 w 4411"/>
                <a:gd name="T11" fmla="*/ 133425 h 6016"/>
                <a:gd name="T12" fmla="*/ 44550 w 4411"/>
                <a:gd name="T13" fmla="*/ 116175 h 6016"/>
                <a:gd name="T14" fmla="*/ 24075 w 4411"/>
                <a:gd name="T15" fmla="*/ 87075 h 6016"/>
                <a:gd name="T16" fmla="*/ 31200 w 4411"/>
                <a:gd name="T17" fmla="*/ 21450 h 6016"/>
                <a:gd name="T18" fmla="*/ 52825 w 4411"/>
                <a:gd name="T19" fmla="*/ 13850 h 6016"/>
                <a:gd name="T20" fmla="*/ 52850 w 4411"/>
                <a:gd name="T21" fmla="*/ 0 h 6016"/>
                <a:gd name="T22" fmla="*/ 40025 w 4411"/>
                <a:gd name="T23" fmla="*/ 1825 h 6016"/>
                <a:gd name="T24" fmla="*/ 3025 w 4411"/>
                <a:gd name="T25" fmla="*/ 63500 h 6016"/>
                <a:gd name="T26" fmla="*/ 18950 w 4411"/>
                <a:gd name="T27" fmla="*/ 107700 h 6016"/>
                <a:gd name="T28" fmla="*/ 45150 w 4411"/>
                <a:gd name="T29" fmla="*/ 145650 h 6016"/>
                <a:gd name="T30" fmla="*/ 51850 w 4411"/>
                <a:gd name="T31" fmla="*/ 150375 h 6016"/>
                <a:gd name="T32" fmla="*/ 58275 w 4411"/>
                <a:gd name="T33" fmla="*/ 145600 h 6016"/>
                <a:gd name="T34" fmla="*/ 58275 w 4411"/>
                <a:gd name="T35" fmla="*/ 145600 h 6016"/>
                <a:gd name="T36" fmla="*/ 80875 w 4411"/>
                <a:gd name="T37" fmla="*/ 127675 h 6016"/>
                <a:gd name="T38" fmla="*/ 98775 w 4411"/>
                <a:gd name="T39" fmla="*/ 97075 h 6016"/>
                <a:gd name="T40" fmla="*/ 98450 w 4411"/>
                <a:gd name="T41" fmla="*/ 27700 h 6016"/>
                <a:gd name="T42" fmla="*/ 52850 w 4411"/>
                <a:gd name="T43" fmla="*/ 0 h 60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6" name="Google Shape;245;p4">
              <a:extLst>
                <a:ext uri="{FF2B5EF4-FFF2-40B4-BE49-F238E27FC236}">
                  <a16:creationId xmlns:a16="http://schemas.microsoft.com/office/drawing/2014/main" id="{5EDD985F-5B33-4B92-8032-B3E35332F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140" y="3800550"/>
              <a:ext cx="39825" cy="39750"/>
            </a:xfrm>
            <a:custGeom>
              <a:avLst/>
              <a:gdLst>
                <a:gd name="T0" fmla="*/ 25950 w 1593"/>
                <a:gd name="T1" fmla="*/ 9400 h 1590"/>
                <a:gd name="T2" fmla="*/ 25925 w 1593"/>
                <a:gd name="T3" fmla="*/ 9550 h 1590"/>
                <a:gd name="T4" fmla="*/ 25925 w 1593"/>
                <a:gd name="T5" fmla="*/ 9550 h 1590"/>
                <a:gd name="T6" fmla="*/ 25950 w 1593"/>
                <a:gd name="T7" fmla="*/ 9400 h 1590"/>
                <a:gd name="T8" fmla="*/ 15675 w 1593"/>
                <a:gd name="T9" fmla="*/ 10800 h 1590"/>
                <a:gd name="T10" fmla="*/ 15650 w 1593"/>
                <a:gd name="T11" fmla="*/ 11025 h 1590"/>
                <a:gd name="T12" fmla="*/ 15650 w 1593"/>
                <a:gd name="T13" fmla="*/ 11025 h 1590"/>
                <a:gd name="T14" fmla="*/ 15625 w 1593"/>
                <a:gd name="T15" fmla="*/ 11000 h 1590"/>
                <a:gd name="T16" fmla="*/ 15625 w 1593"/>
                <a:gd name="T17" fmla="*/ 11000 h 1590"/>
                <a:gd name="T18" fmla="*/ 15675 w 1593"/>
                <a:gd name="T19" fmla="*/ 10800 h 1590"/>
                <a:gd name="T20" fmla="*/ 15425 w 1593"/>
                <a:gd name="T21" fmla="*/ 10800 h 1590"/>
                <a:gd name="T22" fmla="*/ 15550 w 1593"/>
                <a:gd name="T23" fmla="*/ 11125 h 1590"/>
                <a:gd name="T24" fmla="*/ 15550 w 1593"/>
                <a:gd name="T25" fmla="*/ 11125 h 1590"/>
                <a:gd name="T26" fmla="*/ 15550 w 1593"/>
                <a:gd name="T27" fmla="*/ 11150 h 1590"/>
                <a:gd name="T28" fmla="*/ 15550 w 1593"/>
                <a:gd name="T29" fmla="*/ 11150 h 1590"/>
                <a:gd name="T30" fmla="*/ 15425 w 1593"/>
                <a:gd name="T31" fmla="*/ 10800 h 1590"/>
                <a:gd name="T32" fmla="*/ 9975 w 1593"/>
                <a:gd name="T33" fmla="*/ 14050 h 1590"/>
                <a:gd name="T34" fmla="*/ 10350 w 1593"/>
                <a:gd name="T35" fmla="*/ 14625 h 1590"/>
                <a:gd name="T36" fmla="*/ 10350 w 1593"/>
                <a:gd name="T37" fmla="*/ 14625 h 1590"/>
                <a:gd name="T38" fmla="*/ 10325 w 1593"/>
                <a:gd name="T39" fmla="*/ 14600 h 1590"/>
                <a:gd name="T40" fmla="*/ 10325 w 1593"/>
                <a:gd name="T41" fmla="*/ 14600 h 1590"/>
                <a:gd name="T42" fmla="*/ 9975 w 1593"/>
                <a:gd name="T43" fmla="*/ 14050 h 1590"/>
                <a:gd name="T44" fmla="*/ 10450 w 1593"/>
                <a:gd name="T45" fmla="*/ 14925 h 1590"/>
                <a:gd name="T46" fmla="*/ 10475 w 1593"/>
                <a:gd name="T47" fmla="*/ 14925 h 1590"/>
                <a:gd name="T48" fmla="*/ 10475 w 1593"/>
                <a:gd name="T49" fmla="*/ 14925 h 1590"/>
                <a:gd name="T50" fmla="*/ 10475 w 1593"/>
                <a:gd name="T51" fmla="*/ 14925 h 1590"/>
                <a:gd name="T52" fmla="*/ 10475 w 1593"/>
                <a:gd name="T53" fmla="*/ 14925 h 1590"/>
                <a:gd name="T54" fmla="*/ 10450 w 1593"/>
                <a:gd name="T55" fmla="*/ 14925 h 1590"/>
                <a:gd name="T56" fmla="*/ 11000 w 1593"/>
                <a:gd name="T57" fmla="*/ 17000 h 1590"/>
                <a:gd name="T58" fmla="*/ 11000 w 1593"/>
                <a:gd name="T59" fmla="*/ 17000 h 1590"/>
                <a:gd name="T60" fmla="*/ 11000 w 1593"/>
                <a:gd name="T61" fmla="*/ 17000 h 1590"/>
                <a:gd name="T62" fmla="*/ 11000 w 1593"/>
                <a:gd name="T63" fmla="*/ 17050 h 1590"/>
                <a:gd name="T64" fmla="*/ 11000 w 1593"/>
                <a:gd name="T65" fmla="*/ 17050 h 1590"/>
                <a:gd name="T66" fmla="*/ 11000 w 1593"/>
                <a:gd name="T67" fmla="*/ 17000 h 1590"/>
                <a:gd name="T68" fmla="*/ 12150 w 1593"/>
                <a:gd name="T69" fmla="*/ 0 h 1590"/>
                <a:gd name="T70" fmla="*/ 525 w 1593"/>
                <a:gd name="T71" fmla="*/ 9775 h 1590"/>
                <a:gd name="T72" fmla="*/ 2475 w 1593"/>
                <a:gd name="T73" fmla="*/ 18950 h 1590"/>
                <a:gd name="T74" fmla="*/ 5225 w 1593"/>
                <a:gd name="T75" fmla="*/ 24750 h 1590"/>
                <a:gd name="T76" fmla="*/ 8300 w 1593"/>
                <a:gd name="T77" fmla="*/ 31350 h 1590"/>
                <a:gd name="T78" fmla="*/ 13700 w 1593"/>
                <a:gd name="T79" fmla="*/ 38050 h 1590"/>
                <a:gd name="T80" fmla="*/ 17850 w 1593"/>
                <a:gd name="T81" fmla="*/ 39750 h 1590"/>
                <a:gd name="T82" fmla="*/ 20200 w 1593"/>
                <a:gd name="T83" fmla="*/ 39225 h 1590"/>
                <a:gd name="T84" fmla="*/ 23800 w 1593"/>
                <a:gd name="T85" fmla="*/ 33850 h 1590"/>
                <a:gd name="T86" fmla="*/ 23800 w 1593"/>
                <a:gd name="T87" fmla="*/ 33350 h 1590"/>
                <a:gd name="T88" fmla="*/ 23800 w 1593"/>
                <a:gd name="T89" fmla="*/ 33350 h 1590"/>
                <a:gd name="T90" fmla="*/ 26625 w 1593"/>
                <a:gd name="T91" fmla="*/ 32200 h 1590"/>
                <a:gd name="T92" fmla="*/ 31775 w 1593"/>
                <a:gd name="T93" fmla="*/ 28275 h 1590"/>
                <a:gd name="T94" fmla="*/ 38450 w 1593"/>
                <a:gd name="T95" fmla="*/ 16550 h 1590"/>
                <a:gd name="T96" fmla="*/ 39750 w 1593"/>
                <a:gd name="T97" fmla="*/ 9850 h 1590"/>
                <a:gd name="T98" fmla="*/ 32900 w 1593"/>
                <a:gd name="T99" fmla="*/ 850 h 1590"/>
                <a:gd name="T100" fmla="*/ 30300 w 1593"/>
                <a:gd name="T101" fmla="*/ 475 h 1590"/>
                <a:gd name="T102" fmla="*/ 23025 w 1593"/>
                <a:gd name="T103" fmla="*/ 3425 h 1590"/>
                <a:gd name="T104" fmla="*/ 22125 w 1593"/>
                <a:gd name="T105" fmla="*/ 4300 h 1590"/>
                <a:gd name="T106" fmla="*/ 22125 w 1593"/>
                <a:gd name="T107" fmla="*/ 4300 h 1590"/>
                <a:gd name="T108" fmla="*/ 12325 w 1593"/>
                <a:gd name="T109" fmla="*/ 0 h 1590"/>
                <a:gd name="T110" fmla="*/ 12150 w 1593"/>
                <a:gd name="T111" fmla="*/ 0 h 1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cubicBezTo>
                    <a:pt x="626" y="441"/>
                    <a:pt x="625" y="440"/>
                    <a:pt x="625" y="440"/>
                  </a:cubicBez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cubicBezTo>
                    <a:pt x="622" y="445"/>
                    <a:pt x="622" y="445"/>
                    <a:pt x="622" y="446"/>
                  </a:cubicBez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cubicBezTo>
                    <a:pt x="413" y="584"/>
                    <a:pt x="413" y="584"/>
                    <a:pt x="413" y="584"/>
                  </a:cubicBez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cubicBezTo>
                    <a:pt x="419" y="597"/>
                    <a:pt x="419" y="597"/>
                    <a:pt x="419" y="597"/>
                  </a:cubicBez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cubicBezTo>
                    <a:pt x="440" y="681"/>
                    <a:pt x="440" y="682"/>
                    <a:pt x="440" y="682"/>
                  </a:cubicBez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7" name="Google Shape;246;p4">
              <a:extLst>
                <a:ext uri="{FF2B5EF4-FFF2-40B4-BE49-F238E27FC236}">
                  <a16:creationId xmlns:a16="http://schemas.microsoft.com/office/drawing/2014/main" id="{0C054F24-ECB9-4E06-B433-51EC7A53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025" y="4020350"/>
              <a:ext cx="483050" cy="269625"/>
            </a:xfrm>
            <a:custGeom>
              <a:avLst/>
              <a:gdLst>
                <a:gd name="T0" fmla="*/ 4300 w 19322"/>
                <a:gd name="T1" fmla="*/ 0 h 10785"/>
                <a:gd name="T2" fmla="*/ 1300 w 19322"/>
                <a:gd name="T3" fmla="*/ 4875 h 10785"/>
                <a:gd name="T4" fmla="*/ 181525 w 19322"/>
                <a:gd name="T5" fmla="*/ 199250 h 10785"/>
                <a:gd name="T6" fmla="*/ 450425 w 19322"/>
                <a:gd name="T7" fmla="*/ 269600 h 10785"/>
                <a:gd name="T8" fmla="*/ 470725 w 19322"/>
                <a:gd name="T9" fmla="*/ 269225 h 10785"/>
                <a:gd name="T10" fmla="*/ 471275 w 19322"/>
                <a:gd name="T11" fmla="*/ 250025 h 10785"/>
                <a:gd name="T12" fmla="*/ 470725 w 19322"/>
                <a:gd name="T13" fmla="*/ 250025 h 10785"/>
                <a:gd name="T14" fmla="*/ 445050 w 19322"/>
                <a:gd name="T15" fmla="*/ 250650 h 10785"/>
                <a:gd name="T16" fmla="*/ 188200 w 19322"/>
                <a:gd name="T17" fmla="*/ 187850 h 10785"/>
                <a:gd name="T18" fmla="*/ 6875 w 19322"/>
                <a:gd name="T19" fmla="*/ 1625 h 10785"/>
                <a:gd name="T20" fmla="*/ 4300 w 19322"/>
                <a:gd name="T21" fmla="*/ 0 h 107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8" name="Google Shape;247;p4">
              <a:extLst>
                <a:ext uri="{FF2B5EF4-FFF2-40B4-BE49-F238E27FC236}">
                  <a16:creationId xmlns:a16="http://schemas.microsoft.com/office/drawing/2014/main" id="{E4D2F423-A121-4D1E-91EC-3EC2923C80DF}"/>
                </a:ext>
              </a:extLst>
            </p:cNvPr>
            <p:cNvSpPr>
              <a:spLocks/>
            </p:cNvSpPr>
            <p:nvPr/>
          </p:nvSpPr>
          <p:spPr bwMode="auto">
            <a:xfrm rot="130776">
              <a:off x="8057862" y="4250765"/>
              <a:ext cx="991989" cy="1404774"/>
            </a:xfrm>
            <a:custGeom>
              <a:avLst/>
              <a:gdLst>
                <a:gd name="T0" fmla="*/ 4600 w 147951"/>
                <a:gd name="T1" fmla="*/ 0 h 209516"/>
                <a:gd name="T2" fmla="*/ 2005 w 147951"/>
                <a:gd name="T3" fmla="*/ 5947 h 209516"/>
                <a:gd name="T4" fmla="*/ 226691 w 147951"/>
                <a:gd name="T5" fmla="*/ 346949 h 209516"/>
                <a:gd name="T6" fmla="*/ 393280 w 147951"/>
                <a:gd name="T7" fmla="*/ 660341 h 209516"/>
                <a:gd name="T8" fmla="*/ 711639 w 147951"/>
                <a:gd name="T9" fmla="*/ 1186652 h 209516"/>
                <a:gd name="T10" fmla="*/ 979417 w 147951"/>
                <a:gd name="T11" fmla="*/ 1403902 h 209516"/>
                <a:gd name="T12" fmla="*/ 982629 w 147951"/>
                <a:gd name="T13" fmla="*/ 1404767 h 209516"/>
                <a:gd name="T14" fmla="*/ 985968 w 147951"/>
                <a:gd name="T15" fmla="*/ 1392725 h 209516"/>
                <a:gd name="T16" fmla="*/ 745049 w 147951"/>
                <a:gd name="T17" fmla="*/ 1196682 h 209516"/>
                <a:gd name="T18" fmla="*/ 570683 w 147951"/>
                <a:gd name="T19" fmla="*/ 956367 h 209516"/>
                <a:gd name="T20" fmla="*/ 257634 w 147951"/>
                <a:gd name="T21" fmla="*/ 368291 h 209516"/>
                <a:gd name="T22" fmla="*/ 145113 w 147951"/>
                <a:gd name="T23" fmla="*/ 187300 h 209516"/>
                <a:gd name="T24" fmla="*/ 6772 w 147951"/>
                <a:gd name="T25" fmla="*/ 1180 h 209516"/>
                <a:gd name="T26" fmla="*/ 4600 w 147951"/>
                <a:gd name="T27" fmla="*/ 0 h 2095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  <p:sp>
        <p:nvSpPr>
          <p:cNvPr id="221" name="Google Shape;221;p4"/>
          <p:cNvSpPr txBox="1">
            <a:spLocks noGrp="1"/>
          </p:cNvSpPr>
          <p:nvPr>
            <p:ph type="title"/>
          </p:nvPr>
        </p:nvSpPr>
        <p:spPr>
          <a:xfrm>
            <a:off x="960000" y="510083"/>
            <a:ext cx="10272000" cy="763600"/>
          </a:xfrm>
          <a:prstGeom prst="rect">
            <a:avLst/>
          </a:prstGeom>
        </p:spPr>
        <p:txBody>
          <a:bodyPr spcFirstLastPara="1" lIns="91413" tIns="91413" rIns="91413" bIns="91413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2" name="Google Shape;222;p4"/>
          <p:cNvSpPr txBox="1">
            <a:spLocks noGrp="1"/>
          </p:cNvSpPr>
          <p:nvPr>
            <p:ph type="body" idx="1"/>
          </p:nvPr>
        </p:nvSpPr>
        <p:spPr>
          <a:xfrm>
            <a:off x="960000" y="1397400"/>
            <a:ext cx="10272000" cy="4740400"/>
          </a:xfrm>
          <a:prstGeom prst="rect">
            <a:avLst/>
          </a:prstGeom>
        </p:spPr>
        <p:txBody>
          <a:bodyPr spcFirstLastPara="1" lIns="91413" tIns="91413" rIns="91413" bIns="91413">
            <a:noAutofit/>
          </a:bodyPr>
          <a:lstStyle>
            <a:lvl1pPr marL="457118" lvl="0" indent="-31744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243" lvl="1" indent="-31744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362" lvl="2" indent="-31744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484" lvl="3" indent="-31744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601" lvl="4" indent="-31744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2719" lvl="5" indent="-31744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199840" lvl="6" indent="-31744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6959" lvl="7" indent="-31744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085" lvl="8" indent="-31744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481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;p2">
            <a:extLst>
              <a:ext uri="{FF2B5EF4-FFF2-40B4-BE49-F238E27FC236}">
                <a16:creationId xmlns:a16="http://schemas.microsoft.com/office/drawing/2014/main" id="{D6BC4914-77FC-4EC0-BEC7-2C00FD56E638}"/>
              </a:ext>
            </a:extLst>
          </p:cNvPr>
          <p:cNvSpPr>
            <a:spLocks/>
          </p:cNvSpPr>
          <p:nvPr userDrawn="1"/>
        </p:nvSpPr>
        <p:spPr bwMode="auto">
          <a:xfrm rot="21168216">
            <a:off x="-687388" y="-795338"/>
            <a:ext cx="4429126" cy="3943351"/>
          </a:xfrm>
          <a:custGeom>
            <a:avLst/>
            <a:gdLst>
              <a:gd name="T0" fmla="*/ 2747700 w 103443"/>
              <a:gd name="T1" fmla="*/ 0 h 92094"/>
              <a:gd name="T2" fmla="*/ 926818 w 103443"/>
              <a:gd name="T3" fmla="*/ 310393 h 92094"/>
              <a:gd name="T4" fmla="*/ 252878 w 103443"/>
              <a:gd name="T5" fmla="*/ 783498 h 92094"/>
              <a:gd name="T6" fmla="*/ 147376 w 103443"/>
              <a:gd name="T7" fmla="*/ 1343781 h 92094"/>
              <a:gd name="T8" fmla="*/ 98950 w 103443"/>
              <a:gd name="T9" fmla="*/ 2707516 h 92094"/>
              <a:gd name="T10" fmla="*/ 71419 w 103443"/>
              <a:gd name="T11" fmla="*/ 3943308 h 92094"/>
              <a:gd name="T12" fmla="*/ 472101 w 103443"/>
              <a:gd name="T13" fmla="*/ 3294818 h 92094"/>
              <a:gd name="T14" fmla="*/ 1182736 w 103443"/>
              <a:gd name="T15" fmla="*/ 2746781 h 92094"/>
              <a:gd name="T16" fmla="*/ 2173266 w 103443"/>
              <a:gd name="T17" fmla="*/ 2617468 h 92094"/>
              <a:gd name="T18" fmla="*/ 2493837 w 103443"/>
              <a:gd name="T19" fmla="*/ 2618838 h 92094"/>
              <a:gd name="T20" fmla="*/ 3700080 w 103443"/>
              <a:gd name="T21" fmla="*/ 2373101 h 92094"/>
              <a:gd name="T22" fmla="*/ 4426557 w 103443"/>
              <a:gd name="T23" fmla="*/ 825845 h 92094"/>
              <a:gd name="T24" fmla="*/ 4213456 w 103443"/>
              <a:gd name="T25" fmla="*/ 231393 h 92094"/>
              <a:gd name="T26" fmla="*/ 3960108 w 103443"/>
              <a:gd name="T27" fmla="*/ 136035 h 92094"/>
              <a:gd name="T28" fmla="*/ 2747700 w 103443"/>
              <a:gd name="T29" fmla="*/ 0 h 920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91408" rIns="91408" bIns="91408" anchor="ctr"/>
          <a:lstStyle/>
          <a:p>
            <a:endParaRPr lang="en-GB"/>
          </a:p>
        </p:txBody>
      </p:sp>
      <p:sp>
        <p:nvSpPr>
          <p:cNvPr id="5" name="Google Shape;11;p2">
            <a:extLst>
              <a:ext uri="{FF2B5EF4-FFF2-40B4-BE49-F238E27FC236}">
                <a16:creationId xmlns:a16="http://schemas.microsoft.com/office/drawing/2014/main" id="{B312D731-AFA8-4720-9E64-F28DF21BDB26}"/>
              </a:ext>
            </a:extLst>
          </p:cNvPr>
          <p:cNvSpPr>
            <a:spLocks/>
          </p:cNvSpPr>
          <p:nvPr userDrawn="1"/>
        </p:nvSpPr>
        <p:spPr bwMode="auto">
          <a:xfrm>
            <a:off x="-892175" y="-1633538"/>
            <a:ext cx="3087688" cy="5916613"/>
          </a:xfrm>
          <a:custGeom>
            <a:avLst/>
            <a:gdLst>
              <a:gd name="T0" fmla="*/ 1855079 w 72129"/>
              <a:gd name="T1" fmla="*/ 43 h 138220"/>
              <a:gd name="T2" fmla="*/ 1504568 w 72129"/>
              <a:gd name="T3" fmla="*/ 64551 h 138220"/>
              <a:gd name="T4" fmla="*/ 752305 w 72129"/>
              <a:gd name="T5" fmla="*/ 741396 h 138220"/>
              <a:gd name="T6" fmla="*/ 176882 w 72129"/>
              <a:gd name="T7" fmla="*/ 1768349 h 138220"/>
              <a:gd name="T8" fmla="*/ 13270 w 72129"/>
              <a:gd name="T9" fmla="*/ 3402802 h 138220"/>
              <a:gd name="T10" fmla="*/ 122345 w 72129"/>
              <a:gd name="T11" fmla="*/ 5248757 h 138220"/>
              <a:gd name="T12" fmla="*/ 334372 w 72129"/>
              <a:gd name="T13" fmla="*/ 5797185 h 138220"/>
              <a:gd name="T14" fmla="*/ 672169 w 72129"/>
              <a:gd name="T15" fmla="*/ 5916613 h 138220"/>
              <a:gd name="T16" fmla="*/ 1989795 w 72129"/>
              <a:gd name="T17" fmla="*/ 5366002 h 138220"/>
              <a:gd name="T18" fmla="*/ 2505587 w 72129"/>
              <a:gd name="T19" fmla="*/ 4254936 h 138220"/>
              <a:gd name="T20" fmla="*/ 2181959 w 72129"/>
              <a:gd name="T21" fmla="*/ 2823854 h 138220"/>
              <a:gd name="T22" fmla="*/ 2754814 w 72129"/>
              <a:gd name="T23" fmla="*/ 1977798 h 138220"/>
              <a:gd name="T24" fmla="*/ 2823135 w 72129"/>
              <a:gd name="T25" fmla="*/ 540080 h 138220"/>
              <a:gd name="T26" fmla="*/ 1855079 w 72129"/>
              <a:gd name="T27" fmla="*/ 43 h 1382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91408" rIns="91408" bIns="91408" anchor="ctr"/>
          <a:lstStyle/>
          <a:p>
            <a:endParaRPr lang="en-GB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C16545FF-7956-4ECC-8F69-463506793B22}"/>
              </a:ext>
            </a:extLst>
          </p:cNvPr>
          <p:cNvSpPr>
            <a:spLocks/>
          </p:cNvSpPr>
          <p:nvPr userDrawn="1"/>
        </p:nvSpPr>
        <p:spPr bwMode="auto">
          <a:xfrm>
            <a:off x="11125200" y="3778250"/>
            <a:ext cx="1573213" cy="3059113"/>
          </a:xfrm>
          <a:custGeom>
            <a:avLst/>
            <a:gdLst>
              <a:gd name="T0" fmla="*/ 1199674 w 36755"/>
              <a:gd name="T1" fmla="*/ 0 h 71440"/>
              <a:gd name="T2" fmla="*/ 1028420 w 36755"/>
              <a:gd name="T3" fmla="*/ 72924 h 71440"/>
              <a:gd name="T4" fmla="*/ 504045 w 36755"/>
              <a:gd name="T5" fmla="*/ 784133 h 71440"/>
              <a:gd name="T6" fmla="*/ 230878 w 36755"/>
              <a:gd name="T7" fmla="*/ 2440568 h 71440"/>
              <a:gd name="T8" fmla="*/ 49951 w 36755"/>
              <a:gd name="T9" fmla="*/ 2683275 h 71440"/>
              <a:gd name="T10" fmla="*/ 75418 w 36755"/>
              <a:gd name="T11" fmla="*/ 2964693 h 71440"/>
              <a:gd name="T12" fmla="*/ 213029 w 36755"/>
              <a:gd name="T13" fmla="*/ 3024856 h 71440"/>
              <a:gd name="T14" fmla="*/ 523306 w 36755"/>
              <a:gd name="T15" fmla="*/ 3059070 h 71440"/>
              <a:gd name="T16" fmla="*/ 976971 w 36755"/>
              <a:gd name="T17" fmla="*/ 2985076 h 71440"/>
              <a:gd name="T18" fmla="*/ 1368359 w 36755"/>
              <a:gd name="T19" fmla="*/ 2732733 h 71440"/>
              <a:gd name="T20" fmla="*/ 1539056 w 36755"/>
              <a:gd name="T21" fmla="*/ 2247874 h 71440"/>
              <a:gd name="T22" fmla="*/ 1464152 w 36755"/>
              <a:gd name="T23" fmla="*/ 1360757 h 71440"/>
              <a:gd name="T24" fmla="*/ 1230235 w 36755"/>
              <a:gd name="T25" fmla="*/ 684703 h 71440"/>
              <a:gd name="T26" fmla="*/ 1199674 w 36755"/>
              <a:gd name="T27" fmla="*/ 0 h 714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91408" rIns="91408" bIns="91408" anchor="ctr"/>
          <a:lstStyle/>
          <a:p>
            <a:endParaRPr lang="en-GB"/>
          </a:p>
        </p:txBody>
      </p:sp>
      <p:sp>
        <p:nvSpPr>
          <p:cNvPr id="7" name="Google Shape;13;p2">
            <a:extLst>
              <a:ext uri="{FF2B5EF4-FFF2-40B4-BE49-F238E27FC236}">
                <a16:creationId xmlns:a16="http://schemas.microsoft.com/office/drawing/2014/main" id="{DC940257-CFE8-4783-BD18-8E3A29F967E2}"/>
              </a:ext>
            </a:extLst>
          </p:cNvPr>
          <p:cNvSpPr>
            <a:spLocks/>
          </p:cNvSpPr>
          <p:nvPr userDrawn="1"/>
        </p:nvSpPr>
        <p:spPr bwMode="auto">
          <a:xfrm>
            <a:off x="8482013" y="5872163"/>
            <a:ext cx="1290637" cy="1428750"/>
          </a:xfrm>
          <a:custGeom>
            <a:avLst/>
            <a:gdLst>
              <a:gd name="T0" fmla="*/ 645061 w 30124"/>
              <a:gd name="T1" fmla="*/ 43 h 33380"/>
              <a:gd name="T2" fmla="*/ 371930 w 30124"/>
              <a:gd name="T3" fmla="*/ 38950 h 33380"/>
              <a:gd name="T4" fmla="*/ 81147 w 30124"/>
              <a:gd name="T5" fmla="*/ 188759 h 33380"/>
              <a:gd name="T6" fmla="*/ 23007 w 30124"/>
              <a:gd name="T7" fmla="*/ 563368 h 33380"/>
              <a:gd name="T8" fmla="*/ 585122 w 30124"/>
              <a:gd name="T9" fmla="*/ 1428664 h 33380"/>
              <a:gd name="T10" fmla="*/ 591763 w 30124"/>
              <a:gd name="T11" fmla="*/ 1428707 h 33380"/>
              <a:gd name="T12" fmla="*/ 882032 w 30124"/>
              <a:gd name="T13" fmla="*/ 1354274 h 33380"/>
              <a:gd name="T14" fmla="*/ 1208505 w 30124"/>
              <a:gd name="T15" fmla="*/ 1092322 h 33380"/>
              <a:gd name="T16" fmla="*/ 1239095 w 30124"/>
              <a:gd name="T17" fmla="*/ 601547 h 33380"/>
              <a:gd name="T18" fmla="*/ 848357 w 30124"/>
              <a:gd name="T19" fmla="*/ 35911 h 33380"/>
              <a:gd name="T20" fmla="*/ 645061 w 30124"/>
              <a:gd name="T21" fmla="*/ 43 h 333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91408" rIns="91408" bIns="91408" anchor="ctr"/>
          <a:lstStyle/>
          <a:p>
            <a:endParaRPr lang="en-GB"/>
          </a:p>
        </p:txBody>
      </p:sp>
      <p:sp>
        <p:nvSpPr>
          <p:cNvPr id="8" name="Google Shape;14;p2">
            <a:extLst>
              <a:ext uri="{FF2B5EF4-FFF2-40B4-BE49-F238E27FC236}">
                <a16:creationId xmlns:a16="http://schemas.microsoft.com/office/drawing/2014/main" id="{DF4A95B9-6ACA-4777-92AF-967C7713DD77}"/>
              </a:ext>
            </a:extLst>
          </p:cNvPr>
          <p:cNvSpPr>
            <a:spLocks/>
          </p:cNvSpPr>
          <p:nvPr userDrawn="1"/>
        </p:nvSpPr>
        <p:spPr bwMode="auto">
          <a:xfrm>
            <a:off x="11068050" y="454025"/>
            <a:ext cx="1423988" cy="2790825"/>
          </a:xfrm>
          <a:custGeom>
            <a:avLst/>
            <a:gdLst>
              <a:gd name="T0" fmla="*/ 1109773 w 33255"/>
              <a:gd name="T1" fmla="*/ 0 h 65179"/>
              <a:gd name="T2" fmla="*/ 1079328 w 33255"/>
              <a:gd name="T3" fmla="*/ 2655 h 65179"/>
              <a:gd name="T4" fmla="*/ 893274 w 33255"/>
              <a:gd name="T5" fmla="*/ 165277 h 65179"/>
              <a:gd name="T6" fmla="*/ 705121 w 33255"/>
              <a:gd name="T7" fmla="*/ 694977 h 65179"/>
              <a:gd name="T8" fmla="*/ 229474 w 33255"/>
              <a:gd name="T9" fmla="*/ 1312838 h 65179"/>
              <a:gd name="T10" fmla="*/ 143790 w 33255"/>
              <a:gd name="T11" fmla="*/ 2287073 h 65179"/>
              <a:gd name="T12" fmla="*/ 785838 w 33255"/>
              <a:gd name="T13" fmla="*/ 2790782 h 65179"/>
              <a:gd name="T14" fmla="*/ 931983 w 33255"/>
              <a:gd name="T15" fmla="*/ 2750491 h 65179"/>
              <a:gd name="T16" fmla="*/ 1282253 w 33255"/>
              <a:gd name="T17" fmla="*/ 1656452 h 65179"/>
              <a:gd name="T18" fmla="*/ 1380140 w 33255"/>
              <a:gd name="T19" fmla="*/ 377868 h 65179"/>
              <a:gd name="T20" fmla="*/ 1306703 w 33255"/>
              <a:gd name="T21" fmla="*/ 119419 h 65179"/>
              <a:gd name="T22" fmla="*/ 1109773 w 33255"/>
              <a:gd name="T23" fmla="*/ 0 h 651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91408" rIns="91408" bIns="91408" anchor="ctr"/>
          <a:lstStyle/>
          <a:p>
            <a:endParaRPr lang="en-GB"/>
          </a:p>
        </p:txBody>
      </p:sp>
      <p:sp>
        <p:nvSpPr>
          <p:cNvPr id="9" name="Google Shape;15;p2">
            <a:extLst>
              <a:ext uri="{FF2B5EF4-FFF2-40B4-BE49-F238E27FC236}">
                <a16:creationId xmlns:a16="http://schemas.microsoft.com/office/drawing/2014/main" id="{BFF89930-611E-4857-9A3E-607FF751FB93}"/>
              </a:ext>
            </a:extLst>
          </p:cNvPr>
          <p:cNvSpPr>
            <a:spLocks/>
          </p:cNvSpPr>
          <p:nvPr userDrawn="1"/>
        </p:nvSpPr>
        <p:spPr bwMode="auto">
          <a:xfrm>
            <a:off x="-365125" y="3324225"/>
            <a:ext cx="1016000" cy="2740025"/>
          </a:xfrm>
          <a:custGeom>
            <a:avLst/>
            <a:gdLst>
              <a:gd name="T0" fmla="*/ 332376 w 23742"/>
              <a:gd name="T1" fmla="*/ 43 h 63988"/>
              <a:gd name="T2" fmla="*/ 182942 w 23742"/>
              <a:gd name="T3" fmla="*/ 371985 h 63988"/>
              <a:gd name="T4" fmla="*/ 80024 w 23742"/>
              <a:gd name="T5" fmla="*/ 1473254 h 63988"/>
              <a:gd name="T6" fmla="*/ 152387 w 23742"/>
              <a:gd name="T7" fmla="*/ 2564802 h 63988"/>
              <a:gd name="T8" fmla="*/ 351205 w 23742"/>
              <a:gd name="T9" fmla="*/ 2740025 h 63988"/>
              <a:gd name="T10" fmla="*/ 395411 w 23742"/>
              <a:gd name="T11" fmla="*/ 2731504 h 63988"/>
              <a:gd name="T12" fmla="*/ 393357 w 23742"/>
              <a:gd name="T13" fmla="*/ 2118693 h 63988"/>
              <a:gd name="T14" fmla="*/ 553874 w 23742"/>
              <a:gd name="T15" fmla="*/ 1851020 h 63988"/>
              <a:gd name="T16" fmla="*/ 907476 w 23742"/>
              <a:gd name="T17" fmla="*/ 1247887 h 63988"/>
              <a:gd name="T18" fmla="*/ 932938 w 23742"/>
              <a:gd name="T19" fmla="*/ 563181 h 63988"/>
              <a:gd name="T20" fmla="*/ 332376 w 23742"/>
              <a:gd name="T21" fmla="*/ 43 h 639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91408" rIns="91408" bIns="91408" anchor="ctr"/>
          <a:lstStyle/>
          <a:p>
            <a:endParaRPr lang="en-GB"/>
          </a:p>
        </p:txBody>
      </p:sp>
      <p:sp>
        <p:nvSpPr>
          <p:cNvPr id="10" name="Google Shape;16;p2">
            <a:extLst>
              <a:ext uri="{FF2B5EF4-FFF2-40B4-BE49-F238E27FC236}">
                <a16:creationId xmlns:a16="http://schemas.microsoft.com/office/drawing/2014/main" id="{F71F1994-ED5A-4D76-8C9B-7C474A59C760}"/>
              </a:ext>
            </a:extLst>
          </p:cNvPr>
          <p:cNvSpPr>
            <a:spLocks/>
          </p:cNvSpPr>
          <p:nvPr userDrawn="1"/>
        </p:nvSpPr>
        <p:spPr bwMode="auto">
          <a:xfrm>
            <a:off x="9001125" y="4781550"/>
            <a:ext cx="3922713" cy="2571750"/>
          </a:xfrm>
          <a:custGeom>
            <a:avLst/>
            <a:gdLst>
              <a:gd name="T0" fmla="*/ 3437189 w 91644"/>
              <a:gd name="T1" fmla="*/ 43 h 60063"/>
              <a:gd name="T2" fmla="*/ 3427815 w 91644"/>
              <a:gd name="T3" fmla="*/ 214 h 60063"/>
              <a:gd name="T4" fmla="*/ 3119499 w 91644"/>
              <a:gd name="T5" fmla="*/ 131236 h 60063"/>
              <a:gd name="T6" fmla="*/ 2864346 w 91644"/>
              <a:gd name="T7" fmla="*/ 181760 h 60063"/>
              <a:gd name="T8" fmla="*/ 2126237 w 91644"/>
              <a:gd name="T9" fmla="*/ 69022 h 60063"/>
              <a:gd name="T10" fmla="*/ 2086643 w 91644"/>
              <a:gd name="T11" fmla="*/ 68166 h 60063"/>
              <a:gd name="T12" fmla="*/ 1247132 w 91644"/>
              <a:gd name="T13" fmla="*/ 543654 h 60063"/>
              <a:gd name="T14" fmla="*/ 859800 w 91644"/>
              <a:gd name="T15" fmla="*/ 1184462 h 60063"/>
              <a:gd name="T16" fmla="*/ 468402 w 91644"/>
              <a:gd name="T17" fmla="*/ 1358815 h 60063"/>
              <a:gd name="T18" fmla="*/ 89717 w 91644"/>
              <a:gd name="T19" fmla="*/ 1918568 h 60063"/>
              <a:gd name="T20" fmla="*/ 825643 w 91644"/>
              <a:gd name="T21" fmla="*/ 2273911 h 60063"/>
              <a:gd name="T22" fmla="*/ 2504366 w 91644"/>
              <a:gd name="T23" fmla="*/ 2571750 h 60063"/>
              <a:gd name="T24" fmla="*/ 2581841 w 91644"/>
              <a:gd name="T25" fmla="*/ 2571108 h 60063"/>
              <a:gd name="T26" fmla="*/ 3308564 w 91644"/>
              <a:gd name="T27" fmla="*/ 2390118 h 60063"/>
              <a:gd name="T28" fmla="*/ 3641877 w 91644"/>
              <a:gd name="T29" fmla="*/ 1953251 h 60063"/>
              <a:gd name="T30" fmla="*/ 3791220 w 91644"/>
              <a:gd name="T31" fmla="*/ 398374 h 60063"/>
              <a:gd name="T32" fmla="*/ 3437189 w 91644"/>
              <a:gd name="T33" fmla="*/ 43 h 600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tx2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91408" rIns="91408" bIns="91408" anchor="ctr"/>
          <a:lstStyle/>
          <a:p>
            <a:endParaRPr lang="en-GB"/>
          </a:p>
        </p:txBody>
      </p:sp>
      <p:grpSp>
        <p:nvGrpSpPr>
          <p:cNvPr id="11" name="Google Shape;18;p2">
            <a:extLst>
              <a:ext uri="{FF2B5EF4-FFF2-40B4-BE49-F238E27FC236}">
                <a16:creationId xmlns:a16="http://schemas.microsoft.com/office/drawing/2014/main" id="{FFD3F9A6-4A66-467F-A40F-4EB05EBDC46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43288" y="147638"/>
            <a:ext cx="671512" cy="717550"/>
            <a:chOff x="2501940" y="418177"/>
            <a:chExt cx="504705" cy="538324"/>
          </a:xfrm>
        </p:grpSpPr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61DE2C4-C5B4-4226-BFD7-5F79D3578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58" y="503301"/>
              <a:ext cx="74592" cy="59275"/>
            </a:xfrm>
            <a:custGeom>
              <a:avLst/>
              <a:gdLst>
                <a:gd name="T0" fmla="*/ 30537 w 2323"/>
                <a:gd name="T1" fmla="*/ 32 h 1846"/>
                <a:gd name="T2" fmla="*/ 32 w 2323"/>
                <a:gd name="T3" fmla="*/ 29573 h 1846"/>
                <a:gd name="T4" fmla="*/ 30216 w 2323"/>
                <a:gd name="T5" fmla="*/ 59243 h 1846"/>
                <a:gd name="T6" fmla="*/ 37858 w 2323"/>
                <a:gd name="T7" fmla="*/ 58247 h 1846"/>
                <a:gd name="T8" fmla="*/ 48968 w 2323"/>
                <a:gd name="T9" fmla="*/ 55582 h 1846"/>
                <a:gd name="T10" fmla="*/ 48968 w 2323"/>
                <a:gd name="T11" fmla="*/ 3950 h 1846"/>
                <a:gd name="T12" fmla="*/ 37858 w 2323"/>
                <a:gd name="T13" fmla="*/ 899 h 1846"/>
                <a:gd name="T14" fmla="*/ 30537 w 2323"/>
                <a:gd name="T15" fmla="*/ 32 h 18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1BB651CD-383E-4077-B697-56FA2F03D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541" y="418177"/>
              <a:ext cx="143403" cy="142633"/>
            </a:xfrm>
            <a:custGeom>
              <a:avLst/>
              <a:gdLst>
                <a:gd name="T0" fmla="*/ 71509 w 4466"/>
                <a:gd name="T1" fmla="*/ 0 h 4442"/>
                <a:gd name="T2" fmla="*/ 21417 w 4466"/>
                <a:gd name="T3" fmla="*/ 21032 h 4442"/>
                <a:gd name="T4" fmla="*/ 385 w 4466"/>
                <a:gd name="T5" fmla="*/ 71124 h 4442"/>
                <a:gd name="T6" fmla="*/ 71509 w 4466"/>
                <a:gd name="T7" fmla="*/ 142601 h 4442"/>
                <a:gd name="T8" fmla="*/ 121986 w 4466"/>
                <a:gd name="T9" fmla="*/ 121569 h 4442"/>
                <a:gd name="T10" fmla="*/ 142632 w 4466"/>
                <a:gd name="T11" fmla="*/ 71124 h 4442"/>
                <a:gd name="T12" fmla="*/ 71509 w 4466"/>
                <a:gd name="T13" fmla="*/ 0 h 4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96756FE1-C289-441C-A7A2-58E7C8E06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077" y="857827"/>
              <a:ext cx="51633" cy="60527"/>
            </a:xfrm>
            <a:custGeom>
              <a:avLst/>
              <a:gdLst>
                <a:gd name="T0" fmla="*/ 26651 w 1608"/>
                <a:gd name="T1" fmla="*/ 0 h 1885"/>
                <a:gd name="T2" fmla="*/ 26009 w 1608"/>
                <a:gd name="T3" fmla="*/ 0 h 1885"/>
                <a:gd name="T4" fmla="*/ 385 w 1608"/>
                <a:gd name="T5" fmla="*/ 25238 h 1885"/>
                <a:gd name="T6" fmla="*/ 3083 w 1608"/>
                <a:gd name="T7" fmla="*/ 43605 h 1885"/>
                <a:gd name="T8" fmla="*/ 25881 w 1608"/>
                <a:gd name="T9" fmla="*/ 60527 h 1885"/>
                <a:gd name="T10" fmla="*/ 48968 w 1608"/>
                <a:gd name="T11" fmla="*/ 43605 h 1885"/>
                <a:gd name="T12" fmla="*/ 51248 w 1608"/>
                <a:gd name="T13" fmla="*/ 25238 h 1885"/>
                <a:gd name="T14" fmla="*/ 26651 w 1608"/>
                <a:gd name="T15" fmla="*/ 0 h 1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9854C7F3-D9BD-4161-8DA6-A936F6538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407" y="675860"/>
              <a:ext cx="83358" cy="65023"/>
            </a:xfrm>
            <a:custGeom>
              <a:avLst/>
              <a:gdLst>
                <a:gd name="T0" fmla="*/ 41679 w 2596"/>
                <a:gd name="T1" fmla="*/ 0 h 2025"/>
                <a:gd name="T2" fmla="*/ 41679 w 2596"/>
                <a:gd name="T3" fmla="*/ 64991 h 2025"/>
                <a:gd name="T4" fmla="*/ 41679 w 2596"/>
                <a:gd name="T5" fmla="*/ 0 h 20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3A52209B-8F0F-4B3D-AF1C-4CA84BB34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654" y="816148"/>
              <a:ext cx="134990" cy="140353"/>
            </a:xfrm>
            <a:custGeom>
              <a:avLst/>
              <a:gdLst>
                <a:gd name="T0" fmla="*/ 69133 w 4204"/>
                <a:gd name="T1" fmla="*/ 0 h 4371"/>
                <a:gd name="T2" fmla="*/ 68073 w 4204"/>
                <a:gd name="T3" fmla="*/ 32 h 4371"/>
                <a:gd name="T4" fmla="*/ 20647 w 4204"/>
                <a:gd name="T5" fmla="*/ 19908 h 4371"/>
                <a:gd name="T6" fmla="*/ 1156 w 4204"/>
                <a:gd name="T7" fmla="*/ 66917 h 4371"/>
                <a:gd name="T8" fmla="*/ 16215 w 4204"/>
                <a:gd name="T9" fmla="*/ 108243 h 4371"/>
                <a:gd name="T10" fmla="*/ 16215 w 4204"/>
                <a:gd name="T11" fmla="*/ 108243 h 4371"/>
                <a:gd name="T12" fmla="*/ 66596 w 4204"/>
                <a:gd name="T13" fmla="*/ 140353 h 4371"/>
                <a:gd name="T14" fmla="*/ 68073 w 4204"/>
                <a:gd name="T15" fmla="*/ 140321 h 4371"/>
                <a:gd name="T16" fmla="*/ 119674 w 4204"/>
                <a:gd name="T17" fmla="*/ 108018 h 4371"/>
                <a:gd name="T18" fmla="*/ 119674 w 4204"/>
                <a:gd name="T19" fmla="*/ 108018 h 4371"/>
                <a:gd name="T20" fmla="*/ 134958 w 4204"/>
                <a:gd name="T21" fmla="*/ 66917 h 4371"/>
                <a:gd name="T22" fmla="*/ 115467 w 4204"/>
                <a:gd name="T23" fmla="*/ 19908 h 4371"/>
                <a:gd name="T24" fmla="*/ 69133 w 4204"/>
                <a:gd name="T25" fmla="*/ 0 h 43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8AA05AED-593A-4FC7-B200-9AF5186AB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940" y="787089"/>
              <a:ext cx="58922" cy="45917"/>
            </a:xfrm>
            <a:custGeom>
              <a:avLst/>
              <a:gdLst>
                <a:gd name="T0" fmla="*/ 29092 w 1835"/>
                <a:gd name="T1" fmla="*/ 32 h 1430"/>
                <a:gd name="T2" fmla="*/ 29092 w 1835"/>
                <a:gd name="T3" fmla="*/ 45917 h 1430"/>
                <a:gd name="T4" fmla="*/ 29092 w 1835"/>
                <a:gd name="T5" fmla="*/ 32 h 14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  <p:grpSp>
        <p:nvGrpSpPr>
          <p:cNvPr id="18" name="Google Shape;25;p2">
            <a:extLst>
              <a:ext uri="{FF2B5EF4-FFF2-40B4-BE49-F238E27FC236}">
                <a16:creationId xmlns:a16="http://schemas.microsoft.com/office/drawing/2014/main" id="{5A723EFF-6FCE-48BA-A1B0-3D505E2C11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07388" y="5511800"/>
            <a:ext cx="604837" cy="695325"/>
            <a:chOff x="6383519" y="4134092"/>
            <a:chExt cx="453457" cy="521788"/>
          </a:xfrm>
        </p:grpSpPr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6AB9EC5-3F12-4C85-9730-778C6C2AA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184" y="4391871"/>
              <a:ext cx="70225" cy="59371"/>
            </a:xfrm>
            <a:custGeom>
              <a:avLst/>
              <a:gdLst>
                <a:gd name="T0" fmla="*/ 39110 w 2187"/>
                <a:gd name="T1" fmla="*/ 0 h 1849"/>
                <a:gd name="T2" fmla="*/ 16537 w 2187"/>
                <a:gd name="T3" fmla="*/ 11174 h 1849"/>
                <a:gd name="T4" fmla="*/ 16537 w 2187"/>
                <a:gd name="T5" fmla="*/ 11174 h 1849"/>
                <a:gd name="T6" fmla="*/ 16954 w 2187"/>
                <a:gd name="T7" fmla="*/ 48775 h 1849"/>
                <a:gd name="T8" fmla="*/ 16954 w 2187"/>
                <a:gd name="T9" fmla="*/ 48775 h 1849"/>
                <a:gd name="T10" fmla="*/ 39271 w 2187"/>
                <a:gd name="T11" fmla="*/ 59371 h 1849"/>
                <a:gd name="T12" fmla="*/ 43445 w 2187"/>
                <a:gd name="T13" fmla="*/ 59082 h 1849"/>
                <a:gd name="T14" fmla="*/ 69037 w 2187"/>
                <a:gd name="T15" fmla="*/ 30023 h 1849"/>
                <a:gd name="T16" fmla="*/ 47266 w 2187"/>
                <a:gd name="T17" fmla="*/ 1349 h 1849"/>
                <a:gd name="T18" fmla="*/ 39110 w 2187"/>
                <a:gd name="T19" fmla="*/ 0 h 1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cubicBezTo>
                    <a:pt x="0" y="458"/>
                    <a:pt x="1" y="1379"/>
                    <a:pt x="528" y="1519"/>
                  </a:cubicBez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BD5B6390-AE6F-4298-8E0F-B621889EF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234" y="4134092"/>
              <a:ext cx="138812" cy="133545"/>
            </a:xfrm>
            <a:custGeom>
              <a:avLst/>
              <a:gdLst>
                <a:gd name="T0" fmla="*/ 135055 w 4323"/>
                <a:gd name="T1" fmla="*/ 66949 h 4159"/>
                <a:gd name="T2" fmla="*/ 135055 w 4323"/>
                <a:gd name="T3" fmla="*/ 66949 h 4159"/>
                <a:gd name="T4" fmla="*/ 134413 w 4323"/>
                <a:gd name="T5" fmla="*/ 71573 h 4159"/>
                <a:gd name="T6" fmla="*/ 134413 w 4323"/>
                <a:gd name="T7" fmla="*/ 71573 h 4159"/>
                <a:gd name="T8" fmla="*/ 135055 w 4323"/>
                <a:gd name="T9" fmla="*/ 66949 h 4159"/>
                <a:gd name="T10" fmla="*/ 88399 w 4323"/>
                <a:gd name="T11" fmla="*/ 32 h 4159"/>
                <a:gd name="T12" fmla="*/ 84482 w 4323"/>
                <a:gd name="T13" fmla="*/ 289 h 4159"/>
                <a:gd name="T14" fmla="*/ 73436 w 4323"/>
                <a:gd name="T15" fmla="*/ 1766 h 4159"/>
                <a:gd name="T16" fmla="*/ 73436 w 4323"/>
                <a:gd name="T17" fmla="*/ 1766 h 4159"/>
                <a:gd name="T18" fmla="*/ 70739 w 4323"/>
                <a:gd name="T19" fmla="*/ 1445 h 4159"/>
                <a:gd name="T20" fmla="*/ 53142 w 4323"/>
                <a:gd name="T21" fmla="*/ 3725 h 4159"/>
                <a:gd name="T22" fmla="*/ 37472 w 4323"/>
                <a:gd name="T23" fmla="*/ 10628 h 4159"/>
                <a:gd name="T24" fmla="*/ 9954 w 4323"/>
                <a:gd name="T25" fmla="*/ 41968 h 4159"/>
                <a:gd name="T26" fmla="*/ 24083 w 4323"/>
                <a:gd name="T27" fmla="*/ 114215 h 4159"/>
                <a:gd name="T28" fmla="*/ 71830 w 4323"/>
                <a:gd name="T29" fmla="*/ 133545 h 4159"/>
                <a:gd name="T30" fmla="*/ 87950 w 4323"/>
                <a:gd name="T31" fmla="*/ 131426 h 4159"/>
                <a:gd name="T32" fmla="*/ 122340 w 4323"/>
                <a:gd name="T33" fmla="*/ 107729 h 4159"/>
                <a:gd name="T34" fmla="*/ 136115 w 4323"/>
                <a:gd name="T35" fmla="*/ 66821 h 4159"/>
                <a:gd name="T36" fmla="*/ 135794 w 4323"/>
                <a:gd name="T37" fmla="*/ 62486 h 4159"/>
                <a:gd name="T38" fmla="*/ 135794 w 4323"/>
                <a:gd name="T39" fmla="*/ 62486 h 4159"/>
                <a:gd name="T40" fmla="*/ 137239 w 4323"/>
                <a:gd name="T41" fmla="*/ 53046 h 4159"/>
                <a:gd name="T42" fmla="*/ 121954 w 4323"/>
                <a:gd name="T43" fmla="*/ 15959 h 4159"/>
                <a:gd name="T44" fmla="*/ 88399 w 4323"/>
                <a:gd name="T45" fmla="*/ 32 h 4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3C6C2172-90CE-4B51-AD66-2EE9C55A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669" y="4314454"/>
              <a:ext cx="73821" cy="56610"/>
            </a:xfrm>
            <a:custGeom>
              <a:avLst/>
              <a:gdLst>
                <a:gd name="T0" fmla="*/ 36702 w 2299"/>
                <a:gd name="T1" fmla="*/ 0 h 1763"/>
                <a:gd name="T2" fmla="*/ 36702 w 2299"/>
                <a:gd name="T3" fmla="*/ 56578 h 1763"/>
                <a:gd name="T4" fmla="*/ 36702 w 2299"/>
                <a:gd name="T5" fmla="*/ 0 h 17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4C71BD0D-92FF-483D-84DC-0374C411C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519" y="4270463"/>
              <a:ext cx="64670" cy="50124"/>
            </a:xfrm>
            <a:custGeom>
              <a:avLst/>
              <a:gdLst>
                <a:gd name="T0" fmla="*/ 32142 w 2014"/>
                <a:gd name="T1" fmla="*/ 32 h 1561"/>
                <a:gd name="T2" fmla="*/ 32142 w 2014"/>
                <a:gd name="T3" fmla="*/ 50124 h 1561"/>
                <a:gd name="T4" fmla="*/ 32142 w 2014"/>
                <a:gd name="T5" fmla="*/ 32 h 15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4EEFFB3A-F8BE-44AC-BFB8-88463EB3F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0339" y="4494141"/>
              <a:ext cx="45500" cy="54105"/>
            </a:xfrm>
            <a:custGeom>
              <a:avLst/>
              <a:gdLst>
                <a:gd name="T0" fmla="*/ 22573 w 1417"/>
                <a:gd name="T1" fmla="*/ 0 h 1685"/>
                <a:gd name="T2" fmla="*/ 1156 w 1417"/>
                <a:gd name="T3" fmla="*/ 21803 h 1685"/>
                <a:gd name="T4" fmla="*/ 2312 w 1417"/>
                <a:gd name="T5" fmla="*/ 34036 h 1685"/>
                <a:gd name="T6" fmla="*/ 22927 w 1417"/>
                <a:gd name="T7" fmla="*/ 54105 h 1685"/>
                <a:gd name="T8" fmla="*/ 43573 w 1417"/>
                <a:gd name="T9" fmla="*/ 34036 h 1685"/>
                <a:gd name="T10" fmla="*/ 44729 w 1417"/>
                <a:gd name="T11" fmla="*/ 21803 h 1685"/>
                <a:gd name="T12" fmla="*/ 22573 w 1417"/>
                <a:gd name="T13" fmla="*/ 0 h 1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EA4FBEEB-1E08-465E-A8B8-5994CDE12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2546" y="4564848"/>
              <a:ext cx="117779" cy="91032"/>
            </a:xfrm>
            <a:custGeom>
              <a:avLst/>
              <a:gdLst>
                <a:gd name="T0" fmla="*/ 59275 w 3668"/>
                <a:gd name="T1" fmla="*/ 32 h 2835"/>
                <a:gd name="T2" fmla="*/ 59275 w 3668"/>
                <a:gd name="T3" fmla="*/ 91000 h 2835"/>
                <a:gd name="T4" fmla="*/ 59275 w 3668"/>
                <a:gd name="T5" fmla="*/ 32 h 28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44D3CC48-887B-4AC1-B18B-E949ABBD2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183" y="4450921"/>
              <a:ext cx="86793" cy="66949"/>
            </a:xfrm>
            <a:custGeom>
              <a:avLst/>
              <a:gdLst>
                <a:gd name="T0" fmla="*/ 43188 w 2703"/>
                <a:gd name="T1" fmla="*/ 32 h 2085"/>
                <a:gd name="T2" fmla="*/ 43188 w 2703"/>
                <a:gd name="T3" fmla="*/ 66917 h 2085"/>
                <a:gd name="T4" fmla="*/ 43188 w 2703"/>
                <a:gd name="T5" fmla="*/ 32 h 20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  <p:grpSp>
        <p:nvGrpSpPr>
          <p:cNvPr id="26" name="Google Shape;33;p2">
            <a:extLst>
              <a:ext uri="{FF2B5EF4-FFF2-40B4-BE49-F238E27FC236}">
                <a16:creationId xmlns:a16="http://schemas.microsoft.com/office/drawing/2014/main" id="{DA552D8D-49DA-488B-AA33-AA7AFB3C2A0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625138" y="4413250"/>
            <a:ext cx="2008187" cy="2698750"/>
            <a:chOff x="7570415" y="3649325"/>
            <a:chExt cx="1505790" cy="2024569"/>
          </a:xfrm>
        </p:grpSpPr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E9F516A1-72B5-4986-BE4A-A26B61BDD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215" y="3932225"/>
              <a:ext cx="373150" cy="359000"/>
            </a:xfrm>
            <a:custGeom>
              <a:avLst/>
              <a:gdLst>
                <a:gd name="T0" fmla="*/ 3275 w 14926"/>
                <a:gd name="T1" fmla="*/ 25 h 14360"/>
                <a:gd name="T2" fmla="*/ 1075 w 14926"/>
                <a:gd name="T3" fmla="*/ 3750 h 14360"/>
                <a:gd name="T4" fmla="*/ 68075 w 14926"/>
                <a:gd name="T5" fmla="*/ 132750 h 14360"/>
                <a:gd name="T6" fmla="*/ 147975 w 14926"/>
                <a:gd name="T7" fmla="*/ 229125 h 14360"/>
                <a:gd name="T8" fmla="*/ 360825 w 14926"/>
                <a:gd name="T9" fmla="*/ 358550 h 14360"/>
                <a:gd name="T10" fmla="*/ 363325 w 14926"/>
                <a:gd name="T11" fmla="*/ 359000 h 14360"/>
                <a:gd name="T12" fmla="*/ 364775 w 14926"/>
                <a:gd name="T13" fmla="*/ 343975 h 14360"/>
                <a:gd name="T14" fmla="*/ 154500 w 14926"/>
                <a:gd name="T15" fmla="*/ 215575 h 14360"/>
                <a:gd name="T16" fmla="*/ 76300 w 14926"/>
                <a:gd name="T17" fmla="*/ 122300 h 14360"/>
                <a:gd name="T18" fmla="*/ 5375 w 14926"/>
                <a:gd name="T19" fmla="*/ 1175 h 14360"/>
                <a:gd name="T20" fmla="*/ 3275 w 14926"/>
                <a:gd name="T21" fmla="*/ 25 h 14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472593DF-C4F2-4301-8E55-B7F5C1EE1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265" y="3853100"/>
              <a:ext cx="270875" cy="437400"/>
            </a:xfrm>
            <a:custGeom>
              <a:avLst/>
              <a:gdLst>
                <a:gd name="T0" fmla="*/ 2750 w 10835"/>
                <a:gd name="T1" fmla="*/ 25 h 17496"/>
                <a:gd name="T2" fmla="*/ 525 w 10835"/>
                <a:gd name="T3" fmla="*/ 2875 h 17496"/>
                <a:gd name="T4" fmla="*/ 43700 w 10835"/>
                <a:gd name="T5" fmla="*/ 123650 h 17496"/>
                <a:gd name="T6" fmla="*/ 102050 w 10835"/>
                <a:gd name="T7" fmla="*/ 239700 h 17496"/>
                <a:gd name="T8" fmla="*/ 173375 w 10835"/>
                <a:gd name="T9" fmla="*/ 349800 h 17496"/>
                <a:gd name="T10" fmla="*/ 212875 w 10835"/>
                <a:gd name="T11" fmla="*/ 396225 h 17496"/>
                <a:gd name="T12" fmla="*/ 260925 w 10835"/>
                <a:gd name="T13" fmla="*/ 436725 h 17496"/>
                <a:gd name="T14" fmla="*/ 263525 w 10835"/>
                <a:gd name="T15" fmla="*/ 437375 h 17496"/>
                <a:gd name="T16" fmla="*/ 267425 w 10835"/>
                <a:gd name="T17" fmla="*/ 428325 h 17496"/>
                <a:gd name="T18" fmla="*/ 222475 w 10835"/>
                <a:gd name="T19" fmla="*/ 386525 h 17496"/>
                <a:gd name="T20" fmla="*/ 180925 w 10835"/>
                <a:gd name="T21" fmla="*/ 335050 h 17496"/>
                <a:gd name="T22" fmla="*/ 113525 w 10835"/>
                <a:gd name="T23" fmla="*/ 229700 h 17496"/>
                <a:gd name="T24" fmla="*/ 5000 w 10835"/>
                <a:gd name="T25" fmla="*/ 1600 h 17496"/>
                <a:gd name="T26" fmla="*/ 2750 w 10835"/>
                <a:gd name="T27" fmla="*/ 25 h 174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AFD8643C-FF76-4828-8B8B-15A368E00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215" y="3844300"/>
              <a:ext cx="176775" cy="444950"/>
            </a:xfrm>
            <a:custGeom>
              <a:avLst/>
              <a:gdLst>
                <a:gd name="T0" fmla="*/ 3200 w 7071"/>
                <a:gd name="T1" fmla="*/ 25 h 17798"/>
                <a:gd name="T2" fmla="*/ 300 w 7071"/>
                <a:gd name="T3" fmla="*/ 3275 h 17798"/>
                <a:gd name="T4" fmla="*/ 64975 w 7071"/>
                <a:gd name="T5" fmla="*/ 221275 h 17798"/>
                <a:gd name="T6" fmla="*/ 157650 w 7071"/>
                <a:gd name="T7" fmla="*/ 440550 h 17798"/>
                <a:gd name="T8" fmla="*/ 164800 w 7071"/>
                <a:gd name="T9" fmla="*/ 444950 h 17798"/>
                <a:gd name="T10" fmla="*/ 174200 w 7071"/>
                <a:gd name="T11" fmla="*/ 433525 h 17798"/>
                <a:gd name="T12" fmla="*/ 5375 w 7071"/>
                <a:gd name="T13" fmla="*/ 1925 h 17798"/>
                <a:gd name="T14" fmla="*/ 3200 w 7071"/>
                <a:gd name="T15" fmla="*/ 25 h 177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6CAE962C-B244-44CB-BD6D-A33D22F97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240" y="3881725"/>
              <a:ext cx="87325" cy="412925"/>
            </a:xfrm>
            <a:custGeom>
              <a:avLst/>
              <a:gdLst>
                <a:gd name="T0" fmla="*/ 3925 w 3493"/>
                <a:gd name="T1" fmla="*/ 0 h 16517"/>
                <a:gd name="T2" fmla="*/ 375 w 3493"/>
                <a:gd name="T3" fmla="*/ 4075 h 16517"/>
                <a:gd name="T4" fmla="*/ 37125 w 3493"/>
                <a:gd name="T5" fmla="*/ 208700 h 16517"/>
                <a:gd name="T6" fmla="*/ 54250 w 3493"/>
                <a:gd name="T7" fmla="*/ 310800 h 16517"/>
                <a:gd name="T8" fmla="*/ 61800 w 3493"/>
                <a:gd name="T9" fmla="*/ 366050 h 16517"/>
                <a:gd name="T10" fmla="*/ 69325 w 3493"/>
                <a:gd name="T11" fmla="*/ 409475 h 16517"/>
                <a:gd name="T12" fmla="*/ 75175 w 3493"/>
                <a:gd name="T13" fmla="*/ 412900 h 16517"/>
                <a:gd name="T14" fmla="*/ 82425 w 3493"/>
                <a:gd name="T15" fmla="*/ 407750 h 16517"/>
                <a:gd name="T16" fmla="*/ 79675 w 3493"/>
                <a:gd name="T17" fmla="*/ 360650 h 16517"/>
                <a:gd name="T18" fmla="*/ 72575 w 3493"/>
                <a:gd name="T19" fmla="*/ 314500 h 16517"/>
                <a:gd name="T20" fmla="*/ 51325 w 3493"/>
                <a:gd name="T21" fmla="*/ 207825 h 16517"/>
                <a:gd name="T22" fmla="*/ 6625 w 3493"/>
                <a:gd name="T23" fmla="*/ 2350 h 16517"/>
                <a:gd name="T24" fmla="*/ 3925 w 3493"/>
                <a:gd name="T25" fmla="*/ 0 h 16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8AD8C2B7-571B-49CB-A626-64CEE74B8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815" y="3780675"/>
              <a:ext cx="66050" cy="508650"/>
            </a:xfrm>
            <a:custGeom>
              <a:avLst/>
              <a:gdLst>
                <a:gd name="T0" fmla="*/ 46725 w 2642"/>
                <a:gd name="T1" fmla="*/ 25 h 20346"/>
                <a:gd name="T2" fmla="*/ 43500 w 2642"/>
                <a:gd name="T3" fmla="*/ 3250 h 20346"/>
                <a:gd name="T4" fmla="*/ 47300 w 2642"/>
                <a:gd name="T5" fmla="*/ 263500 h 20346"/>
                <a:gd name="T6" fmla="*/ 43425 w 2642"/>
                <a:gd name="T7" fmla="*/ 327900 h 20346"/>
                <a:gd name="T8" fmla="*/ 29900 w 2642"/>
                <a:gd name="T9" fmla="*/ 386575 h 20346"/>
                <a:gd name="T10" fmla="*/ 15600 w 2642"/>
                <a:gd name="T11" fmla="*/ 448000 h 20346"/>
                <a:gd name="T12" fmla="*/ 675 w 2642"/>
                <a:gd name="T13" fmla="*/ 502400 h 20346"/>
                <a:gd name="T14" fmla="*/ 5600 w 2642"/>
                <a:gd name="T15" fmla="*/ 508650 h 20346"/>
                <a:gd name="T16" fmla="*/ 9175 w 2642"/>
                <a:gd name="T17" fmla="*/ 507275 h 20346"/>
                <a:gd name="T18" fmla="*/ 31700 w 2642"/>
                <a:gd name="T19" fmla="*/ 460850 h 20346"/>
                <a:gd name="T20" fmla="*/ 45825 w 2642"/>
                <a:gd name="T21" fmla="*/ 400375 h 20346"/>
                <a:gd name="T22" fmla="*/ 64325 w 2642"/>
                <a:gd name="T23" fmla="*/ 275825 h 20346"/>
                <a:gd name="T24" fmla="*/ 50200 w 2642"/>
                <a:gd name="T25" fmla="*/ 3250 h 20346"/>
                <a:gd name="T26" fmla="*/ 46725 w 2642"/>
                <a:gd name="T27" fmla="*/ 25 h 20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DF533F28-3645-4AFC-9328-65F27BECC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4290" y="3825275"/>
              <a:ext cx="273200" cy="461725"/>
            </a:xfrm>
            <a:custGeom>
              <a:avLst/>
              <a:gdLst>
                <a:gd name="T0" fmla="*/ 268675 w 10928"/>
                <a:gd name="T1" fmla="*/ 0 h 18469"/>
                <a:gd name="T2" fmla="*/ 265350 w 10928"/>
                <a:gd name="T3" fmla="*/ 2775 h 18469"/>
                <a:gd name="T4" fmla="*/ 156550 w 10928"/>
                <a:gd name="T5" fmla="*/ 246450 h 18469"/>
                <a:gd name="T6" fmla="*/ 79900 w 10928"/>
                <a:gd name="T7" fmla="*/ 358325 h 18469"/>
                <a:gd name="T8" fmla="*/ 42900 w 10928"/>
                <a:gd name="T9" fmla="*/ 410750 h 18469"/>
                <a:gd name="T10" fmla="*/ 21225 w 10928"/>
                <a:gd name="T11" fmla="*/ 434575 h 18469"/>
                <a:gd name="T12" fmla="*/ 1425 w 10928"/>
                <a:gd name="T13" fmla="*/ 454100 h 18469"/>
                <a:gd name="T14" fmla="*/ 5600 w 10928"/>
                <a:gd name="T15" fmla="*/ 461725 h 18469"/>
                <a:gd name="T16" fmla="*/ 5725 w 10928"/>
                <a:gd name="T17" fmla="*/ 461725 h 18469"/>
                <a:gd name="T18" fmla="*/ 47675 w 10928"/>
                <a:gd name="T19" fmla="*/ 430725 h 18469"/>
                <a:gd name="T20" fmla="*/ 85725 w 10928"/>
                <a:gd name="T21" fmla="*/ 382050 h 18469"/>
                <a:gd name="T22" fmla="*/ 168225 w 10928"/>
                <a:gd name="T23" fmla="*/ 260450 h 18469"/>
                <a:gd name="T24" fmla="*/ 272700 w 10928"/>
                <a:gd name="T25" fmla="*/ 4825 h 18469"/>
                <a:gd name="T26" fmla="*/ 268675 w 10928"/>
                <a:gd name="T27" fmla="*/ 0 h 184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1935EF88-CA21-462C-8BA4-7104E0CE6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915" y="3812550"/>
              <a:ext cx="106925" cy="140400"/>
            </a:xfrm>
            <a:custGeom>
              <a:avLst/>
              <a:gdLst>
                <a:gd name="T0" fmla="*/ 48475 w 4277"/>
                <a:gd name="T1" fmla="*/ 13575 h 5616"/>
                <a:gd name="T2" fmla="*/ 89350 w 4277"/>
                <a:gd name="T3" fmla="*/ 52175 h 5616"/>
                <a:gd name="T4" fmla="*/ 88400 w 4277"/>
                <a:gd name="T5" fmla="*/ 96700 h 5616"/>
                <a:gd name="T6" fmla="*/ 82975 w 4277"/>
                <a:gd name="T7" fmla="*/ 126200 h 5616"/>
                <a:gd name="T8" fmla="*/ 82975 w 4277"/>
                <a:gd name="T9" fmla="*/ 126200 h 5616"/>
                <a:gd name="T10" fmla="*/ 65425 w 4277"/>
                <a:gd name="T11" fmla="*/ 120100 h 5616"/>
                <a:gd name="T12" fmla="*/ 44800 w 4277"/>
                <a:gd name="T13" fmla="*/ 104400 h 5616"/>
                <a:gd name="T14" fmla="*/ 29550 w 4277"/>
                <a:gd name="T15" fmla="*/ 83600 h 5616"/>
                <a:gd name="T16" fmla="*/ 16525 w 4277"/>
                <a:gd name="T17" fmla="*/ 58350 h 5616"/>
                <a:gd name="T18" fmla="*/ 45075 w 4277"/>
                <a:gd name="T19" fmla="*/ 13700 h 5616"/>
                <a:gd name="T20" fmla="*/ 48475 w 4277"/>
                <a:gd name="T21" fmla="*/ 13575 h 5616"/>
                <a:gd name="T22" fmla="*/ 48800 w 4277"/>
                <a:gd name="T23" fmla="*/ 0 h 5616"/>
                <a:gd name="T24" fmla="*/ 46000 w 4277"/>
                <a:gd name="T25" fmla="*/ 75 h 5616"/>
                <a:gd name="T26" fmla="*/ 875 w 4277"/>
                <a:gd name="T27" fmla="*/ 44275 h 5616"/>
                <a:gd name="T28" fmla="*/ 12075 w 4277"/>
                <a:gd name="T29" fmla="*/ 80775 h 5616"/>
                <a:gd name="T30" fmla="*/ 28775 w 4277"/>
                <a:gd name="T31" fmla="*/ 106300 h 5616"/>
                <a:gd name="T32" fmla="*/ 54650 w 4277"/>
                <a:gd name="T33" fmla="*/ 129000 h 5616"/>
                <a:gd name="T34" fmla="*/ 83050 w 4277"/>
                <a:gd name="T35" fmla="*/ 138225 h 5616"/>
                <a:gd name="T36" fmla="*/ 86400 w 4277"/>
                <a:gd name="T37" fmla="*/ 138025 h 5616"/>
                <a:gd name="T38" fmla="*/ 86400 w 4277"/>
                <a:gd name="T39" fmla="*/ 138025 h 5616"/>
                <a:gd name="T40" fmla="*/ 90700 w 4277"/>
                <a:gd name="T41" fmla="*/ 140400 h 5616"/>
                <a:gd name="T42" fmla="*/ 98075 w 4277"/>
                <a:gd name="T43" fmla="*/ 131650 h 5616"/>
                <a:gd name="T44" fmla="*/ 105100 w 4277"/>
                <a:gd name="T45" fmla="*/ 87200 h 5616"/>
                <a:gd name="T46" fmla="*/ 101075 w 4277"/>
                <a:gd name="T47" fmla="*/ 42650 h 5616"/>
                <a:gd name="T48" fmla="*/ 48800 w 4277"/>
                <a:gd name="T49" fmla="*/ 0 h 56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39BDB43A-50AF-471B-80E3-DFB5FB77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840" y="3914225"/>
              <a:ext cx="38925" cy="40125"/>
            </a:xfrm>
            <a:custGeom>
              <a:avLst/>
              <a:gdLst>
                <a:gd name="T0" fmla="*/ 23150 w 1557"/>
                <a:gd name="T1" fmla="*/ 12175 h 1605"/>
                <a:gd name="T2" fmla="*/ 23150 w 1557"/>
                <a:gd name="T3" fmla="*/ 12175 h 1605"/>
                <a:gd name="T4" fmla="*/ 23150 w 1557"/>
                <a:gd name="T5" fmla="*/ 12175 h 1605"/>
                <a:gd name="T6" fmla="*/ 23150 w 1557"/>
                <a:gd name="T7" fmla="*/ 12175 h 1605"/>
                <a:gd name="T8" fmla="*/ 29750 w 1557"/>
                <a:gd name="T9" fmla="*/ 12500 h 1605"/>
                <a:gd name="T10" fmla="*/ 29700 w 1557"/>
                <a:gd name="T11" fmla="*/ 12925 h 1605"/>
                <a:gd name="T12" fmla="*/ 29700 w 1557"/>
                <a:gd name="T13" fmla="*/ 12925 h 1605"/>
                <a:gd name="T14" fmla="*/ 29750 w 1557"/>
                <a:gd name="T15" fmla="*/ 12500 h 1605"/>
                <a:gd name="T16" fmla="*/ 27675 w 1557"/>
                <a:gd name="T17" fmla="*/ 15475 h 1605"/>
                <a:gd name="T18" fmla="*/ 27675 w 1557"/>
                <a:gd name="T19" fmla="*/ 15475 h 1605"/>
                <a:gd name="T20" fmla="*/ 27675 w 1557"/>
                <a:gd name="T21" fmla="*/ 15475 h 1605"/>
                <a:gd name="T22" fmla="*/ 27675 w 1557"/>
                <a:gd name="T23" fmla="*/ 15475 h 1605"/>
                <a:gd name="T24" fmla="*/ 27675 w 1557"/>
                <a:gd name="T25" fmla="*/ 15475 h 1605"/>
                <a:gd name="T26" fmla="*/ 27675 w 1557"/>
                <a:gd name="T27" fmla="*/ 15475 h 1605"/>
                <a:gd name="T28" fmla="*/ 27650 w 1557"/>
                <a:gd name="T29" fmla="*/ 15475 h 1605"/>
                <a:gd name="T30" fmla="*/ 27650 w 1557"/>
                <a:gd name="T31" fmla="*/ 15475 h 1605"/>
                <a:gd name="T32" fmla="*/ 27675 w 1557"/>
                <a:gd name="T33" fmla="*/ 15475 h 1605"/>
                <a:gd name="T34" fmla="*/ 12075 w 1557"/>
                <a:gd name="T35" fmla="*/ 24125 h 1605"/>
                <a:gd name="T36" fmla="*/ 12525 w 1557"/>
                <a:gd name="T37" fmla="*/ 24525 h 1605"/>
                <a:gd name="T38" fmla="*/ 12525 w 1557"/>
                <a:gd name="T39" fmla="*/ 24525 h 1605"/>
                <a:gd name="T40" fmla="*/ 12525 w 1557"/>
                <a:gd name="T41" fmla="*/ 24550 h 1605"/>
                <a:gd name="T42" fmla="*/ 12075 w 1557"/>
                <a:gd name="T43" fmla="*/ 24125 h 1605"/>
                <a:gd name="T44" fmla="*/ 16300 w 1557"/>
                <a:gd name="T45" fmla="*/ 28325 h 1605"/>
                <a:gd name="T46" fmla="*/ 16500 w 1557"/>
                <a:gd name="T47" fmla="*/ 28475 h 1605"/>
                <a:gd name="T48" fmla="*/ 16500 w 1557"/>
                <a:gd name="T49" fmla="*/ 28475 h 1605"/>
                <a:gd name="T50" fmla="*/ 16650 w 1557"/>
                <a:gd name="T51" fmla="*/ 28675 h 1605"/>
                <a:gd name="T52" fmla="*/ 16650 w 1557"/>
                <a:gd name="T53" fmla="*/ 28675 h 1605"/>
                <a:gd name="T54" fmla="*/ 16300 w 1557"/>
                <a:gd name="T55" fmla="*/ 28325 h 1605"/>
                <a:gd name="T56" fmla="*/ 27000 w 1557"/>
                <a:gd name="T57" fmla="*/ 0 h 1605"/>
                <a:gd name="T58" fmla="*/ 23425 w 1557"/>
                <a:gd name="T59" fmla="*/ 600 h 1605"/>
                <a:gd name="T60" fmla="*/ 14575 w 1557"/>
                <a:gd name="T61" fmla="*/ 9650 h 1605"/>
                <a:gd name="T62" fmla="*/ 14575 w 1557"/>
                <a:gd name="T63" fmla="*/ 9650 h 1605"/>
                <a:gd name="T64" fmla="*/ 10025 w 1557"/>
                <a:gd name="T65" fmla="*/ 8650 h 1605"/>
                <a:gd name="T66" fmla="*/ 6975 w 1557"/>
                <a:gd name="T67" fmla="*/ 9175 h 1605"/>
                <a:gd name="T68" fmla="*/ 125 w 1557"/>
                <a:gd name="T69" fmla="*/ 18150 h 1605"/>
                <a:gd name="T70" fmla="*/ 4400 w 1557"/>
                <a:gd name="T71" fmla="*/ 26800 h 1605"/>
                <a:gd name="T72" fmla="*/ 14175 w 1557"/>
                <a:gd name="T73" fmla="*/ 34350 h 1605"/>
                <a:gd name="T74" fmla="*/ 22625 w 1557"/>
                <a:gd name="T75" fmla="*/ 36575 h 1605"/>
                <a:gd name="T76" fmla="*/ 23650 w 1557"/>
                <a:gd name="T77" fmla="*/ 36625 h 1605"/>
                <a:gd name="T78" fmla="*/ 25725 w 1557"/>
                <a:gd name="T79" fmla="*/ 36400 h 1605"/>
                <a:gd name="T80" fmla="*/ 25725 w 1557"/>
                <a:gd name="T81" fmla="*/ 36400 h 1605"/>
                <a:gd name="T82" fmla="*/ 26075 w 1557"/>
                <a:gd name="T83" fmla="*/ 37250 h 1605"/>
                <a:gd name="T84" fmla="*/ 31375 w 1557"/>
                <a:gd name="T85" fmla="*/ 40125 h 1605"/>
                <a:gd name="T86" fmla="*/ 32075 w 1557"/>
                <a:gd name="T87" fmla="*/ 40075 h 1605"/>
                <a:gd name="T88" fmla="*/ 36950 w 1557"/>
                <a:gd name="T89" fmla="*/ 35800 h 1605"/>
                <a:gd name="T90" fmla="*/ 37900 w 1557"/>
                <a:gd name="T91" fmla="*/ 32800 h 1605"/>
                <a:gd name="T92" fmla="*/ 38475 w 1557"/>
                <a:gd name="T93" fmla="*/ 29650 h 1605"/>
                <a:gd name="T94" fmla="*/ 38675 w 1557"/>
                <a:gd name="T95" fmla="*/ 21575 h 1605"/>
                <a:gd name="T96" fmla="*/ 38575 w 1557"/>
                <a:gd name="T97" fmla="*/ 14975 h 1605"/>
                <a:gd name="T98" fmla="*/ 37900 w 1557"/>
                <a:gd name="T99" fmla="*/ 8050 h 1605"/>
                <a:gd name="T100" fmla="*/ 27000 w 1557"/>
                <a:gd name="T101" fmla="*/ 0 h 16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6" y="619"/>
                  </a:cubicBez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cubicBezTo>
                    <a:pt x="662" y="1142"/>
                    <a:pt x="663" y="1145"/>
                    <a:pt x="666" y="1147"/>
                  </a:cubicBez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46AA1DC6-104A-4BCC-A05D-0E239B046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415" y="3898725"/>
              <a:ext cx="106925" cy="140400"/>
            </a:xfrm>
            <a:custGeom>
              <a:avLst/>
              <a:gdLst>
                <a:gd name="T0" fmla="*/ 48450 w 4277"/>
                <a:gd name="T1" fmla="*/ 13550 h 5616"/>
                <a:gd name="T2" fmla="*/ 89350 w 4277"/>
                <a:gd name="T3" fmla="*/ 52150 h 5616"/>
                <a:gd name="T4" fmla="*/ 88425 w 4277"/>
                <a:gd name="T5" fmla="*/ 96700 h 5616"/>
                <a:gd name="T6" fmla="*/ 83025 w 4277"/>
                <a:gd name="T7" fmla="*/ 126175 h 5616"/>
                <a:gd name="T8" fmla="*/ 83025 w 4277"/>
                <a:gd name="T9" fmla="*/ 126175 h 5616"/>
                <a:gd name="T10" fmla="*/ 65550 w 4277"/>
                <a:gd name="T11" fmla="*/ 120075 h 5616"/>
                <a:gd name="T12" fmla="*/ 44925 w 4277"/>
                <a:gd name="T13" fmla="*/ 104400 h 5616"/>
                <a:gd name="T14" fmla="*/ 29575 w 4277"/>
                <a:gd name="T15" fmla="*/ 83575 h 5616"/>
                <a:gd name="T16" fmla="*/ 16575 w 4277"/>
                <a:gd name="T17" fmla="*/ 58325 h 5616"/>
                <a:gd name="T18" fmla="*/ 45075 w 4277"/>
                <a:gd name="T19" fmla="*/ 13700 h 5616"/>
                <a:gd name="T20" fmla="*/ 48450 w 4277"/>
                <a:gd name="T21" fmla="*/ 13550 h 5616"/>
                <a:gd name="T22" fmla="*/ 48850 w 4277"/>
                <a:gd name="T23" fmla="*/ 0 h 5616"/>
                <a:gd name="T24" fmla="*/ 46025 w 4277"/>
                <a:gd name="T25" fmla="*/ 75 h 5616"/>
                <a:gd name="T26" fmla="*/ 875 w 4277"/>
                <a:gd name="T27" fmla="*/ 44275 h 5616"/>
                <a:gd name="T28" fmla="*/ 12100 w 4277"/>
                <a:gd name="T29" fmla="*/ 80775 h 5616"/>
                <a:gd name="T30" fmla="*/ 28800 w 4277"/>
                <a:gd name="T31" fmla="*/ 106300 h 5616"/>
                <a:gd name="T32" fmla="*/ 54675 w 4277"/>
                <a:gd name="T33" fmla="*/ 129000 h 5616"/>
                <a:gd name="T34" fmla="*/ 83050 w 4277"/>
                <a:gd name="T35" fmla="*/ 138200 h 5616"/>
                <a:gd name="T36" fmla="*/ 86475 w 4277"/>
                <a:gd name="T37" fmla="*/ 138000 h 5616"/>
                <a:gd name="T38" fmla="*/ 86475 w 4277"/>
                <a:gd name="T39" fmla="*/ 138000 h 5616"/>
                <a:gd name="T40" fmla="*/ 90775 w 4277"/>
                <a:gd name="T41" fmla="*/ 140400 h 5616"/>
                <a:gd name="T42" fmla="*/ 98175 w 4277"/>
                <a:gd name="T43" fmla="*/ 131650 h 5616"/>
                <a:gd name="T44" fmla="*/ 105125 w 4277"/>
                <a:gd name="T45" fmla="*/ 87175 h 5616"/>
                <a:gd name="T46" fmla="*/ 101100 w 4277"/>
                <a:gd name="T47" fmla="*/ 42650 h 5616"/>
                <a:gd name="T48" fmla="*/ 48850 w 4277"/>
                <a:gd name="T49" fmla="*/ 0 h 56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F6C2995-7755-46E3-8F94-91D12CF7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390" y="4000400"/>
              <a:ext cx="38925" cy="40150"/>
            </a:xfrm>
            <a:custGeom>
              <a:avLst/>
              <a:gdLst>
                <a:gd name="T0" fmla="*/ 23225 w 1557"/>
                <a:gd name="T1" fmla="*/ 11550 h 1606"/>
                <a:gd name="T2" fmla="*/ 23225 w 1557"/>
                <a:gd name="T3" fmla="*/ 11550 h 1606"/>
                <a:gd name="T4" fmla="*/ 23325 w 1557"/>
                <a:gd name="T5" fmla="*/ 12400 h 1606"/>
                <a:gd name="T6" fmla="*/ 23325 w 1557"/>
                <a:gd name="T7" fmla="*/ 12400 h 1606"/>
                <a:gd name="T8" fmla="*/ 23225 w 1557"/>
                <a:gd name="T9" fmla="*/ 11550 h 1606"/>
                <a:gd name="T10" fmla="*/ 29725 w 1557"/>
                <a:gd name="T11" fmla="*/ 12500 h 1606"/>
                <a:gd name="T12" fmla="*/ 29725 w 1557"/>
                <a:gd name="T13" fmla="*/ 12500 h 1606"/>
                <a:gd name="T14" fmla="*/ 29650 w 1557"/>
                <a:gd name="T15" fmla="*/ 13125 h 1606"/>
                <a:gd name="T16" fmla="*/ 29650 w 1557"/>
                <a:gd name="T17" fmla="*/ 13125 h 1606"/>
                <a:gd name="T18" fmla="*/ 29725 w 1557"/>
                <a:gd name="T19" fmla="*/ 12500 h 1606"/>
                <a:gd name="T20" fmla="*/ 13450 w 1557"/>
                <a:gd name="T21" fmla="*/ 15825 h 1606"/>
                <a:gd name="T22" fmla="*/ 13650 w 1557"/>
                <a:gd name="T23" fmla="*/ 16250 h 1606"/>
                <a:gd name="T24" fmla="*/ 13650 w 1557"/>
                <a:gd name="T25" fmla="*/ 16250 h 1606"/>
                <a:gd name="T26" fmla="*/ 13450 w 1557"/>
                <a:gd name="T27" fmla="*/ 15825 h 1606"/>
                <a:gd name="T28" fmla="*/ 12025 w 1557"/>
                <a:gd name="T29" fmla="*/ 24100 h 1606"/>
                <a:gd name="T30" fmla="*/ 12475 w 1557"/>
                <a:gd name="T31" fmla="*/ 24500 h 1606"/>
                <a:gd name="T32" fmla="*/ 12475 w 1557"/>
                <a:gd name="T33" fmla="*/ 24500 h 1606"/>
                <a:gd name="T34" fmla="*/ 12475 w 1557"/>
                <a:gd name="T35" fmla="*/ 24525 h 1606"/>
                <a:gd name="T36" fmla="*/ 12025 w 1557"/>
                <a:gd name="T37" fmla="*/ 24100 h 1606"/>
                <a:gd name="T38" fmla="*/ 26975 w 1557"/>
                <a:gd name="T39" fmla="*/ 0 h 1606"/>
                <a:gd name="T40" fmla="*/ 23375 w 1557"/>
                <a:gd name="T41" fmla="*/ 600 h 1606"/>
                <a:gd name="T42" fmla="*/ 14550 w 1557"/>
                <a:gd name="T43" fmla="*/ 9625 h 1606"/>
                <a:gd name="T44" fmla="*/ 14550 w 1557"/>
                <a:gd name="T45" fmla="*/ 9625 h 1606"/>
                <a:gd name="T46" fmla="*/ 10000 w 1557"/>
                <a:gd name="T47" fmla="*/ 8650 h 1606"/>
                <a:gd name="T48" fmla="*/ 6925 w 1557"/>
                <a:gd name="T49" fmla="*/ 9150 h 1606"/>
                <a:gd name="T50" fmla="*/ 100 w 1557"/>
                <a:gd name="T51" fmla="*/ 18150 h 1606"/>
                <a:gd name="T52" fmla="*/ 4475 w 1557"/>
                <a:gd name="T53" fmla="*/ 26800 h 1606"/>
                <a:gd name="T54" fmla="*/ 14125 w 1557"/>
                <a:gd name="T55" fmla="*/ 34325 h 1606"/>
                <a:gd name="T56" fmla="*/ 22625 w 1557"/>
                <a:gd name="T57" fmla="*/ 36575 h 1606"/>
                <a:gd name="T58" fmla="*/ 23625 w 1557"/>
                <a:gd name="T59" fmla="*/ 36625 h 1606"/>
                <a:gd name="T60" fmla="*/ 25725 w 1557"/>
                <a:gd name="T61" fmla="*/ 36400 h 1606"/>
                <a:gd name="T62" fmla="*/ 25725 w 1557"/>
                <a:gd name="T63" fmla="*/ 36400 h 1606"/>
                <a:gd name="T64" fmla="*/ 26125 w 1557"/>
                <a:gd name="T65" fmla="*/ 37250 h 1606"/>
                <a:gd name="T66" fmla="*/ 31350 w 1557"/>
                <a:gd name="T67" fmla="*/ 40125 h 1606"/>
                <a:gd name="T68" fmla="*/ 32025 w 1557"/>
                <a:gd name="T69" fmla="*/ 40100 h 1606"/>
                <a:gd name="T70" fmla="*/ 37000 w 1557"/>
                <a:gd name="T71" fmla="*/ 35800 h 1606"/>
                <a:gd name="T72" fmla="*/ 37950 w 1557"/>
                <a:gd name="T73" fmla="*/ 32800 h 1606"/>
                <a:gd name="T74" fmla="*/ 38475 w 1557"/>
                <a:gd name="T75" fmla="*/ 29625 h 1606"/>
                <a:gd name="T76" fmla="*/ 38725 w 1557"/>
                <a:gd name="T77" fmla="*/ 21575 h 1606"/>
                <a:gd name="T78" fmla="*/ 38550 w 1557"/>
                <a:gd name="T79" fmla="*/ 15000 h 1606"/>
                <a:gd name="T80" fmla="*/ 37875 w 1557"/>
                <a:gd name="T81" fmla="*/ 8050 h 1606"/>
                <a:gd name="T82" fmla="*/ 26975 w 1557"/>
                <a:gd name="T83" fmla="*/ 0 h 16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455DF6FE-61B0-4B62-9AC9-5FC8E84E9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990" y="3730050"/>
              <a:ext cx="106925" cy="140425"/>
            </a:xfrm>
            <a:custGeom>
              <a:avLst/>
              <a:gdLst>
                <a:gd name="T0" fmla="*/ 48475 w 4277"/>
                <a:gd name="T1" fmla="*/ 13575 h 5617"/>
                <a:gd name="T2" fmla="*/ 89350 w 4277"/>
                <a:gd name="T3" fmla="*/ 52175 h 5617"/>
                <a:gd name="T4" fmla="*/ 88400 w 4277"/>
                <a:gd name="T5" fmla="*/ 96725 h 5617"/>
                <a:gd name="T6" fmla="*/ 82975 w 4277"/>
                <a:gd name="T7" fmla="*/ 126200 h 5617"/>
                <a:gd name="T8" fmla="*/ 82975 w 4277"/>
                <a:gd name="T9" fmla="*/ 126200 h 5617"/>
                <a:gd name="T10" fmla="*/ 65450 w 4277"/>
                <a:gd name="T11" fmla="*/ 120100 h 5617"/>
                <a:gd name="T12" fmla="*/ 44800 w 4277"/>
                <a:gd name="T13" fmla="*/ 104425 h 5617"/>
                <a:gd name="T14" fmla="*/ 29575 w 4277"/>
                <a:gd name="T15" fmla="*/ 83600 h 5617"/>
                <a:gd name="T16" fmla="*/ 16525 w 4277"/>
                <a:gd name="T17" fmla="*/ 58350 h 5617"/>
                <a:gd name="T18" fmla="*/ 45075 w 4277"/>
                <a:gd name="T19" fmla="*/ 13700 h 5617"/>
                <a:gd name="T20" fmla="*/ 48475 w 4277"/>
                <a:gd name="T21" fmla="*/ 13575 h 5617"/>
                <a:gd name="T22" fmla="*/ 48825 w 4277"/>
                <a:gd name="T23" fmla="*/ 25 h 5617"/>
                <a:gd name="T24" fmla="*/ 46000 w 4277"/>
                <a:gd name="T25" fmla="*/ 100 h 5617"/>
                <a:gd name="T26" fmla="*/ 875 w 4277"/>
                <a:gd name="T27" fmla="*/ 44300 h 5617"/>
                <a:gd name="T28" fmla="*/ 12100 w 4277"/>
                <a:gd name="T29" fmla="*/ 80800 h 5617"/>
                <a:gd name="T30" fmla="*/ 28775 w 4277"/>
                <a:gd name="T31" fmla="*/ 106300 h 5617"/>
                <a:gd name="T32" fmla="*/ 54675 w 4277"/>
                <a:gd name="T33" fmla="*/ 129025 h 5617"/>
                <a:gd name="T34" fmla="*/ 83025 w 4277"/>
                <a:gd name="T35" fmla="*/ 138225 h 5617"/>
                <a:gd name="T36" fmla="*/ 86400 w 4277"/>
                <a:gd name="T37" fmla="*/ 138025 h 5617"/>
                <a:gd name="T38" fmla="*/ 86400 w 4277"/>
                <a:gd name="T39" fmla="*/ 138025 h 5617"/>
                <a:gd name="T40" fmla="*/ 90700 w 4277"/>
                <a:gd name="T41" fmla="*/ 140400 h 5617"/>
                <a:gd name="T42" fmla="*/ 98075 w 4277"/>
                <a:gd name="T43" fmla="*/ 131675 h 5617"/>
                <a:gd name="T44" fmla="*/ 105125 w 4277"/>
                <a:gd name="T45" fmla="*/ 87200 h 5617"/>
                <a:gd name="T46" fmla="*/ 101075 w 4277"/>
                <a:gd name="T47" fmla="*/ 42675 h 5617"/>
                <a:gd name="T48" fmla="*/ 48825 w 4277"/>
                <a:gd name="T49" fmla="*/ 25 h 56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3D862B10-D997-40F9-ACF2-355A7C44B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940" y="3831750"/>
              <a:ext cx="38900" cy="40125"/>
            </a:xfrm>
            <a:custGeom>
              <a:avLst/>
              <a:gdLst>
                <a:gd name="T0" fmla="*/ 29750 w 1556"/>
                <a:gd name="T1" fmla="*/ 12500 h 1605"/>
                <a:gd name="T2" fmla="*/ 29700 w 1556"/>
                <a:gd name="T3" fmla="*/ 12800 h 1605"/>
                <a:gd name="T4" fmla="*/ 29700 w 1556"/>
                <a:gd name="T5" fmla="*/ 12800 h 1605"/>
                <a:gd name="T6" fmla="*/ 29750 w 1556"/>
                <a:gd name="T7" fmla="*/ 12500 h 1605"/>
                <a:gd name="T8" fmla="*/ 29900 w 1556"/>
                <a:gd name="T9" fmla="*/ 12925 h 1605"/>
                <a:gd name="T10" fmla="*/ 29750 w 1556"/>
                <a:gd name="T11" fmla="*/ 13325 h 1605"/>
                <a:gd name="T12" fmla="*/ 29750 w 1556"/>
                <a:gd name="T13" fmla="*/ 13325 h 1605"/>
                <a:gd name="T14" fmla="*/ 29900 w 1556"/>
                <a:gd name="T15" fmla="*/ 12925 h 1605"/>
                <a:gd name="T16" fmla="*/ 27650 w 1556"/>
                <a:gd name="T17" fmla="*/ 15475 h 1605"/>
                <a:gd name="T18" fmla="*/ 27675 w 1556"/>
                <a:gd name="T19" fmla="*/ 15475 h 1605"/>
                <a:gd name="T20" fmla="*/ 27675 w 1556"/>
                <a:gd name="T21" fmla="*/ 15475 h 1605"/>
                <a:gd name="T22" fmla="*/ 27675 w 1556"/>
                <a:gd name="T23" fmla="*/ 15475 h 1605"/>
                <a:gd name="T24" fmla="*/ 27675 w 1556"/>
                <a:gd name="T25" fmla="*/ 15475 h 1605"/>
                <a:gd name="T26" fmla="*/ 27625 w 1556"/>
                <a:gd name="T27" fmla="*/ 15475 h 1605"/>
                <a:gd name="T28" fmla="*/ 27625 w 1556"/>
                <a:gd name="T29" fmla="*/ 15475 h 1605"/>
                <a:gd name="T30" fmla="*/ 27650 w 1556"/>
                <a:gd name="T31" fmla="*/ 15475 h 1605"/>
                <a:gd name="T32" fmla="*/ 12050 w 1556"/>
                <a:gd name="T33" fmla="*/ 24100 h 1605"/>
                <a:gd name="T34" fmla="*/ 12500 w 1556"/>
                <a:gd name="T35" fmla="*/ 24500 h 1605"/>
                <a:gd name="T36" fmla="*/ 12500 w 1556"/>
                <a:gd name="T37" fmla="*/ 24500 h 1605"/>
                <a:gd name="T38" fmla="*/ 12500 w 1556"/>
                <a:gd name="T39" fmla="*/ 24525 h 1605"/>
                <a:gd name="T40" fmla="*/ 12050 w 1556"/>
                <a:gd name="T41" fmla="*/ 24100 h 1605"/>
                <a:gd name="T42" fmla="*/ 16300 w 1556"/>
                <a:gd name="T43" fmla="*/ 28350 h 1605"/>
                <a:gd name="T44" fmla="*/ 16550 w 1556"/>
                <a:gd name="T45" fmla="*/ 28575 h 1605"/>
                <a:gd name="T46" fmla="*/ 16550 w 1556"/>
                <a:gd name="T47" fmla="*/ 28575 h 1605"/>
                <a:gd name="T48" fmla="*/ 16775 w 1556"/>
                <a:gd name="T49" fmla="*/ 28825 h 1605"/>
                <a:gd name="T50" fmla="*/ 16775 w 1556"/>
                <a:gd name="T51" fmla="*/ 28825 h 1605"/>
                <a:gd name="T52" fmla="*/ 16300 w 1556"/>
                <a:gd name="T53" fmla="*/ 28350 h 1605"/>
                <a:gd name="T54" fmla="*/ 27000 w 1556"/>
                <a:gd name="T55" fmla="*/ 0 h 1605"/>
                <a:gd name="T56" fmla="*/ 23400 w 1556"/>
                <a:gd name="T57" fmla="*/ 600 h 1605"/>
                <a:gd name="T58" fmla="*/ 14550 w 1556"/>
                <a:gd name="T59" fmla="*/ 9625 h 1605"/>
                <a:gd name="T60" fmla="*/ 14550 w 1556"/>
                <a:gd name="T61" fmla="*/ 9625 h 1605"/>
                <a:gd name="T62" fmla="*/ 10000 w 1556"/>
                <a:gd name="T63" fmla="*/ 8625 h 1605"/>
                <a:gd name="T64" fmla="*/ 6950 w 1556"/>
                <a:gd name="T65" fmla="*/ 9150 h 1605"/>
                <a:gd name="T66" fmla="*/ 100 w 1556"/>
                <a:gd name="T67" fmla="*/ 18150 h 1605"/>
                <a:gd name="T68" fmla="*/ 4375 w 1556"/>
                <a:gd name="T69" fmla="*/ 26875 h 1605"/>
                <a:gd name="T70" fmla="*/ 14150 w 1556"/>
                <a:gd name="T71" fmla="*/ 34325 h 1605"/>
                <a:gd name="T72" fmla="*/ 22625 w 1556"/>
                <a:gd name="T73" fmla="*/ 36575 h 1605"/>
                <a:gd name="T74" fmla="*/ 23600 w 1556"/>
                <a:gd name="T75" fmla="*/ 36625 h 1605"/>
                <a:gd name="T76" fmla="*/ 25700 w 1556"/>
                <a:gd name="T77" fmla="*/ 36400 h 1605"/>
                <a:gd name="T78" fmla="*/ 25700 w 1556"/>
                <a:gd name="T79" fmla="*/ 36400 h 1605"/>
                <a:gd name="T80" fmla="*/ 26050 w 1556"/>
                <a:gd name="T81" fmla="*/ 37250 h 1605"/>
                <a:gd name="T82" fmla="*/ 31325 w 1556"/>
                <a:gd name="T83" fmla="*/ 40100 h 1605"/>
                <a:gd name="T84" fmla="*/ 32050 w 1556"/>
                <a:gd name="T85" fmla="*/ 40075 h 1605"/>
                <a:gd name="T86" fmla="*/ 36950 w 1556"/>
                <a:gd name="T87" fmla="*/ 35800 h 1605"/>
                <a:gd name="T88" fmla="*/ 37875 w 1556"/>
                <a:gd name="T89" fmla="*/ 32775 h 1605"/>
                <a:gd name="T90" fmla="*/ 38475 w 1556"/>
                <a:gd name="T91" fmla="*/ 29700 h 1605"/>
                <a:gd name="T92" fmla="*/ 38650 w 1556"/>
                <a:gd name="T93" fmla="*/ 21550 h 1605"/>
                <a:gd name="T94" fmla="*/ 38575 w 1556"/>
                <a:gd name="T95" fmla="*/ 15075 h 1605"/>
                <a:gd name="T96" fmla="*/ 37875 w 1556"/>
                <a:gd name="T97" fmla="*/ 8025 h 1605"/>
                <a:gd name="T98" fmla="*/ 27000 w 1556"/>
                <a:gd name="T99" fmla="*/ 0 h 16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7" y="619"/>
                  </a:cubicBezTo>
                  <a:cubicBezTo>
                    <a:pt x="1106" y="619"/>
                    <a:pt x="1106" y="619"/>
                    <a:pt x="1105" y="619"/>
                  </a:cubicBez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cubicBezTo>
                    <a:pt x="665" y="1147"/>
                    <a:pt x="668" y="1150"/>
                    <a:pt x="671" y="1153"/>
                  </a:cubicBez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31208B2F-3932-440E-9156-4561FA18B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115" y="3707450"/>
              <a:ext cx="108450" cy="148525"/>
            </a:xfrm>
            <a:custGeom>
              <a:avLst/>
              <a:gdLst>
                <a:gd name="T0" fmla="*/ 55875 w 4338"/>
                <a:gd name="T1" fmla="*/ 13525 h 5941"/>
                <a:gd name="T2" fmla="*/ 61750 w 4338"/>
                <a:gd name="T3" fmla="*/ 14050 h 5941"/>
                <a:gd name="T4" fmla="*/ 93975 w 4338"/>
                <a:gd name="T5" fmla="*/ 67150 h 5941"/>
                <a:gd name="T6" fmla="*/ 81050 w 4338"/>
                <a:gd name="T7" fmla="*/ 106550 h 5941"/>
                <a:gd name="T8" fmla="*/ 68600 w 4338"/>
                <a:gd name="T9" fmla="*/ 132625 h 5941"/>
                <a:gd name="T10" fmla="*/ 68600 w 4338"/>
                <a:gd name="T11" fmla="*/ 132625 h 5941"/>
                <a:gd name="T12" fmla="*/ 52425 w 4338"/>
                <a:gd name="T13" fmla="*/ 122150 h 5941"/>
                <a:gd name="T14" fmla="*/ 32575 w 4338"/>
                <a:gd name="T15" fmla="*/ 99350 h 5941"/>
                <a:gd name="T16" fmla="*/ 19600 w 4338"/>
                <a:gd name="T17" fmla="*/ 43575 h 5941"/>
                <a:gd name="T18" fmla="*/ 55875 w 4338"/>
                <a:gd name="T19" fmla="*/ 13525 h 5941"/>
                <a:gd name="T20" fmla="*/ 56150 w 4338"/>
                <a:gd name="T21" fmla="*/ 25 h 5941"/>
                <a:gd name="T22" fmla="*/ 10125 w 4338"/>
                <a:gd name="T23" fmla="*/ 30325 h 5941"/>
                <a:gd name="T24" fmla="*/ 15425 w 4338"/>
                <a:gd name="T25" fmla="*/ 96275 h 5941"/>
                <a:gd name="T26" fmla="*/ 38900 w 4338"/>
                <a:gd name="T27" fmla="*/ 127550 h 5941"/>
                <a:gd name="T28" fmla="*/ 68725 w 4338"/>
                <a:gd name="T29" fmla="*/ 144850 h 5941"/>
                <a:gd name="T30" fmla="*/ 68725 w 4338"/>
                <a:gd name="T31" fmla="*/ 144850 h 5941"/>
                <a:gd name="T32" fmla="*/ 73875 w 4338"/>
                <a:gd name="T33" fmla="*/ 148500 h 5941"/>
                <a:gd name="T34" fmla="*/ 81725 w 4338"/>
                <a:gd name="T35" fmla="*/ 141850 h 5941"/>
                <a:gd name="T36" fmla="*/ 99550 w 4338"/>
                <a:gd name="T37" fmla="*/ 102525 h 5941"/>
                <a:gd name="T38" fmla="*/ 108275 w 4338"/>
                <a:gd name="T39" fmla="*/ 59200 h 5941"/>
                <a:gd name="T40" fmla="*/ 66300 w 4338"/>
                <a:gd name="T41" fmla="*/ 1125 h 5941"/>
                <a:gd name="T42" fmla="*/ 56150 w 4338"/>
                <a:gd name="T43" fmla="*/ 25 h 59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3816B131-A04A-4C46-B368-0A28FFF8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540" y="3817850"/>
              <a:ext cx="39950" cy="40450"/>
            </a:xfrm>
            <a:custGeom>
              <a:avLst/>
              <a:gdLst>
                <a:gd name="T0" fmla="*/ 8250 w 1598"/>
                <a:gd name="T1" fmla="*/ 17225 h 1618"/>
                <a:gd name="T2" fmla="*/ 8250 w 1598"/>
                <a:gd name="T3" fmla="*/ 17225 h 1618"/>
                <a:gd name="T4" fmla="*/ 8325 w 1598"/>
                <a:gd name="T5" fmla="*/ 17275 h 1618"/>
                <a:gd name="T6" fmla="*/ 8325 w 1598"/>
                <a:gd name="T7" fmla="*/ 17275 h 1618"/>
                <a:gd name="T8" fmla="*/ 8450 w 1598"/>
                <a:gd name="T9" fmla="*/ 17375 h 1618"/>
                <a:gd name="T10" fmla="*/ 8450 w 1598"/>
                <a:gd name="T11" fmla="*/ 17375 h 1618"/>
                <a:gd name="T12" fmla="*/ 8250 w 1598"/>
                <a:gd name="T13" fmla="*/ 17225 h 1618"/>
                <a:gd name="T14" fmla="*/ 8525 w 1598"/>
                <a:gd name="T15" fmla="*/ 17475 h 1618"/>
                <a:gd name="T16" fmla="*/ 8550 w 1598"/>
                <a:gd name="T17" fmla="*/ 17475 h 1618"/>
                <a:gd name="T18" fmla="*/ 8550 w 1598"/>
                <a:gd name="T19" fmla="*/ 17475 h 1618"/>
                <a:gd name="T20" fmla="*/ 8550 w 1598"/>
                <a:gd name="T21" fmla="*/ 17475 h 1618"/>
                <a:gd name="T22" fmla="*/ 8550 w 1598"/>
                <a:gd name="T23" fmla="*/ 17475 h 1618"/>
                <a:gd name="T24" fmla="*/ 8525 w 1598"/>
                <a:gd name="T25" fmla="*/ 17475 h 1618"/>
                <a:gd name="T26" fmla="*/ 8600 w 1598"/>
                <a:gd name="T27" fmla="*/ 17475 h 1618"/>
                <a:gd name="T28" fmla="*/ 8600 w 1598"/>
                <a:gd name="T29" fmla="*/ 17475 h 1618"/>
                <a:gd name="T30" fmla="*/ 8725 w 1598"/>
                <a:gd name="T31" fmla="*/ 17500 h 1618"/>
                <a:gd name="T32" fmla="*/ 8725 w 1598"/>
                <a:gd name="T33" fmla="*/ 17500 h 1618"/>
                <a:gd name="T34" fmla="*/ 8750 w 1598"/>
                <a:gd name="T35" fmla="*/ 17500 h 1618"/>
                <a:gd name="T36" fmla="*/ 8750 w 1598"/>
                <a:gd name="T37" fmla="*/ 17500 h 1618"/>
                <a:gd name="T38" fmla="*/ 8625 w 1598"/>
                <a:gd name="T39" fmla="*/ 17500 h 1618"/>
                <a:gd name="T40" fmla="*/ 8625 w 1598"/>
                <a:gd name="T41" fmla="*/ 17500 h 1618"/>
                <a:gd name="T42" fmla="*/ 8600 w 1598"/>
                <a:gd name="T43" fmla="*/ 17475 h 1618"/>
                <a:gd name="T44" fmla="*/ 28400 w 1598"/>
                <a:gd name="T45" fmla="*/ 0 h 1618"/>
                <a:gd name="T46" fmla="*/ 25475 w 1598"/>
                <a:gd name="T47" fmla="*/ 275 h 1618"/>
                <a:gd name="T48" fmla="*/ 16800 w 1598"/>
                <a:gd name="T49" fmla="*/ 6325 h 1618"/>
                <a:gd name="T50" fmla="*/ 16800 w 1598"/>
                <a:gd name="T51" fmla="*/ 6325 h 1618"/>
                <a:gd name="T52" fmla="*/ 9875 w 1598"/>
                <a:gd name="T53" fmla="*/ 3925 h 1618"/>
                <a:gd name="T54" fmla="*/ 7825 w 1598"/>
                <a:gd name="T55" fmla="*/ 4100 h 1618"/>
                <a:gd name="T56" fmla="*/ 550 w 1598"/>
                <a:gd name="T57" fmla="*/ 11650 h 1618"/>
                <a:gd name="T58" fmla="*/ 2700 w 1598"/>
                <a:gd name="T59" fmla="*/ 20550 h 1618"/>
                <a:gd name="T60" fmla="*/ 10050 w 1598"/>
                <a:gd name="T61" fmla="*/ 30250 h 1618"/>
                <a:gd name="T62" fmla="*/ 17425 w 1598"/>
                <a:gd name="T63" fmla="*/ 34425 h 1618"/>
                <a:gd name="T64" fmla="*/ 20500 w 1598"/>
                <a:gd name="T65" fmla="*/ 35100 h 1618"/>
                <a:gd name="T66" fmla="*/ 20500 w 1598"/>
                <a:gd name="T67" fmla="*/ 35100 h 1618"/>
                <a:gd name="T68" fmla="*/ 20675 w 1598"/>
                <a:gd name="T69" fmla="*/ 36075 h 1618"/>
                <a:gd name="T70" fmla="*/ 26600 w 1598"/>
                <a:gd name="T71" fmla="*/ 40450 h 1618"/>
                <a:gd name="T72" fmla="*/ 30625 w 1598"/>
                <a:gd name="T73" fmla="*/ 38650 h 1618"/>
                <a:gd name="T74" fmla="*/ 33025 w 1598"/>
                <a:gd name="T75" fmla="*/ 35300 h 1618"/>
                <a:gd name="T76" fmla="*/ 34375 w 1598"/>
                <a:gd name="T77" fmla="*/ 32300 h 1618"/>
                <a:gd name="T78" fmla="*/ 36950 w 1598"/>
                <a:gd name="T79" fmla="*/ 24350 h 1618"/>
                <a:gd name="T80" fmla="*/ 38475 w 1598"/>
                <a:gd name="T81" fmla="*/ 17825 h 1618"/>
                <a:gd name="T82" fmla="*/ 39525 w 1598"/>
                <a:gd name="T83" fmla="*/ 9675 h 1618"/>
                <a:gd name="T84" fmla="*/ 34300 w 1598"/>
                <a:gd name="T85" fmla="*/ 1550 h 1618"/>
                <a:gd name="T86" fmla="*/ 28400 w 1598"/>
                <a:gd name="T87" fmla="*/ 0 h 16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cubicBezTo>
                    <a:pt x="335" y="692"/>
                    <a:pt x="336" y="694"/>
                    <a:pt x="338" y="695"/>
                  </a:cubicBez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cubicBezTo>
                    <a:pt x="342" y="699"/>
                    <a:pt x="342" y="699"/>
                    <a:pt x="342" y="699"/>
                  </a:cubicBez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cubicBezTo>
                    <a:pt x="349" y="700"/>
                    <a:pt x="350" y="700"/>
                    <a:pt x="350" y="700"/>
                  </a:cubicBezTo>
                  <a:cubicBezTo>
                    <a:pt x="348" y="700"/>
                    <a:pt x="346" y="700"/>
                    <a:pt x="345" y="700"/>
                  </a:cubicBez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EB9DA841-2C5D-4527-BC4A-87C1F055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815" y="3742875"/>
              <a:ext cx="112250" cy="148850"/>
            </a:xfrm>
            <a:custGeom>
              <a:avLst/>
              <a:gdLst>
                <a:gd name="T0" fmla="*/ 54350 w 4490"/>
                <a:gd name="T1" fmla="*/ 13775 h 5954"/>
                <a:gd name="T2" fmla="*/ 77950 w 4490"/>
                <a:gd name="T3" fmla="*/ 21950 h 5954"/>
                <a:gd name="T4" fmla="*/ 96300 w 4490"/>
                <a:gd name="T5" fmla="*/ 77225 h 5954"/>
                <a:gd name="T6" fmla="*/ 87450 w 4490"/>
                <a:gd name="T7" fmla="*/ 111225 h 5954"/>
                <a:gd name="T8" fmla="*/ 74425 w 4490"/>
                <a:gd name="T9" fmla="*/ 130875 h 5954"/>
                <a:gd name="T10" fmla="*/ 74425 w 4490"/>
                <a:gd name="T11" fmla="*/ 130875 h 5954"/>
                <a:gd name="T12" fmla="*/ 60225 w 4490"/>
                <a:gd name="T13" fmla="*/ 117025 h 5954"/>
                <a:gd name="T14" fmla="*/ 35375 w 4490"/>
                <a:gd name="T15" fmla="*/ 94425 h 5954"/>
                <a:gd name="T16" fmla="*/ 25275 w 4490"/>
                <a:gd name="T17" fmla="*/ 28900 h 5954"/>
                <a:gd name="T18" fmla="*/ 54350 w 4490"/>
                <a:gd name="T19" fmla="*/ 13775 h 5954"/>
                <a:gd name="T20" fmla="*/ 53775 w 4490"/>
                <a:gd name="T21" fmla="*/ 0 h 5954"/>
                <a:gd name="T22" fmla="*/ 27150 w 4490"/>
                <a:gd name="T23" fmla="*/ 8275 h 5954"/>
                <a:gd name="T24" fmla="*/ 9525 w 4490"/>
                <a:gd name="T25" fmla="*/ 76950 h 5954"/>
                <a:gd name="T26" fmla="*/ 34800 w 4490"/>
                <a:gd name="T27" fmla="*/ 115500 h 5954"/>
                <a:gd name="T28" fmla="*/ 66050 w 4490"/>
                <a:gd name="T29" fmla="*/ 145500 h 5954"/>
                <a:gd name="T30" fmla="*/ 71425 w 4490"/>
                <a:gd name="T31" fmla="*/ 148825 h 5954"/>
                <a:gd name="T32" fmla="*/ 78525 w 4490"/>
                <a:gd name="T33" fmla="*/ 142625 h 5954"/>
                <a:gd name="T34" fmla="*/ 78525 w 4490"/>
                <a:gd name="T35" fmla="*/ 142625 h 5954"/>
                <a:gd name="T36" fmla="*/ 97725 w 4490"/>
                <a:gd name="T37" fmla="*/ 119525 h 5954"/>
                <a:gd name="T38" fmla="*/ 109150 w 4490"/>
                <a:gd name="T39" fmla="*/ 83975 h 5954"/>
                <a:gd name="T40" fmla="*/ 92525 w 4490"/>
                <a:gd name="T41" fmla="*/ 16825 h 5954"/>
                <a:gd name="T42" fmla="*/ 53775 w 4490"/>
                <a:gd name="T43" fmla="*/ 0 h 59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05962862-3E64-4BDF-BC70-C6D7371B5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2790" y="3853125"/>
              <a:ext cx="40350" cy="41275"/>
            </a:xfrm>
            <a:custGeom>
              <a:avLst/>
              <a:gdLst>
                <a:gd name="T0" fmla="*/ 12350 w 1614"/>
                <a:gd name="T1" fmla="*/ 18350 h 1651"/>
                <a:gd name="T2" fmla="*/ 12375 w 1614"/>
                <a:gd name="T3" fmla="*/ 18350 h 1651"/>
                <a:gd name="T4" fmla="*/ 12375 w 1614"/>
                <a:gd name="T5" fmla="*/ 18350 h 1651"/>
                <a:gd name="T6" fmla="*/ 12375 w 1614"/>
                <a:gd name="T7" fmla="*/ 18350 h 1651"/>
                <a:gd name="T8" fmla="*/ 12375 w 1614"/>
                <a:gd name="T9" fmla="*/ 18350 h 1651"/>
                <a:gd name="T10" fmla="*/ 12350 w 1614"/>
                <a:gd name="T11" fmla="*/ 18350 h 1651"/>
                <a:gd name="T12" fmla="*/ 30875 w 1614"/>
                <a:gd name="T13" fmla="*/ 25 h 1651"/>
                <a:gd name="T14" fmla="*/ 21675 w 1614"/>
                <a:gd name="T15" fmla="*/ 5725 h 1651"/>
                <a:gd name="T16" fmla="*/ 21675 w 1614"/>
                <a:gd name="T17" fmla="*/ 5725 h 1651"/>
                <a:gd name="T18" fmla="*/ 14400 w 1614"/>
                <a:gd name="T19" fmla="*/ 3025 h 1651"/>
                <a:gd name="T20" fmla="*/ 13500 w 1614"/>
                <a:gd name="T21" fmla="*/ 3000 h 1651"/>
                <a:gd name="T22" fmla="*/ 1800 w 1614"/>
                <a:gd name="T23" fmla="*/ 11600 h 1651"/>
                <a:gd name="T24" fmla="*/ 7875 w 1614"/>
                <a:gd name="T25" fmla="*/ 27175 h 1651"/>
                <a:gd name="T26" fmla="*/ 12500 w 1614"/>
                <a:gd name="T27" fmla="*/ 33500 h 1651"/>
                <a:gd name="T28" fmla="*/ 20375 w 1614"/>
                <a:gd name="T29" fmla="*/ 40450 h 1651"/>
                <a:gd name="T30" fmla="*/ 23300 w 1614"/>
                <a:gd name="T31" fmla="*/ 41250 h 1651"/>
                <a:gd name="T32" fmla="*/ 29125 w 1614"/>
                <a:gd name="T33" fmla="*/ 33775 h 1651"/>
                <a:gd name="T34" fmla="*/ 29100 w 1614"/>
                <a:gd name="T35" fmla="*/ 33675 h 1651"/>
                <a:gd name="T36" fmla="*/ 29100 w 1614"/>
                <a:gd name="T37" fmla="*/ 33675 h 1651"/>
                <a:gd name="T38" fmla="*/ 31700 w 1614"/>
                <a:gd name="T39" fmla="*/ 31975 h 1651"/>
                <a:gd name="T40" fmla="*/ 36150 w 1614"/>
                <a:gd name="T41" fmla="*/ 26675 h 1651"/>
                <a:gd name="T42" fmla="*/ 40100 w 1614"/>
                <a:gd name="T43" fmla="*/ 13650 h 1651"/>
                <a:gd name="T44" fmla="*/ 39825 w 1614"/>
                <a:gd name="T45" fmla="*/ 6775 h 1651"/>
                <a:gd name="T46" fmla="*/ 31000 w 1614"/>
                <a:gd name="T47" fmla="*/ 25 h 1651"/>
                <a:gd name="T48" fmla="*/ 30875 w 1614"/>
                <a:gd name="T49" fmla="*/ 25 h 16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cubicBezTo>
                    <a:pt x="495" y="734"/>
                    <a:pt x="495" y="734"/>
                    <a:pt x="495" y="734"/>
                  </a:cubicBez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E365985F-E29F-4BF6-9D8D-4D2AEAEFB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7365" y="3649325"/>
              <a:ext cx="112250" cy="148800"/>
            </a:xfrm>
            <a:custGeom>
              <a:avLst/>
              <a:gdLst>
                <a:gd name="T0" fmla="*/ 54325 w 4490"/>
                <a:gd name="T1" fmla="*/ 13750 h 5952"/>
                <a:gd name="T2" fmla="*/ 77875 w 4490"/>
                <a:gd name="T3" fmla="*/ 21975 h 5952"/>
                <a:gd name="T4" fmla="*/ 96300 w 4490"/>
                <a:gd name="T5" fmla="*/ 77225 h 5952"/>
                <a:gd name="T6" fmla="*/ 87450 w 4490"/>
                <a:gd name="T7" fmla="*/ 111225 h 5952"/>
                <a:gd name="T8" fmla="*/ 74375 w 4490"/>
                <a:gd name="T9" fmla="*/ 130850 h 5952"/>
                <a:gd name="T10" fmla="*/ 74375 w 4490"/>
                <a:gd name="T11" fmla="*/ 130850 h 5952"/>
                <a:gd name="T12" fmla="*/ 60150 w 4490"/>
                <a:gd name="T13" fmla="*/ 117050 h 5952"/>
                <a:gd name="T14" fmla="*/ 35400 w 4490"/>
                <a:gd name="T15" fmla="*/ 94425 h 5952"/>
                <a:gd name="T16" fmla="*/ 25200 w 4490"/>
                <a:gd name="T17" fmla="*/ 28925 h 5952"/>
                <a:gd name="T18" fmla="*/ 54325 w 4490"/>
                <a:gd name="T19" fmla="*/ 13750 h 5952"/>
                <a:gd name="T20" fmla="*/ 53775 w 4490"/>
                <a:gd name="T21" fmla="*/ 0 h 5952"/>
                <a:gd name="T22" fmla="*/ 27175 w 4490"/>
                <a:gd name="T23" fmla="*/ 8275 h 5952"/>
                <a:gd name="T24" fmla="*/ 9525 w 4490"/>
                <a:gd name="T25" fmla="*/ 76950 h 5952"/>
                <a:gd name="T26" fmla="*/ 34800 w 4490"/>
                <a:gd name="T27" fmla="*/ 115425 h 5952"/>
                <a:gd name="T28" fmla="*/ 66050 w 4490"/>
                <a:gd name="T29" fmla="*/ 145400 h 5952"/>
                <a:gd name="T30" fmla="*/ 71450 w 4490"/>
                <a:gd name="T31" fmla="*/ 148775 h 5952"/>
                <a:gd name="T32" fmla="*/ 78525 w 4490"/>
                <a:gd name="T33" fmla="*/ 142625 h 5952"/>
                <a:gd name="T34" fmla="*/ 78525 w 4490"/>
                <a:gd name="T35" fmla="*/ 142625 h 5952"/>
                <a:gd name="T36" fmla="*/ 97750 w 4490"/>
                <a:gd name="T37" fmla="*/ 119525 h 5952"/>
                <a:gd name="T38" fmla="*/ 109050 w 4490"/>
                <a:gd name="T39" fmla="*/ 84000 h 5952"/>
                <a:gd name="T40" fmla="*/ 92525 w 4490"/>
                <a:gd name="T41" fmla="*/ 16750 h 5952"/>
                <a:gd name="T42" fmla="*/ 53775 w 4490"/>
                <a:gd name="T43" fmla="*/ 0 h 59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BF6B37E5-4D9C-46D0-A182-61C152DBA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340" y="3759525"/>
              <a:ext cx="40350" cy="41325"/>
            </a:xfrm>
            <a:custGeom>
              <a:avLst/>
              <a:gdLst>
                <a:gd name="T0" fmla="*/ 11625 w 1614"/>
                <a:gd name="T1" fmla="*/ 17575 h 1653"/>
                <a:gd name="T2" fmla="*/ 11825 w 1614"/>
                <a:gd name="T3" fmla="*/ 17725 h 1653"/>
                <a:gd name="T4" fmla="*/ 11900 w 1614"/>
                <a:gd name="T5" fmla="*/ 17800 h 1653"/>
                <a:gd name="T6" fmla="*/ 11900 w 1614"/>
                <a:gd name="T7" fmla="*/ 17800 h 1653"/>
                <a:gd name="T8" fmla="*/ 11625 w 1614"/>
                <a:gd name="T9" fmla="*/ 17575 h 1653"/>
                <a:gd name="T10" fmla="*/ 31750 w 1614"/>
                <a:gd name="T11" fmla="*/ 18450 h 1653"/>
                <a:gd name="T12" fmla="*/ 31700 w 1614"/>
                <a:gd name="T13" fmla="*/ 19100 h 1653"/>
                <a:gd name="T14" fmla="*/ 31700 w 1614"/>
                <a:gd name="T15" fmla="*/ 18850 h 1653"/>
                <a:gd name="T16" fmla="*/ 31725 w 1614"/>
                <a:gd name="T17" fmla="*/ 18550 h 1653"/>
                <a:gd name="T18" fmla="*/ 31725 w 1614"/>
                <a:gd name="T19" fmla="*/ 18550 h 1653"/>
                <a:gd name="T20" fmla="*/ 31750 w 1614"/>
                <a:gd name="T21" fmla="*/ 18450 h 1653"/>
                <a:gd name="T22" fmla="*/ 30875 w 1614"/>
                <a:gd name="T23" fmla="*/ 0 h 1653"/>
                <a:gd name="T24" fmla="*/ 21700 w 1614"/>
                <a:gd name="T25" fmla="*/ 5750 h 1653"/>
                <a:gd name="T26" fmla="*/ 21700 w 1614"/>
                <a:gd name="T27" fmla="*/ 5750 h 1653"/>
                <a:gd name="T28" fmla="*/ 14400 w 1614"/>
                <a:gd name="T29" fmla="*/ 3075 h 1653"/>
                <a:gd name="T30" fmla="*/ 13500 w 1614"/>
                <a:gd name="T31" fmla="*/ 3050 h 1653"/>
                <a:gd name="T32" fmla="*/ 1725 w 1614"/>
                <a:gd name="T33" fmla="*/ 11650 h 1653"/>
                <a:gd name="T34" fmla="*/ 7800 w 1614"/>
                <a:gd name="T35" fmla="*/ 27150 h 1653"/>
                <a:gd name="T36" fmla="*/ 12525 w 1614"/>
                <a:gd name="T37" fmla="*/ 33500 h 1653"/>
                <a:gd name="T38" fmla="*/ 20375 w 1614"/>
                <a:gd name="T39" fmla="*/ 40525 h 1653"/>
                <a:gd name="T40" fmla="*/ 23275 w 1614"/>
                <a:gd name="T41" fmla="*/ 41325 h 1653"/>
                <a:gd name="T42" fmla="*/ 29125 w 1614"/>
                <a:gd name="T43" fmla="*/ 33750 h 1653"/>
                <a:gd name="T44" fmla="*/ 29100 w 1614"/>
                <a:gd name="T45" fmla="*/ 33700 h 1653"/>
                <a:gd name="T46" fmla="*/ 29100 w 1614"/>
                <a:gd name="T47" fmla="*/ 33700 h 1653"/>
                <a:gd name="T48" fmla="*/ 31700 w 1614"/>
                <a:gd name="T49" fmla="*/ 31950 h 1653"/>
                <a:gd name="T50" fmla="*/ 36150 w 1614"/>
                <a:gd name="T51" fmla="*/ 26725 h 1653"/>
                <a:gd name="T52" fmla="*/ 40100 w 1614"/>
                <a:gd name="T53" fmla="*/ 13725 h 1653"/>
                <a:gd name="T54" fmla="*/ 39825 w 1614"/>
                <a:gd name="T55" fmla="*/ 6775 h 1653"/>
                <a:gd name="T56" fmla="*/ 31025 w 1614"/>
                <a:gd name="T57" fmla="*/ 0 h 1653"/>
                <a:gd name="T58" fmla="*/ 30875 w 1614"/>
                <a:gd name="T59" fmla="*/ 0 h 16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49C8D3F1-85D1-4A2A-8AA8-C1E60BD4C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565" y="3687200"/>
              <a:ext cx="110275" cy="150400"/>
            </a:xfrm>
            <a:custGeom>
              <a:avLst/>
              <a:gdLst>
                <a:gd name="T0" fmla="*/ 52825 w 4411"/>
                <a:gd name="T1" fmla="*/ 13850 h 6016"/>
                <a:gd name="T2" fmla="*/ 83625 w 4411"/>
                <a:gd name="T3" fmla="*/ 29925 h 6016"/>
                <a:gd name="T4" fmla="*/ 87975 w 4411"/>
                <a:gd name="T5" fmla="*/ 86975 h 6016"/>
                <a:gd name="T6" fmla="*/ 73175 w 4411"/>
                <a:gd name="T7" fmla="*/ 116700 h 6016"/>
                <a:gd name="T8" fmla="*/ 56350 w 4411"/>
                <a:gd name="T9" fmla="*/ 133425 h 6016"/>
                <a:gd name="T10" fmla="*/ 56350 w 4411"/>
                <a:gd name="T11" fmla="*/ 133425 h 6016"/>
                <a:gd name="T12" fmla="*/ 44550 w 4411"/>
                <a:gd name="T13" fmla="*/ 116175 h 6016"/>
                <a:gd name="T14" fmla="*/ 24075 w 4411"/>
                <a:gd name="T15" fmla="*/ 87075 h 6016"/>
                <a:gd name="T16" fmla="*/ 31200 w 4411"/>
                <a:gd name="T17" fmla="*/ 21450 h 6016"/>
                <a:gd name="T18" fmla="*/ 52825 w 4411"/>
                <a:gd name="T19" fmla="*/ 13850 h 6016"/>
                <a:gd name="T20" fmla="*/ 52850 w 4411"/>
                <a:gd name="T21" fmla="*/ 0 h 6016"/>
                <a:gd name="T22" fmla="*/ 40025 w 4411"/>
                <a:gd name="T23" fmla="*/ 1825 h 6016"/>
                <a:gd name="T24" fmla="*/ 3025 w 4411"/>
                <a:gd name="T25" fmla="*/ 63500 h 6016"/>
                <a:gd name="T26" fmla="*/ 18950 w 4411"/>
                <a:gd name="T27" fmla="*/ 107700 h 6016"/>
                <a:gd name="T28" fmla="*/ 45150 w 4411"/>
                <a:gd name="T29" fmla="*/ 145650 h 6016"/>
                <a:gd name="T30" fmla="*/ 51850 w 4411"/>
                <a:gd name="T31" fmla="*/ 150375 h 6016"/>
                <a:gd name="T32" fmla="*/ 58275 w 4411"/>
                <a:gd name="T33" fmla="*/ 145600 h 6016"/>
                <a:gd name="T34" fmla="*/ 58275 w 4411"/>
                <a:gd name="T35" fmla="*/ 145600 h 6016"/>
                <a:gd name="T36" fmla="*/ 80875 w 4411"/>
                <a:gd name="T37" fmla="*/ 127675 h 6016"/>
                <a:gd name="T38" fmla="*/ 98775 w 4411"/>
                <a:gd name="T39" fmla="*/ 97075 h 6016"/>
                <a:gd name="T40" fmla="*/ 98450 w 4411"/>
                <a:gd name="T41" fmla="*/ 27700 h 6016"/>
                <a:gd name="T42" fmla="*/ 52850 w 4411"/>
                <a:gd name="T43" fmla="*/ 0 h 60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92E8DB24-8146-4151-9475-3430FC682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140" y="3800550"/>
              <a:ext cx="39825" cy="39750"/>
            </a:xfrm>
            <a:custGeom>
              <a:avLst/>
              <a:gdLst>
                <a:gd name="T0" fmla="*/ 25950 w 1593"/>
                <a:gd name="T1" fmla="*/ 9400 h 1590"/>
                <a:gd name="T2" fmla="*/ 25925 w 1593"/>
                <a:gd name="T3" fmla="*/ 9550 h 1590"/>
                <a:gd name="T4" fmla="*/ 25925 w 1593"/>
                <a:gd name="T5" fmla="*/ 9550 h 1590"/>
                <a:gd name="T6" fmla="*/ 25950 w 1593"/>
                <a:gd name="T7" fmla="*/ 9400 h 1590"/>
                <a:gd name="T8" fmla="*/ 15675 w 1593"/>
                <a:gd name="T9" fmla="*/ 10800 h 1590"/>
                <a:gd name="T10" fmla="*/ 15650 w 1593"/>
                <a:gd name="T11" fmla="*/ 11025 h 1590"/>
                <a:gd name="T12" fmla="*/ 15650 w 1593"/>
                <a:gd name="T13" fmla="*/ 11025 h 1590"/>
                <a:gd name="T14" fmla="*/ 15625 w 1593"/>
                <a:gd name="T15" fmla="*/ 11000 h 1590"/>
                <a:gd name="T16" fmla="*/ 15625 w 1593"/>
                <a:gd name="T17" fmla="*/ 11000 h 1590"/>
                <a:gd name="T18" fmla="*/ 15675 w 1593"/>
                <a:gd name="T19" fmla="*/ 10800 h 1590"/>
                <a:gd name="T20" fmla="*/ 15425 w 1593"/>
                <a:gd name="T21" fmla="*/ 10800 h 1590"/>
                <a:gd name="T22" fmla="*/ 15550 w 1593"/>
                <a:gd name="T23" fmla="*/ 11125 h 1590"/>
                <a:gd name="T24" fmla="*/ 15550 w 1593"/>
                <a:gd name="T25" fmla="*/ 11125 h 1590"/>
                <a:gd name="T26" fmla="*/ 15550 w 1593"/>
                <a:gd name="T27" fmla="*/ 11150 h 1590"/>
                <a:gd name="T28" fmla="*/ 15550 w 1593"/>
                <a:gd name="T29" fmla="*/ 11150 h 1590"/>
                <a:gd name="T30" fmla="*/ 15425 w 1593"/>
                <a:gd name="T31" fmla="*/ 10800 h 1590"/>
                <a:gd name="T32" fmla="*/ 9975 w 1593"/>
                <a:gd name="T33" fmla="*/ 14050 h 1590"/>
                <a:gd name="T34" fmla="*/ 10350 w 1593"/>
                <a:gd name="T35" fmla="*/ 14625 h 1590"/>
                <a:gd name="T36" fmla="*/ 10350 w 1593"/>
                <a:gd name="T37" fmla="*/ 14625 h 1590"/>
                <a:gd name="T38" fmla="*/ 10325 w 1593"/>
                <a:gd name="T39" fmla="*/ 14600 h 1590"/>
                <a:gd name="T40" fmla="*/ 10325 w 1593"/>
                <a:gd name="T41" fmla="*/ 14600 h 1590"/>
                <a:gd name="T42" fmla="*/ 9975 w 1593"/>
                <a:gd name="T43" fmla="*/ 14050 h 1590"/>
                <a:gd name="T44" fmla="*/ 10450 w 1593"/>
                <a:gd name="T45" fmla="*/ 14925 h 1590"/>
                <a:gd name="T46" fmla="*/ 10475 w 1593"/>
                <a:gd name="T47" fmla="*/ 14925 h 1590"/>
                <a:gd name="T48" fmla="*/ 10475 w 1593"/>
                <a:gd name="T49" fmla="*/ 14925 h 1590"/>
                <a:gd name="T50" fmla="*/ 10475 w 1593"/>
                <a:gd name="T51" fmla="*/ 14925 h 1590"/>
                <a:gd name="T52" fmla="*/ 10475 w 1593"/>
                <a:gd name="T53" fmla="*/ 14925 h 1590"/>
                <a:gd name="T54" fmla="*/ 10450 w 1593"/>
                <a:gd name="T55" fmla="*/ 14925 h 1590"/>
                <a:gd name="T56" fmla="*/ 11000 w 1593"/>
                <a:gd name="T57" fmla="*/ 17000 h 1590"/>
                <a:gd name="T58" fmla="*/ 11000 w 1593"/>
                <a:gd name="T59" fmla="*/ 17000 h 1590"/>
                <a:gd name="T60" fmla="*/ 11000 w 1593"/>
                <a:gd name="T61" fmla="*/ 17000 h 1590"/>
                <a:gd name="T62" fmla="*/ 11000 w 1593"/>
                <a:gd name="T63" fmla="*/ 17050 h 1590"/>
                <a:gd name="T64" fmla="*/ 11000 w 1593"/>
                <a:gd name="T65" fmla="*/ 17050 h 1590"/>
                <a:gd name="T66" fmla="*/ 11000 w 1593"/>
                <a:gd name="T67" fmla="*/ 17000 h 1590"/>
                <a:gd name="T68" fmla="*/ 12150 w 1593"/>
                <a:gd name="T69" fmla="*/ 0 h 1590"/>
                <a:gd name="T70" fmla="*/ 525 w 1593"/>
                <a:gd name="T71" fmla="*/ 9775 h 1590"/>
                <a:gd name="T72" fmla="*/ 2475 w 1593"/>
                <a:gd name="T73" fmla="*/ 18950 h 1590"/>
                <a:gd name="T74" fmla="*/ 5225 w 1593"/>
                <a:gd name="T75" fmla="*/ 24750 h 1590"/>
                <a:gd name="T76" fmla="*/ 8300 w 1593"/>
                <a:gd name="T77" fmla="*/ 31350 h 1590"/>
                <a:gd name="T78" fmla="*/ 13700 w 1593"/>
                <a:gd name="T79" fmla="*/ 38050 h 1590"/>
                <a:gd name="T80" fmla="*/ 17850 w 1593"/>
                <a:gd name="T81" fmla="*/ 39750 h 1590"/>
                <a:gd name="T82" fmla="*/ 20200 w 1593"/>
                <a:gd name="T83" fmla="*/ 39225 h 1590"/>
                <a:gd name="T84" fmla="*/ 23800 w 1593"/>
                <a:gd name="T85" fmla="*/ 33850 h 1590"/>
                <a:gd name="T86" fmla="*/ 23800 w 1593"/>
                <a:gd name="T87" fmla="*/ 33350 h 1590"/>
                <a:gd name="T88" fmla="*/ 23800 w 1593"/>
                <a:gd name="T89" fmla="*/ 33350 h 1590"/>
                <a:gd name="T90" fmla="*/ 26625 w 1593"/>
                <a:gd name="T91" fmla="*/ 32200 h 1590"/>
                <a:gd name="T92" fmla="*/ 31775 w 1593"/>
                <a:gd name="T93" fmla="*/ 28275 h 1590"/>
                <a:gd name="T94" fmla="*/ 38450 w 1593"/>
                <a:gd name="T95" fmla="*/ 16550 h 1590"/>
                <a:gd name="T96" fmla="*/ 39750 w 1593"/>
                <a:gd name="T97" fmla="*/ 9850 h 1590"/>
                <a:gd name="T98" fmla="*/ 32900 w 1593"/>
                <a:gd name="T99" fmla="*/ 850 h 1590"/>
                <a:gd name="T100" fmla="*/ 30300 w 1593"/>
                <a:gd name="T101" fmla="*/ 475 h 1590"/>
                <a:gd name="T102" fmla="*/ 23025 w 1593"/>
                <a:gd name="T103" fmla="*/ 3425 h 1590"/>
                <a:gd name="T104" fmla="*/ 22125 w 1593"/>
                <a:gd name="T105" fmla="*/ 4300 h 1590"/>
                <a:gd name="T106" fmla="*/ 22125 w 1593"/>
                <a:gd name="T107" fmla="*/ 4300 h 1590"/>
                <a:gd name="T108" fmla="*/ 12325 w 1593"/>
                <a:gd name="T109" fmla="*/ 0 h 1590"/>
                <a:gd name="T110" fmla="*/ 12150 w 1593"/>
                <a:gd name="T111" fmla="*/ 0 h 1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cubicBezTo>
                    <a:pt x="626" y="441"/>
                    <a:pt x="625" y="440"/>
                    <a:pt x="625" y="440"/>
                  </a:cubicBez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cubicBezTo>
                    <a:pt x="622" y="445"/>
                    <a:pt x="622" y="445"/>
                    <a:pt x="622" y="446"/>
                  </a:cubicBez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cubicBezTo>
                    <a:pt x="413" y="584"/>
                    <a:pt x="413" y="584"/>
                    <a:pt x="413" y="584"/>
                  </a:cubicBez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cubicBezTo>
                    <a:pt x="419" y="597"/>
                    <a:pt x="419" y="597"/>
                    <a:pt x="419" y="597"/>
                  </a:cubicBez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cubicBezTo>
                    <a:pt x="440" y="681"/>
                    <a:pt x="440" y="682"/>
                    <a:pt x="440" y="682"/>
                  </a:cubicBez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8F5026F8-C97A-460F-BA68-C0376664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025" y="4020350"/>
              <a:ext cx="483050" cy="269625"/>
            </a:xfrm>
            <a:custGeom>
              <a:avLst/>
              <a:gdLst>
                <a:gd name="T0" fmla="*/ 4300 w 19322"/>
                <a:gd name="T1" fmla="*/ 0 h 10785"/>
                <a:gd name="T2" fmla="*/ 1300 w 19322"/>
                <a:gd name="T3" fmla="*/ 4875 h 10785"/>
                <a:gd name="T4" fmla="*/ 181525 w 19322"/>
                <a:gd name="T5" fmla="*/ 199250 h 10785"/>
                <a:gd name="T6" fmla="*/ 450425 w 19322"/>
                <a:gd name="T7" fmla="*/ 269600 h 10785"/>
                <a:gd name="T8" fmla="*/ 470725 w 19322"/>
                <a:gd name="T9" fmla="*/ 269225 h 10785"/>
                <a:gd name="T10" fmla="*/ 471275 w 19322"/>
                <a:gd name="T11" fmla="*/ 250025 h 10785"/>
                <a:gd name="T12" fmla="*/ 470725 w 19322"/>
                <a:gd name="T13" fmla="*/ 250025 h 10785"/>
                <a:gd name="T14" fmla="*/ 445050 w 19322"/>
                <a:gd name="T15" fmla="*/ 250650 h 10785"/>
                <a:gd name="T16" fmla="*/ 188200 w 19322"/>
                <a:gd name="T17" fmla="*/ 187850 h 10785"/>
                <a:gd name="T18" fmla="*/ 6875 w 19322"/>
                <a:gd name="T19" fmla="*/ 1625 h 10785"/>
                <a:gd name="T20" fmla="*/ 4300 w 19322"/>
                <a:gd name="T21" fmla="*/ 0 h 107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1D163D0F-3CCA-4490-AAAF-3D76DEC74BA9}"/>
                </a:ext>
              </a:extLst>
            </p:cNvPr>
            <p:cNvSpPr>
              <a:spLocks/>
            </p:cNvSpPr>
            <p:nvPr/>
          </p:nvSpPr>
          <p:spPr bwMode="auto">
            <a:xfrm rot="130776">
              <a:off x="8057862" y="4250765"/>
              <a:ext cx="991989" cy="1404774"/>
            </a:xfrm>
            <a:custGeom>
              <a:avLst/>
              <a:gdLst>
                <a:gd name="T0" fmla="*/ 4600 w 147951"/>
                <a:gd name="T1" fmla="*/ 0 h 209516"/>
                <a:gd name="T2" fmla="*/ 2005 w 147951"/>
                <a:gd name="T3" fmla="*/ 5947 h 209516"/>
                <a:gd name="T4" fmla="*/ 226691 w 147951"/>
                <a:gd name="T5" fmla="*/ 346949 h 209516"/>
                <a:gd name="T6" fmla="*/ 393280 w 147951"/>
                <a:gd name="T7" fmla="*/ 660341 h 209516"/>
                <a:gd name="T8" fmla="*/ 711639 w 147951"/>
                <a:gd name="T9" fmla="*/ 1186652 h 209516"/>
                <a:gd name="T10" fmla="*/ 979417 w 147951"/>
                <a:gd name="T11" fmla="*/ 1403902 h 209516"/>
                <a:gd name="T12" fmla="*/ 982629 w 147951"/>
                <a:gd name="T13" fmla="*/ 1404767 h 209516"/>
                <a:gd name="T14" fmla="*/ 985968 w 147951"/>
                <a:gd name="T15" fmla="*/ 1392725 h 209516"/>
                <a:gd name="T16" fmla="*/ 745049 w 147951"/>
                <a:gd name="T17" fmla="*/ 1196682 h 209516"/>
                <a:gd name="T18" fmla="*/ 570683 w 147951"/>
                <a:gd name="T19" fmla="*/ 956367 h 209516"/>
                <a:gd name="T20" fmla="*/ 257634 w 147951"/>
                <a:gd name="T21" fmla="*/ 368291 h 209516"/>
                <a:gd name="T22" fmla="*/ 145113 w 147951"/>
                <a:gd name="T23" fmla="*/ 187300 h 209516"/>
                <a:gd name="T24" fmla="*/ 6772 w 147951"/>
                <a:gd name="T25" fmla="*/ 1180 h 209516"/>
                <a:gd name="T26" fmla="*/ 4600 w 147951"/>
                <a:gd name="T27" fmla="*/ 0 h 2095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  <p:grpSp>
        <p:nvGrpSpPr>
          <p:cNvPr id="49" name="Google Shape;56;p2">
            <a:extLst>
              <a:ext uri="{FF2B5EF4-FFF2-40B4-BE49-F238E27FC236}">
                <a16:creationId xmlns:a16="http://schemas.microsoft.com/office/drawing/2014/main" id="{2877FB16-A811-4DE2-9E72-18909F9F5277}"/>
              </a:ext>
            </a:extLst>
          </p:cNvPr>
          <p:cNvGrpSpPr>
            <a:grpSpLocks/>
          </p:cNvGrpSpPr>
          <p:nvPr userDrawn="1"/>
        </p:nvGrpSpPr>
        <p:grpSpPr bwMode="auto">
          <a:xfrm rot="10086647">
            <a:off x="-763588" y="-2024063"/>
            <a:ext cx="3209926" cy="4314826"/>
            <a:chOff x="7570415" y="3649325"/>
            <a:chExt cx="1505790" cy="2024569"/>
          </a:xfrm>
        </p:grpSpPr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F3DDE28-9DAB-406E-B691-910970C21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215" y="3932225"/>
              <a:ext cx="373150" cy="359000"/>
            </a:xfrm>
            <a:custGeom>
              <a:avLst/>
              <a:gdLst>
                <a:gd name="T0" fmla="*/ 3275 w 14926"/>
                <a:gd name="T1" fmla="*/ 25 h 14360"/>
                <a:gd name="T2" fmla="*/ 1075 w 14926"/>
                <a:gd name="T3" fmla="*/ 3750 h 14360"/>
                <a:gd name="T4" fmla="*/ 68075 w 14926"/>
                <a:gd name="T5" fmla="*/ 132750 h 14360"/>
                <a:gd name="T6" fmla="*/ 147975 w 14926"/>
                <a:gd name="T7" fmla="*/ 229125 h 14360"/>
                <a:gd name="T8" fmla="*/ 360825 w 14926"/>
                <a:gd name="T9" fmla="*/ 358550 h 14360"/>
                <a:gd name="T10" fmla="*/ 363325 w 14926"/>
                <a:gd name="T11" fmla="*/ 359000 h 14360"/>
                <a:gd name="T12" fmla="*/ 364775 w 14926"/>
                <a:gd name="T13" fmla="*/ 343975 h 14360"/>
                <a:gd name="T14" fmla="*/ 154500 w 14926"/>
                <a:gd name="T15" fmla="*/ 215575 h 14360"/>
                <a:gd name="T16" fmla="*/ 76300 w 14926"/>
                <a:gd name="T17" fmla="*/ 122300 h 14360"/>
                <a:gd name="T18" fmla="*/ 5375 w 14926"/>
                <a:gd name="T19" fmla="*/ 1175 h 14360"/>
                <a:gd name="T20" fmla="*/ 3275 w 14926"/>
                <a:gd name="T21" fmla="*/ 25 h 14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F1820540-6ACC-400D-84B1-F27017CFE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265" y="3853100"/>
              <a:ext cx="270875" cy="437400"/>
            </a:xfrm>
            <a:custGeom>
              <a:avLst/>
              <a:gdLst>
                <a:gd name="T0" fmla="*/ 2750 w 10835"/>
                <a:gd name="T1" fmla="*/ 25 h 17496"/>
                <a:gd name="T2" fmla="*/ 525 w 10835"/>
                <a:gd name="T3" fmla="*/ 2875 h 17496"/>
                <a:gd name="T4" fmla="*/ 43700 w 10835"/>
                <a:gd name="T5" fmla="*/ 123650 h 17496"/>
                <a:gd name="T6" fmla="*/ 102050 w 10835"/>
                <a:gd name="T7" fmla="*/ 239700 h 17496"/>
                <a:gd name="T8" fmla="*/ 173375 w 10835"/>
                <a:gd name="T9" fmla="*/ 349800 h 17496"/>
                <a:gd name="T10" fmla="*/ 212875 w 10835"/>
                <a:gd name="T11" fmla="*/ 396225 h 17496"/>
                <a:gd name="T12" fmla="*/ 260925 w 10835"/>
                <a:gd name="T13" fmla="*/ 436725 h 17496"/>
                <a:gd name="T14" fmla="*/ 263525 w 10835"/>
                <a:gd name="T15" fmla="*/ 437375 h 17496"/>
                <a:gd name="T16" fmla="*/ 267425 w 10835"/>
                <a:gd name="T17" fmla="*/ 428325 h 17496"/>
                <a:gd name="T18" fmla="*/ 222475 w 10835"/>
                <a:gd name="T19" fmla="*/ 386525 h 17496"/>
                <a:gd name="T20" fmla="*/ 180925 w 10835"/>
                <a:gd name="T21" fmla="*/ 335050 h 17496"/>
                <a:gd name="T22" fmla="*/ 113525 w 10835"/>
                <a:gd name="T23" fmla="*/ 229700 h 17496"/>
                <a:gd name="T24" fmla="*/ 5000 w 10835"/>
                <a:gd name="T25" fmla="*/ 1600 h 17496"/>
                <a:gd name="T26" fmla="*/ 2750 w 10835"/>
                <a:gd name="T27" fmla="*/ 25 h 174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050BF513-8ECE-4730-8ED1-58D14C304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215" y="3844300"/>
              <a:ext cx="176775" cy="444950"/>
            </a:xfrm>
            <a:custGeom>
              <a:avLst/>
              <a:gdLst>
                <a:gd name="T0" fmla="*/ 3200 w 7071"/>
                <a:gd name="T1" fmla="*/ 25 h 17798"/>
                <a:gd name="T2" fmla="*/ 300 w 7071"/>
                <a:gd name="T3" fmla="*/ 3275 h 17798"/>
                <a:gd name="T4" fmla="*/ 64975 w 7071"/>
                <a:gd name="T5" fmla="*/ 221275 h 17798"/>
                <a:gd name="T6" fmla="*/ 157650 w 7071"/>
                <a:gd name="T7" fmla="*/ 440550 h 17798"/>
                <a:gd name="T8" fmla="*/ 164800 w 7071"/>
                <a:gd name="T9" fmla="*/ 444950 h 17798"/>
                <a:gd name="T10" fmla="*/ 174200 w 7071"/>
                <a:gd name="T11" fmla="*/ 433525 h 17798"/>
                <a:gd name="T12" fmla="*/ 5375 w 7071"/>
                <a:gd name="T13" fmla="*/ 1925 h 17798"/>
                <a:gd name="T14" fmla="*/ 3200 w 7071"/>
                <a:gd name="T15" fmla="*/ 25 h 177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1F378AFD-A488-4E85-B287-42B638AA6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240" y="3881725"/>
              <a:ext cx="87325" cy="412925"/>
            </a:xfrm>
            <a:custGeom>
              <a:avLst/>
              <a:gdLst>
                <a:gd name="T0" fmla="*/ 3925 w 3493"/>
                <a:gd name="T1" fmla="*/ 0 h 16517"/>
                <a:gd name="T2" fmla="*/ 375 w 3493"/>
                <a:gd name="T3" fmla="*/ 4075 h 16517"/>
                <a:gd name="T4" fmla="*/ 37125 w 3493"/>
                <a:gd name="T5" fmla="*/ 208700 h 16517"/>
                <a:gd name="T6" fmla="*/ 54250 w 3493"/>
                <a:gd name="T7" fmla="*/ 310800 h 16517"/>
                <a:gd name="T8" fmla="*/ 61800 w 3493"/>
                <a:gd name="T9" fmla="*/ 366050 h 16517"/>
                <a:gd name="T10" fmla="*/ 69325 w 3493"/>
                <a:gd name="T11" fmla="*/ 409475 h 16517"/>
                <a:gd name="T12" fmla="*/ 75175 w 3493"/>
                <a:gd name="T13" fmla="*/ 412900 h 16517"/>
                <a:gd name="T14" fmla="*/ 82425 w 3493"/>
                <a:gd name="T15" fmla="*/ 407750 h 16517"/>
                <a:gd name="T16" fmla="*/ 79675 w 3493"/>
                <a:gd name="T17" fmla="*/ 360650 h 16517"/>
                <a:gd name="T18" fmla="*/ 72575 w 3493"/>
                <a:gd name="T19" fmla="*/ 314500 h 16517"/>
                <a:gd name="T20" fmla="*/ 51325 w 3493"/>
                <a:gd name="T21" fmla="*/ 207825 h 16517"/>
                <a:gd name="T22" fmla="*/ 6625 w 3493"/>
                <a:gd name="T23" fmla="*/ 2350 h 16517"/>
                <a:gd name="T24" fmla="*/ 3925 w 3493"/>
                <a:gd name="T25" fmla="*/ 0 h 16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2BADA130-FA79-42D0-B3E3-81165A29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815" y="3780675"/>
              <a:ext cx="66050" cy="508650"/>
            </a:xfrm>
            <a:custGeom>
              <a:avLst/>
              <a:gdLst>
                <a:gd name="T0" fmla="*/ 46725 w 2642"/>
                <a:gd name="T1" fmla="*/ 25 h 20346"/>
                <a:gd name="T2" fmla="*/ 43500 w 2642"/>
                <a:gd name="T3" fmla="*/ 3250 h 20346"/>
                <a:gd name="T4" fmla="*/ 47300 w 2642"/>
                <a:gd name="T5" fmla="*/ 263500 h 20346"/>
                <a:gd name="T6" fmla="*/ 43425 w 2642"/>
                <a:gd name="T7" fmla="*/ 327900 h 20346"/>
                <a:gd name="T8" fmla="*/ 29900 w 2642"/>
                <a:gd name="T9" fmla="*/ 386575 h 20346"/>
                <a:gd name="T10" fmla="*/ 15600 w 2642"/>
                <a:gd name="T11" fmla="*/ 448000 h 20346"/>
                <a:gd name="T12" fmla="*/ 675 w 2642"/>
                <a:gd name="T13" fmla="*/ 502400 h 20346"/>
                <a:gd name="T14" fmla="*/ 5600 w 2642"/>
                <a:gd name="T15" fmla="*/ 508650 h 20346"/>
                <a:gd name="T16" fmla="*/ 9175 w 2642"/>
                <a:gd name="T17" fmla="*/ 507275 h 20346"/>
                <a:gd name="T18" fmla="*/ 31700 w 2642"/>
                <a:gd name="T19" fmla="*/ 460850 h 20346"/>
                <a:gd name="T20" fmla="*/ 45825 w 2642"/>
                <a:gd name="T21" fmla="*/ 400375 h 20346"/>
                <a:gd name="T22" fmla="*/ 64325 w 2642"/>
                <a:gd name="T23" fmla="*/ 275825 h 20346"/>
                <a:gd name="T24" fmla="*/ 50200 w 2642"/>
                <a:gd name="T25" fmla="*/ 3250 h 20346"/>
                <a:gd name="T26" fmla="*/ 46725 w 2642"/>
                <a:gd name="T27" fmla="*/ 25 h 20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30B08B57-41C9-4B57-91B1-5939E59A5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4290" y="3825275"/>
              <a:ext cx="273200" cy="461725"/>
            </a:xfrm>
            <a:custGeom>
              <a:avLst/>
              <a:gdLst>
                <a:gd name="T0" fmla="*/ 268675 w 10928"/>
                <a:gd name="T1" fmla="*/ 0 h 18469"/>
                <a:gd name="T2" fmla="*/ 265350 w 10928"/>
                <a:gd name="T3" fmla="*/ 2775 h 18469"/>
                <a:gd name="T4" fmla="*/ 156550 w 10928"/>
                <a:gd name="T5" fmla="*/ 246450 h 18469"/>
                <a:gd name="T6" fmla="*/ 79900 w 10928"/>
                <a:gd name="T7" fmla="*/ 358325 h 18469"/>
                <a:gd name="T8" fmla="*/ 42900 w 10928"/>
                <a:gd name="T9" fmla="*/ 410750 h 18469"/>
                <a:gd name="T10" fmla="*/ 21225 w 10928"/>
                <a:gd name="T11" fmla="*/ 434575 h 18469"/>
                <a:gd name="T12" fmla="*/ 1425 w 10928"/>
                <a:gd name="T13" fmla="*/ 454100 h 18469"/>
                <a:gd name="T14" fmla="*/ 5600 w 10928"/>
                <a:gd name="T15" fmla="*/ 461725 h 18469"/>
                <a:gd name="T16" fmla="*/ 5725 w 10928"/>
                <a:gd name="T17" fmla="*/ 461725 h 18469"/>
                <a:gd name="T18" fmla="*/ 47675 w 10928"/>
                <a:gd name="T19" fmla="*/ 430725 h 18469"/>
                <a:gd name="T20" fmla="*/ 85725 w 10928"/>
                <a:gd name="T21" fmla="*/ 382050 h 18469"/>
                <a:gd name="T22" fmla="*/ 168225 w 10928"/>
                <a:gd name="T23" fmla="*/ 260450 h 18469"/>
                <a:gd name="T24" fmla="*/ 272700 w 10928"/>
                <a:gd name="T25" fmla="*/ 4825 h 18469"/>
                <a:gd name="T26" fmla="*/ 268675 w 10928"/>
                <a:gd name="T27" fmla="*/ 0 h 184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8C6C3DF-94D4-49C9-8C2C-5659AF29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915" y="3812550"/>
              <a:ext cx="106925" cy="140400"/>
            </a:xfrm>
            <a:custGeom>
              <a:avLst/>
              <a:gdLst>
                <a:gd name="T0" fmla="*/ 48475 w 4277"/>
                <a:gd name="T1" fmla="*/ 13575 h 5616"/>
                <a:gd name="T2" fmla="*/ 89350 w 4277"/>
                <a:gd name="T3" fmla="*/ 52175 h 5616"/>
                <a:gd name="T4" fmla="*/ 88400 w 4277"/>
                <a:gd name="T5" fmla="*/ 96700 h 5616"/>
                <a:gd name="T6" fmla="*/ 82975 w 4277"/>
                <a:gd name="T7" fmla="*/ 126200 h 5616"/>
                <a:gd name="T8" fmla="*/ 82975 w 4277"/>
                <a:gd name="T9" fmla="*/ 126200 h 5616"/>
                <a:gd name="T10" fmla="*/ 65425 w 4277"/>
                <a:gd name="T11" fmla="*/ 120100 h 5616"/>
                <a:gd name="T12" fmla="*/ 44800 w 4277"/>
                <a:gd name="T13" fmla="*/ 104400 h 5616"/>
                <a:gd name="T14" fmla="*/ 29550 w 4277"/>
                <a:gd name="T15" fmla="*/ 83600 h 5616"/>
                <a:gd name="T16" fmla="*/ 16525 w 4277"/>
                <a:gd name="T17" fmla="*/ 58350 h 5616"/>
                <a:gd name="T18" fmla="*/ 45075 w 4277"/>
                <a:gd name="T19" fmla="*/ 13700 h 5616"/>
                <a:gd name="T20" fmla="*/ 48475 w 4277"/>
                <a:gd name="T21" fmla="*/ 13575 h 5616"/>
                <a:gd name="T22" fmla="*/ 48800 w 4277"/>
                <a:gd name="T23" fmla="*/ 0 h 5616"/>
                <a:gd name="T24" fmla="*/ 46000 w 4277"/>
                <a:gd name="T25" fmla="*/ 75 h 5616"/>
                <a:gd name="T26" fmla="*/ 875 w 4277"/>
                <a:gd name="T27" fmla="*/ 44275 h 5616"/>
                <a:gd name="T28" fmla="*/ 12075 w 4277"/>
                <a:gd name="T29" fmla="*/ 80775 h 5616"/>
                <a:gd name="T30" fmla="*/ 28775 w 4277"/>
                <a:gd name="T31" fmla="*/ 106300 h 5616"/>
                <a:gd name="T32" fmla="*/ 54650 w 4277"/>
                <a:gd name="T33" fmla="*/ 129000 h 5616"/>
                <a:gd name="T34" fmla="*/ 83050 w 4277"/>
                <a:gd name="T35" fmla="*/ 138225 h 5616"/>
                <a:gd name="T36" fmla="*/ 86400 w 4277"/>
                <a:gd name="T37" fmla="*/ 138025 h 5616"/>
                <a:gd name="T38" fmla="*/ 86400 w 4277"/>
                <a:gd name="T39" fmla="*/ 138025 h 5616"/>
                <a:gd name="T40" fmla="*/ 90700 w 4277"/>
                <a:gd name="T41" fmla="*/ 140400 h 5616"/>
                <a:gd name="T42" fmla="*/ 98075 w 4277"/>
                <a:gd name="T43" fmla="*/ 131650 h 5616"/>
                <a:gd name="T44" fmla="*/ 105100 w 4277"/>
                <a:gd name="T45" fmla="*/ 87200 h 5616"/>
                <a:gd name="T46" fmla="*/ 101075 w 4277"/>
                <a:gd name="T47" fmla="*/ 42650 h 5616"/>
                <a:gd name="T48" fmla="*/ 48800 w 4277"/>
                <a:gd name="T49" fmla="*/ 0 h 56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2E9CBB17-B55F-4ADD-B60F-B6F346740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840" y="3914225"/>
              <a:ext cx="38925" cy="40125"/>
            </a:xfrm>
            <a:custGeom>
              <a:avLst/>
              <a:gdLst>
                <a:gd name="T0" fmla="*/ 23150 w 1557"/>
                <a:gd name="T1" fmla="*/ 12175 h 1605"/>
                <a:gd name="T2" fmla="*/ 23150 w 1557"/>
                <a:gd name="T3" fmla="*/ 12175 h 1605"/>
                <a:gd name="T4" fmla="*/ 23150 w 1557"/>
                <a:gd name="T5" fmla="*/ 12175 h 1605"/>
                <a:gd name="T6" fmla="*/ 23150 w 1557"/>
                <a:gd name="T7" fmla="*/ 12175 h 1605"/>
                <a:gd name="T8" fmla="*/ 29750 w 1557"/>
                <a:gd name="T9" fmla="*/ 12500 h 1605"/>
                <a:gd name="T10" fmla="*/ 29700 w 1557"/>
                <a:gd name="T11" fmla="*/ 12925 h 1605"/>
                <a:gd name="T12" fmla="*/ 29700 w 1557"/>
                <a:gd name="T13" fmla="*/ 12925 h 1605"/>
                <a:gd name="T14" fmla="*/ 29750 w 1557"/>
                <a:gd name="T15" fmla="*/ 12500 h 1605"/>
                <a:gd name="T16" fmla="*/ 27675 w 1557"/>
                <a:gd name="T17" fmla="*/ 15475 h 1605"/>
                <a:gd name="T18" fmla="*/ 27675 w 1557"/>
                <a:gd name="T19" fmla="*/ 15475 h 1605"/>
                <a:gd name="T20" fmla="*/ 27675 w 1557"/>
                <a:gd name="T21" fmla="*/ 15475 h 1605"/>
                <a:gd name="T22" fmla="*/ 27675 w 1557"/>
                <a:gd name="T23" fmla="*/ 15475 h 1605"/>
                <a:gd name="T24" fmla="*/ 27675 w 1557"/>
                <a:gd name="T25" fmla="*/ 15475 h 1605"/>
                <a:gd name="T26" fmla="*/ 27675 w 1557"/>
                <a:gd name="T27" fmla="*/ 15475 h 1605"/>
                <a:gd name="T28" fmla="*/ 27650 w 1557"/>
                <a:gd name="T29" fmla="*/ 15475 h 1605"/>
                <a:gd name="T30" fmla="*/ 27650 w 1557"/>
                <a:gd name="T31" fmla="*/ 15475 h 1605"/>
                <a:gd name="T32" fmla="*/ 27675 w 1557"/>
                <a:gd name="T33" fmla="*/ 15475 h 1605"/>
                <a:gd name="T34" fmla="*/ 12075 w 1557"/>
                <a:gd name="T35" fmla="*/ 24125 h 1605"/>
                <a:gd name="T36" fmla="*/ 12525 w 1557"/>
                <a:gd name="T37" fmla="*/ 24525 h 1605"/>
                <a:gd name="T38" fmla="*/ 12525 w 1557"/>
                <a:gd name="T39" fmla="*/ 24525 h 1605"/>
                <a:gd name="T40" fmla="*/ 12525 w 1557"/>
                <a:gd name="T41" fmla="*/ 24550 h 1605"/>
                <a:gd name="T42" fmla="*/ 12075 w 1557"/>
                <a:gd name="T43" fmla="*/ 24125 h 1605"/>
                <a:gd name="T44" fmla="*/ 16300 w 1557"/>
                <a:gd name="T45" fmla="*/ 28325 h 1605"/>
                <a:gd name="T46" fmla="*/ 16500 w 1557"/>
                <a:gd name="T47" fmla="*/ 28475 h 1605"/>
                <a:gd name="T48" fmla="*/ 16500 w 1557"/>
                <a:gd name="T49" fmla="*/ 28475 h 1605"/>
                <a:gd name="T50" fmla="*/ 16650 w 1557"/>
                <a:gd name="T51" fmla="*/ 28675 h 1605"/>
                <a:gd name="T52" fmla="*/ 16650 w 1557"/>
                <a:gd name="T53" fmla="*/ 28675 h 1605"/>
                <a:gd name="T54" fmla="*/ 16300 w 1557"/>
                <a:gd name="T55" fmla="*/ 28325 h 1605"/>
                <a:gd name="T56" fmla="*/ 27000 w 1557"/>
                <a:gd name="T57" fmla="*/ 0 h 1605"/>
                <a:gd name="T58" fmla="*/ 23425 w 1557"/>
                <a:gd name="T59" fmla="*/ 600 h 1605"/>
                <a:gd name="T60" fmla="*/ 14575 w 1557"/>
                <a:gd name="T61" fmla="*/ 9650 h 1605"/>
                <a:gd name="T62" fmla="*/ 14575 w 1557"/>
                <a:gd name="T63" fmla="*/ 9650 h 1605"/>
                <a:gd name="T64" fmla="*/ 10025 w 1557"/>
                <a:gd name="T65" fmla="*/ 8650 h 1605"/>
                <a:gd name="T66" fmla="*/ 6975 w 1557"/>
                <a:gd name="T67" fmla="*/ 9175 h 1605"/>
                <a:gd name="T68" fmla="*/ 125 w 1557"/>
                <a:gd name="T69" fmla="*/ 18150 h 1605"/>
                <a:gd name="T70" fmla="*/ 4400 w 1557"/>
                <a:gd name="T71" fmla="*/ 26800 h 1605"/>
                <a:gd name="T72" fmla="*/ 14175 w 1557"/>
                <a:gd name="T73" fmla="*/ 34350 h 1605"/>
                <a:gd name="T74" fmla="*/ 22625 w 1557"/>
                <a:gd name="T75" fmla="*/ 36575 h 1605"/>
                <a:gd name="T76" fmla="*/ 23650 w 1557"/>
                <a:gd name="T77" fmla="*/ 36625 h 1605"/>
                <a:gd name="T78" fmla="*/ 25725 w 1557"/>
                <a:gd name="T79" fmla="*/ 36400 h 1605"/>
                <a:gd name="T80" fmla="*/ 25725 w 1557"/>
                <a:gd name="T81" fmla="*/ 36400 h 1605"/>
                <a:gd name="T82" fmla="*/ 26075 w 1557"/>
                <a:gd name="T83" fmla="*/ 37250 h 1605"/>
                <a:gd name="T84" fmla="*/ 31375 w 1557"/>
                <a:gd name="T85" fmla="*/ 40125 h 1605"/>
                <a:gd name="T86" fmla="*/ 32075 w 1557"/>
                <a:gd name="T87" fmla="*/ 40075 h 1605"/>
                <a:gd name="T88" fmla="*/ 36950 w 1557"/>
                <a:gd name="T89" fmla="*/ 35800 h 1605"/>
                <a:gd name="T90" fmla="*/ 37900 w 1557"/>
                <a:gd name="T91" fmla="*/ 32800 h 1605"/>
                <a:gd name="T92" fmla="*/ 38475 w 1557"/>
                <a:gd name="T93" fmla="*/ 29650 h 1605"/>
                <a:gd name="T94" fmla="*/ 38675 w 1557"/>
                <a:gd name="T95" fmla="*/ 21575 h 1605"/>
                <a:gd name="T96" fmla="*/ 38575 w 1557"/>
                <a:gd name="T97" fmla="*/ 14975 h 1605"/>
                <a:gd name="T98" fmla="*/ 37900 w 1557"/>
                <a:gd name="T99" fmla="*/ 8050 h 1605"/>
                <a:gd name="T100" fmla="*/ 27000 w 1557"/>
                <a:gd name="T101" fmla="*/ 0 h 16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6" y="619"/>
                  </a:cubicBez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cubicBezTo>
                    <a:pt x="662" y="1142"/>
                    <a:pt x="663" y="1145"/>
                    <a:pt x="666" y="1147"/>
                  </a:cubicBez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83BDF359-C2A2-41D3-ABF0-0E630E22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415" y="3898725"/>
              <a:ext cx="106925" cy="140400"/>
            </a:xfrm>
            <a:custGeom>
              <a:avLst/>
              <a:gdLst>
                <a:gd name="T0" fmla="*/ 48450 w 4277"/>
                <a:gd name="T1" fmla="*/ 13550 h 5616"/>
                <a:gd name="T2" fmla="*/ 89350 w 4277"/>
                <a:gd name="T3" fmla="*/ 52150 h 5616"/>
                <a:gd name="T4" fmla="*/ 88425 w 4277"/>
                <a:gd name="T5" fmla="*/ 96700 h 5616"/>
                <a:gd name="T6" fmla="*/ 83025 w 4277"/>
                <a:gd name="T7" fmla="*/ 126175 h 5616"/>
                <a:gd name="T8" fmla="*/ 83025 w 4277"/>
                <a:gd name="T9" fmla="*/ 126175 h 5616"/>
                <a:gd name="T10" fmla="*/ 65550 w 4277"/>
                <a:gd name="T11" fmla="*/ 120075 h 5616"/>
                <a:gd name="T12" fmla="*/ 44925 w 4277"/>
                <a:gd name="T13" fmla="*/ 104400 h 5616"/>
                <a:gd name="T14" fmla="*/ 29575 w 4277"/>
                <a:gd name="T15" fmla="*/ 83575 h 5616"/>
                <a:gd name="T16" fmla="*/ 16575 w 4277"/>
                <a:gd name="T17" fmla="*/ 58325 h 5616"/>
                <a:gd name="T18" fmla="*/ 45075 w 4277"/>
                <a:gd name="T19" fmla="*/ 13700 h 5616"/>
                <a:gd name="T20" fmla="*/ 48450 w 4277"/>
                <a:gd name="T21" fmla="*/ 13550 h 5616"/>
                <a:gd name="T22" fmla="*/ 48850 w 4277"/>
                <a:gd name="T23" fmla="*/ 0 h 5616"/>
                <a:gd name="T24" fmla="*/ 46025 w 4277"/>
                <a:gd name="T25" fmla="*/ 75 h 5616"/>
                <a:gd name="T26" fmla="*/ 875 w 4277"/>
                <a:gd name="T27" fmla="*/ 44275 h 5616"/>
                <a:gd name="T28" fmla="*/ 12100 w 4277"/>
                <a:gd name="T29" fmla="*/ 80775 h 5616"/>
                <a:gd name="T30" fmla="*/ 28800 w 4277"/>
                <a:gd name="T31" fmla="*/ 106300 h 5616"/>
                <a:gd name="T32" fmla="*/ 54675 w 4277"/>
                <a:gd name="T33" fmla="*/ 129000 h 5616"/>
                <a:gd name="T34" fmla="*/ 83050 w 4277"/>
                <a:gd name="T35" fmla="*/ 138200 h 5616"/>
                <a:gd name="T36" fmla="*/ 86475 w 4277"/>
                <a:gd name="T37" fmla="*/ 138000 h 5616"/>
                <a:gd name="T38" fmla="*/ 86475 w 4277"/>
                <a:gd name="T39" fmla="*/ 138000 h 5616"/>
                <a:gd name="T40" fmla="*/ 90775 w 4277"/>
                <a:gd name="T41" fmla="*/ 140400 h 5616"/>
                <a:gd name="T42" fmla="*/ 98175 w 4277"/>
                <a:gd name="T43" fmla="*/ 131650 h 5616"/>
                <a:gd name="T44" fmla="*/ 105125 w 4277"/>
                <a:gd name="T45" fmla="*/ 87175 h 5616"/>
                <a:gd name="T46" fmla="*/ 101100 w 4277"/>
                <a:gd name="T47" fmla="*/ 42650 h 5616"/>
                <a:gd name="T48" fmla="*/ 48850 w 4277"/>
                <a:gd name="T49" fmla="*/ 0 h 56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1CC9BC8D-3DDB-4843-B3C2-1117953E0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390" y="4000400"/>
              <a:ext cx="38925" cy="40150"/>
            </a:xfrm>
            <a:custGeom>
              <a:avLst/>
              <a:gdLst>
                <a:gd name="T0" fmla="*/ 23225 w 1557"/>
                <a:gd name="T1" fmla="*/ 11550 h 1606"/>
                <a:gd name="T2" fmla="*/ 23225 w 1557"/>
                <a:gd name="T3" fmla="*/ 11550 h 1606"/>
                <a:gd name="T4" fmla="*/ 23325 w 1557"/>
                <a:gd name="T5" fmla="*/ 12400 h 1606"/>
                <a:gd name="T6" fmla="*/ 23325 w 1557"/>
                <a:gd name="T7" fmla="*/ 12400 h 1606"/>
                <a:gd name="T8" fmla="*/ 23225 w 1557"/>
                <a:gd name="T9" fmla="*/ 11550 h 1606"/>
                <a:gd name="T10" fmla="*/ 29725 w 1557"/>
                <a:gd name="T11" fmla="*/ 12500 h 1606"/>
                <a:gd name="T12" fmla="*/ 29725 w 1557"/>
                <a:gd name="T13" fmla="*/ 12500 h 1606"/>
                <a:gd name="T14" fmla="*/ 29650 w 1557"/>
                <a:gd name="T15" fmla="*/ 13125 h 1606"/>
                <a:gd name="T16" fmla="*/ 29650 w 1557"/>
                <a:gd name="T17" fmla="*/ 13125 h 1606"/>
                <a:gd name="T18" fmla="*/ 29725 w 1557"/>
                <a:gd name="T19" fmla="*/ 12500 h 1606"/>
                <a:gd name="T20" fmla="*/ 13450 w 1557"/>
                <a:gd name="T21" fmla="*/ 15825 h 1606"/>
                <a:gd name="T22" fmla="*/ 13650 w 1557"/>
                <a:gd name="T23" fmla="*/ 16250 h 1606"/>
                <a:gd name="T24" fmla="*/ 13650 w 1557"/>
                <a:gd name="T25" fmla="*/ 16250 h 1606"/>
                <a:gd name="T26" fmla="*/ 13450 w 1557"/>
                <a:gd name="T27" fmla="*/ 15825 h 1606"/>
                <a:gd name="T28" fmla="*/ 12025 w 1557"/>
                <a:gd name="T29" fmla="*/ 24100 h 1606"/>
                <a:gd name="T30" fmla="*/ 12475 w 1557"/>
                <a:gd name="T31" fmla="*/ 24500 h 1606"/>
                <a:gd name="T32" fmla="*/ 12475 w 1557"/>
                <a:gd name="T33" fmla="*/ 24500 h 1606"/>
                <a:gd name="T34" fmla="*/ 12475 w 1557"/>
                <a:gd name="T35" fmla="*/ 24525 h 1606"/>
                <a:gd name="T36" fmla="*/ 12025 w 1557"/>
                <a:gd name="T37" fmla="*/ 24100 h 1606"/>
                <a:gd name="T38" fmla="*/ 26975 w 1557"/>
                <a:gd name="T39" fmla="*/ 0 h 1606"/>
                <a:gd name="T40" fmla="*/ 23375 w 1557"/>
                <a:gd name="T41" fmla="*/ 600 h 1606"/>
                <a:gd name="T42" fmla="*/ 14550 w 1557"/>
                <a:gd name="T43" fmla="*/ 9625 h 1606"/>
                <a:gd name="T44" fmla="*/ 14550 w 1557"/>
                <a:gd name="T45" fmla="*/ 9625 h 1606"/>
                <a:gd name="T46" fmla="*/ 10000 w 1557"/>
                <a:gd name="T47" fmla="*/ 8650 h 1606"/>
                <a:gd name="T48" fmla="*/ 6925 w 1557"/>
                <a:gd name="T49" fmla="*/ 9150 h 1606"/>
                <a:gd name="T50" fmla="*/ 100 w 1557"/>
                <a:gd name="T51" fmla="*/ 18150 h 1606"/>
                <a:gd name="T52" fmla="*/ 4475 w 1557"/>
                <a:gd name="T53" fmla="*/ 26800 h 1606"/>
                <a:gd name="T54" fmla="*/ 14125 w 1557"/>
                <a:gd name="T55" fmla="*/ 34325 h 1606"/>
                <a:gd name="T56" fmla="*/ 22625 w 1557"/>
                <a:gd name="T57" fmla="*/ 36575 h 1606"/>
                <a:gd name="T58" fmla="*/ 23625 w 1557"/>
                <a:gd name="T59" fmla="*/ 36625 h 1606"/>
                <a:gd name="T60" fmla="*/ 25725 w 1557"/>
                <a:gd name="T61" fmla="*/ 36400 h 1606"/>
                <a:gd name="T62" fmla="*/ 25725 w 1557"/>
                <a:gd name="T63" fmla="*/ 36400 h 1606"/>
                <a:gd name="T64" fmla="*/ 26125 w 1557"/>
                <a:gd name="T65" fmla="*/ 37250 h 1606"/>
                <a:gd name="T66" fmla="*/ 31350 w 1557"/>
                <a:gd name="T67" fmla="*/ 40125 h 1606"/>
                <a:gd name="T68" fmla="*/ 32025 w 1557"/>
                <a:gd name="T69" fmla="*/ 40100 h 1606"/>
                <a:gd name="T70" fmla="*/ 37000 w 1557"/>
                <a:gd name="T71" fmla="*/ 35800 h 1606"/>
                <a:gd name="T72" fmla="*/ 37950 w 1557"/>
                <a:gd name="T73" fmla="*/ 32800 h 1606"/>
                <a:gd name="T74" fmla="*/ 38475 w 1557"/>
                <a:gd name="T75" fmla="*/ 29625 h 1606"/>
                <a:gd name="T76" fmla="*/ 38725 w 1557"/>
                <a:gd name="T77" fmla="*/ 21575 h 1606"/>
                <a:gd name="T78" fmla="*/ 38550 w 1557"/>
                <a:gd name="T79" fmla="*/ 15000 h 1606"/>
                <a:gd name="T80" fmla="*/ 37875 w 1557"/>
                <a:gd name="T81" fmla="*/ 8050 h 1606"/>
                <a:gd name="T82" fmla="*/ 26975 w 1557"/>
                <a:gd name="T83" fmla="*/ 0 h 16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E4B3821E-AE51-4532-842B-1BF586128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990" y="3730050"/>
              <a:ext cx="106925" cy="140425"/>
            </a:xfrm>
            <a:custGeom>
              <a:avLst/>
              <a:gdLst>
                <a:gd name="T0" fmla="*/ 48475 w 4277"/>
                <a:gd name="T1" fmla="*/ 13575 h 5617"/>
                <a:gd name="T2" fmla="*/ 89350 w 4277"/>
                <a:gd name="T3" fmla="*/ 52175 h 5617"/>
                <a:gd name="T4" fmla="*/ 88400 w 4277"/>
                <a:gd name="T5" fmla="*/ 96725 h 5617"/>
                <a:gd name="T6" fmla="*/ 82975 w 4277"/>
                <a:gd name="T7" fmla="*/ 126200 h 5617"/>
                <a:gd name="T8" fmla="*/ 82975 w 4277"/>
                <a:gd name="T9" fmla="*/ 126200 h 5617"/>
                <a:gd name="T10" fmla="*/ 65450 w 4277"/>
                <a:gd name="T11" fmla="*/ 120100 h 5617"/>
                <a:gd name="T12" fmla="*/ 44800 w 4277"/>
                <a:gd name="T13" fmla="*/ 104425 h 5617"/>
                <a:gd name="T14" fmla="*/ 29575 w 4277"/>
                <a:gd name="T15" fmla="*/ 83600 h 5617"/>
                <a:gd name="T16" fmla="*/ 16525 w 4277"/>
                <a:gd name="T17" fmla="*/ 58350 h 5617"/>
                <a:gd name="T18" fmla="*/ 45075 w 4277"/>
                <a:gd name="T19" fmla="*/ 13700 h 5617"/>
                <a:gd name="T20" fmla="*/ 48475 w 4277"/>
                <a:gd name="T21" fmla="*/ 13575 h 5617"/>
                <a:gd name="T22" fmla="*/ 48825 w 4277"/>
                <a:gd name="T23" fmla="*/ 25 h 5617"/>
                <a:gd name="T24" fmla="*/ 46000 w 4277"/>
                <a:gd name="T25" fmla="*/ 100 h 5617"/>
                <a:gd name="T26" fmla="*/ 875 w 4277"/>
                <a:gd name="T27" fmla="*/ 44300 h 5617"/>
                <a:gd name="T28" fmla="*/ 12100 w 4277"/>
                <a:gd name="T29" fmla="*/ 80800 h 5617"/>
                <a:gd name="T30" fmla="*/ 28775 w 4277"/>
                <a:gd name="T31" fmla="*/ 106300 h 5617"/>
                <a:gd name="T32" fmla="*/ 54675 w 4277"/>
                <a:gd name="T33" fmla="*/ 129025 h 5617"/>
                <a:gd name="T34" fmla="*/ 83025 w 4277"/>
                <a:gd name="T35" fmla="*/ 138225 h 5617"/>
                <a:gd name="T36" fmla="*/ 86400 w 4277"/>
                <a:gd name="T37" fmla="*/ 138025 h 5617"/>
                <a:gd name="T38" fmla="*/ 86400 w 4277"/>
                <a:gd name="T39" fmla="*/ 138025 h 5617"/>
                <a:gd name="T40" fmla="*/ 90700 w 4277"/>
                <a:gd name="T41" fmla="*/ 140400 h 5617"/>
                <a:gd name="T42" fmla="*/ 98075 w 4277"/>
                <a:gd name="T43" fmla="*/ 131675 h 5617"/>
                <a:gd name="T44" fmla="*/ 105125 w 4277"/>
                <a:gd name="T45" fmla="*/ 87200 h 5617"/>
                <a:gd name="T46" fmla="*/ 101075 w 4277"/>
                <a:gd name="T47" fmla="*/ 42675 h 5617"/>
                <a:gd name="T48" fmla="*/ 48825 w 4277"/>
                <a:gd name="T49" fmla="*/ 25 h 56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117CE06C-FBA4-4BCD-A0F0-BC11B1BD6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940" y="3831750"/>
              <a:ext cx="38900" cy="40125"/>
            </a:xfrm>
            <a:custGeom>
              <a:avLst/>
              <a:gdLst>
                <a:gd name="T0" fmla="*/ 29750 w 1556"/>
                <a:gd name="T1" fmla="*/ 12500 h 1605"/>
                <a:gd name="T2" fmla="*/ 29700 w 1556"/>
                <a:gd name="T3" fmla="*/ 12800 h 1605"/>
                <a:gd name="T4" fmla="*/ 29700 w 1556"/>
                <a:gd name="T5" fmla="*/ 12800 h 1605"/>
                <a:gd name="T6" fmla="*/ 29750 w 1556"/>
                <a:gd name="T7" fmla="*/ 12500 h 1605"/>
                <a:gd name="T8" fmla="*/ 29900 w 1556"/>
                <a:gd name="T9" fmla="*/ 12925 h 1605"/>
                <a:gd name="T10" fmla="*/ 29750 w 1556"/>
                <a:gd name="T11" fmla="*/ 13325 h 1605"/>
                <a:gd name="T12" fmla="*/ 29750 w 1556"/>
                <a:gd name="T13" fmla="*/ 13325 h 1605"/>
                <a:gd name="T14" fmla="*/ 29900 w 1556"/>
                <a:gd name="T15" fmla="*/ 12925 h 1605"/>
                <a:gd name="T16" fmla="*/ 27650 w 1556"/>
                <a:gd name="T17" fmla="*/ 15475 h 1605"/>
                <a:gd name="T18" fmla="*/ 27675 w 1556"/>
                <a:gd name="T19" fmla="*/ 15475 h 1605"/>
                <a:gd name="T20" fmla="*/ 27675 w 1556"/>
                <a:gd name="T21" fmla="*/ 15475 h 1605"/>
                <a:gd name="T22" fmla="*/ 27675 w 1556"/>
                <a:gd name="T23" fmla="*/ 15475 h 1605"/>
                <a:gd name="T24" fmla="*/ 27675 w 1556"/>
                <a:gd name="T25" fmla="*/ 15475 h 1605"/>
                <a:gd name="T26" fmla="*/ 27625 w 1556"/>
                <a:gd name="T27" fmla="*/ 15475 h 1605"/>
                <a:gd name="T28" fmla="*/ 27625 w 1556"/>
                <a:gd name="T29" fmla="*/ 15475 h 1605"/>
                <a:gd name="T30" fmla="*/ 27650 w 1556"/>
                <a:gd name="T31" fmla="*/ 15475 h 1605"/>
                <a:gd name="T32" fmla="*/ 12050 w 1556"/>
                <a:gd name="T33" fmla="*/ 24100 h 1605"/>
                <a:gd name="T34" fmla="*/ 12500 w 1556"/>
                <a:gd name="T35" fmla="*/ 24500 h 1605"/>
                <a:gd name="T36" fmla="*/ 12500 w 1556"/>
                <a:gd name="T37" fmla="*/ 24500 h 1605"/>
                <a:gd name="T38" fmla="*/ 12500 w 1556"/>
                <a:gd name="T39" fmla="*/ 24525 h 1605"/>
                <a:gd name="T40" fmla="*/ 12050 w 1556"/>
                <a:gd name="T41" fmla="*/ 24100 h 1605"/>
                <a:gd name="T42" fmla="*/ 16300 w 1556"/>
                <a:gd name="T43" fmla="*/ 28350 h 1605"/>
                <a:gd name="T44" fmla="*/ 16550 w 1556"/>
                <a:gd name="T45" fmla="*/ 28575 h 1605"/>
                <a:gd name="T46" fmla="*/ 16550 w 1556"/>
                <a:gd name="T47" fmla="*/ 28575 h 1605"/>
                <a:gd name="T48" fmla="*/ 16775 w 1556"/>
                <a:gd name="T49" fmla="*/ 28825 h 1605"/>
                <a:gd name="T50" fmla="*/ 16775 w 1556"/>
                <a:gd name="T51" fmla="*/ 28825 h 1605"/>
                <a:gd name="T52" fmla="*/ 16300 w 1556"/>
                <a:gd name="T53" fmla="*/ 28350 h 1605"/>
                <a:gd name="T54" fmla="*/ 27000 w 1556"/>
                <a:gd name="T55" fmla="*/ 0 h 1605"/>
                <a:gd name="T56" fmla="*/ 23400 w 1556"/>
                <a:gd name="T57" fmla="*/ 600 h 1605"/>
                <a:gd name="T58" fmla="*/ 14550 w 1556"/>
                <a:gd name="T59" fmla="*/ 9625 h 1605"/>
                <a:gd name="T60" fmla="*/ 14550 w 1556"/>
                <a:gd name="T61" fmla="*/ 9625 h 1605"/>
                <a:gd name="T62" fmla="*/ 10000 w 1556"/>
                <a:gd name="T63" fmla="*/ 8625 h 1605"/>
                <a:gd name="T64" fmla="*/ 6950 w 1556"/>
                <a:gd name="T65" fmla="*/ 9150 h 1605"/>
                <a:gd name="T66" fmla="*/ 100 w 1556"/>
                <a:gd name="T67" fmla="*/ 18150 h 1605"/>
                <a:gd name="T68" fmla="*/ 4375 w 1556"/>
                <a:gd name="T69" fmla="*/ 26875 h 1605"/>
                <a:gd name="T70" fmla="*/ 14150 w 1556"/>
                <a:gd name="T71" fmla="*/ 34325 h 1605"/>
                <a:gd name="T72" fmla="*/ 22625 w 1556"/>
                <a:gd name="T73" fmla="*/ 36575 h 1605"/>
                <a:gd name="T74" fmla="*/ 23600 w 1556"/>
                <a:gd name="T75" fmla="*/ 36625 h 1605"/>
                <a:gd name="T76" fmla="*/ 25700 w 1556"/>
                <a:gd name="T77" fmla="*/ 36400 h 1605"/>
                <a:gd name="T78" fmla="*/ 25700 w 1556"/>
                <a:gd name="T79" fmla="*/ 36400 h 1605"/>
                <a:gd name="T80" fmla="*/ 26050 w 1556"/>
                <a:gd name="T81" fmla="*/ 37250 h 1605"/>
                <a:gd name="T82" fmla="*/ 31325 w 1556"/>
                <a:gd name="T83" fmla="*/ 40100 h 1605"/>
                <a:gd name="T84" fmla="*/ 32050 w 1556"/>
                <a:gd name="T85" fmla="*/ 40075 h 1605"/>
                <a:gd name="T86" fmla="*/ 36950 w 1556"/>
                <a:gd name="T87" fmla="*/ 35800 h 1605"/>
                <a:gd name="T88" fmla="*/ 37875 w 1556"/>
                <a:gd name="T89" fmla="*/ 32775 h 1605"/>
                <a:gd name="T90" fmla="*/ 38475 w 1556"/>
                <a:gd name="T91" fmla="*/ 29700 h 1605"/>
                <a:gd name="T92" fmla="*/ 38650 w 1556"/>
                <a:gd name="T93" fmla="*/ 21550 h 1605"/>
                <a:gd name="T94" fmla="*/ 38575 w 1556"/>
                <a:gd name="T95" fmla="*/ 15075 h 1605"/>
                <a:gd name="T96" fmla="*/ 37875 w 1556"/>
                <a:gd name="T97" fmla="*/ 8025 h 1605"/>
                <a:gd name="T98" fmla="*/ 27000 w 1556"/>
                <a:gd name="T99" fmla="*/ 0 h 16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7" y="619"/>
                  </a:cubicBezTo>
                  <a:cubicBezTo>
                    <a:pt x="1106" y="619"/>
                    <a:pt x="1106" y="619"/>
                    <a:pt x="1105" y="619"/>
                  </a:cubicBez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cubicBezTo>
                    <a:pt x="665" y="1147"/>
                    <a:pt x="668" y="1150"/>
                    <a:pt x="671" y="1153"/>
                  </a:cubicBez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B89922C4-66AC-4F99-B4A2-240BBA8E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115" y="3707450"/>
              <a:ext cx="108450" cy="148525"/>
            </a:xfrm>
            <a:custGeom>
              <a:avLst/>
              <a:gdLst>
                <a:gd name="T0" fmla="*/ 55875 w 4338"/>
                <a:gd name="T1" fmla="*/ 13525 h 5941"/>
                <a:gd name="T2" fmla="*/ 61750 w 4338"/>
                <a:gd name="T3" fmla="*/ 14050 h 5941"/>
                <a:gd name="T4" fmla="*/ 93975 w 4338"/>
                <a:gd name="T5" fmla="*/ 67150 h 5941"/>
                <a:gd name="T6" fmla="*/ 81050 w 4338"/>
                <a:gd name="T7" fmla="*/ 106550 h 5941"/>
                <a:gd name="T8" fmla="*/ 68600 w 4338"/>
                <a:gd name="T9" fmla="*/ 132625 h 5941"/>
                <a:gd name="T10" fmla="*/ 68600 w 4338"/>
                <a:gd name="T11" fmla="*/ 132625 h 5941"/>
                <a:gd name="T12" fmla="*/ 52425 w 4338"/>
                <a:gd name="T13" fmla="*/ 122150 h 5941"/>
                <a:gd name="T14" fmla="*/ 32575 w 4338"/>
                <a:gd name="T15" fmla="*/ 99350 h 5941"/>
                <a:gd name="T16" fmla="*/ 19600 w 4338"/>
                <a:gd name="T17" fmla="*/ 43575 h 5941"/>
                <a:gd name="T18" fmla="*/ 55875 w 4338"/>
                <a:gd name="T19" fmla="*/ 13525 h 5941"/>
                <a:gd name="T20" fmla="*/ 56150 w 4338"/>
                <a:gd name="T21" fmla="*/ 25 h 5941"/>
                <a:gd name="T22" fmla="*/ 10125 w 4338"/>
                <a:gd name="T23" fmla="*/ 30325 h 5941"/>
                <a:gd name="T24" fmla="*/ 15425 w 4338"/>
                <a:gd name="T25" fmla="*/ 96275 h 5941"/>
                <a:gd name="T26" fmla="*/ 38900 w 4338"/>
                <a:gd name="T27" fmla="*/ 127550 h 5941"/>
                <a:gd name="T28" fmla="*/ 68725 w 4338"/>
                <a:gd name="T29" fmla="*/ 144850 h 5941"/>
                <a:gd name="T30" fmla="*/ 68725 w 4338"/>
                <a:gd name="T31" fmla="*/ 144850 h 5941"/>
                <a:gd name="T32" fmla="*/ 73875 w 4338"/>
                <a:gd name="T33" fmla="*/ 148500 h 5941"/>
                <a:gd name="T34" fmla="*/ 81725 w 4338"/>
                <a:gd name="T35" fmla="*/ 141850 h 5941"/>
                <a:gd name="T36" fmla="*/ 99550 w 4338"/>
                <a:gd name="T37" fmla="*/ 102525 h 5941"/>
                <a:gd name="T38" fmla="*/ 108275 w 4338"/>
                <a:gd name="T39" fmla="*/ 59200 h 5941"/>
                <a:gd name="T40" fmla="*/ 66300 w 4338"/>
                <a:gd name="T41" fmla="*/ 1125 h 5941"/>
                <a:gd name="T42" fmla="*/ 56150 w 4338"/>
                <a:gd name="T43" fmla="*/ 25 h 59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9BD548CF-2D4C-4D74-AF24-95D7CA22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540" y="3817850"/>
              <a:ext cx="39950" cy="40450"/>
            </a:xfrm>
            <a:custGeom>
              <a:avLst/>
              <a:gdLst>
                <a:gd name="T0" fmla="*/ 8250 w 1598"/>
                <a:gd name="T1" fmla="*/ 17225 h 1618"/>
                <a:gd name="T2" fmla="*/ 8250 w 1598"/>
                <a:gd name="T3" fmla="*/ 17225 h 1618"/>
                <a:gd name="T4" fmla="*/ 8325 w 1598"/>
                <a:gd name="T5" fmla="*/ 17275 h 1618"/>
                <a:gd name="T6" fmla="*/ 8325 w 1598"/>
                <a:gd name="T7" fmla="*/ 17275 h 1618"/>
                <a:gd name="T8" fmla="*/ 8450 w 1598"/>
                <a:gd name="T9" fmla="*/ 17375 h 1618"/>
                <a:gd name="T10" fmla="*/ 8450 w 1598"/>
                <a:gd name="T11" fmla="*/ 17375 h 1618"/>
                <a:gd name="T12" fmla="*/ 8250 w 1598"/>
                <a:gd name="T13" fmla="*/ 17225 h 1618"/>
                <a:gd name="T14" fmla="*/ 8525 w 1598"/>
                <a:gd name="T15" fmla="*/ 17475 h 1618"/>
                <a:gd name="T16" fmla="*/ 8550 w 1598"/>
                <a:gd name="T17" fmla="*/ 17475 h 1618"/>
                <a:gd name="T18" fmla="*/ 8550 w 1598"/>
                <a:gd name="T19" fmla="*/ 17475 h 1618"/>
                <a:gd name="T20" fmla="*/ 8550 w 1598"/>
                <a:gd name="T21" fmla="*/ 17475 h 1618"/>
                <a:gd name="T22" fmla="*/ 8550 w 1598"/>
                <a:gd name="T23" fmla="*/ 17475 h 1618"/>
                <a:gd name="T24" fmla="*/ 8525 w 1598"/>
                <a:gd name="T25" fmla="*/ 17475 h 1618"/>
                <a:gd name="T26" fmla="*/ 8600 w 1598"/>
                <a:gd name="T27" fmla="*/ 17475 h 1618"/>
                <a:gd name="T28" fmla="*/ 8600 w 1598"/>
                <a:gd name="T29" fmla="*/ 17475 h 1618"/>
                <a:gd name="T30" fmla="*/ 8725 w 1598"/>
                <a:gd name="T31" fmla="*/ 17500 h 1618"/>
                <a:gd name="T32" fmla="*/ 8725 w 1598"/>
                <a:gd name="T33" fmla="*/ 17500 h 1618"/>
                <a:gd name="T34" fmla="*/ 8750 w 1598"/>
                <a:gd name="T35" fmla="*/ 17500 h 1618"/>
                <a:gd name="T36" fmla="*/ 8750 w 1598"/>
                <a:gd name="T37" fmla="*/ 17500 h 1618"/>
                <a:gd name="T38" fmla="*/ 8625 w 1598"/>
                <a:gd name="T39" fmla="*/ 17500 h 1618"/>
                <a:gd name="T40" fmla="*/ 8625 w 1598"/>
                <a:gd name="T41" fmla="*/ 17500 h 1618"/>
                <a:gd name="T42" fmla="*/ 8600 w 1598"/>
                <a:gd name="T43" fmla="*/ 17475 h 1618"/>
                <a:gd name="T44" fmla="*/ 28400 w 1598"/>
                <a:gd name="T45" fmla="*/ 0 h 1618"/>
                <a:gd name="T46" fmla="*/ 25475 w 1598"/>
                <a:gd name="T47" fmla="*/ 275 h 1618"/>
                <a:gd name="T48" fmla="*/ 16800 w 1598"/>
                <a:gd name="T49" fmla="*/ 6325 h 1618"/>
                <a:gd name="T50" fmla="*/ 16800 w 1598"/>
                <a:gd name="T51" fmla="*/ 6325 h 1618"/>
                <a:gd name="T52" fmla="*/ 9875 w 1598"/>
                <a:gd name="T53" fmla="*/ 3925 h 1618"/>
                <a:gd name="T54" fmla="*/ 7825 w 1598"/>
                <a:gd name="T55" fmla="*/ 4100 h 1618"/>
                <a:gd name="T56" fmla="*/ 550 w 1598"/>
                <a:gd name="T57" fmla="*/ 11650 h 1618"/>
                <a:gd name="T58" fmla="*/ 2700 w 1598"/>
                <a:gd name="T59" fmla="*/ 20550 h 1618"/>
                <a:gd name="T60" fmla="*/ 10050 w 1598"/>
                <a:gd name="T61" fmla="*/ 30250 h 1618"/>
                <a:gd name="T62" fmla="*/ 17425 w 1598"/>
                <a:gd name="T63" fmla="*/ 34425 h 1618"/>
                <a:gd name="T64" fmla="*/ 20500 w 1598"/>
                <a:gd name="T65" fmla="*/ 35100 h 1618"/>
                <a:gd name="T66" fmla="*/ 20500 w 1598"/>
                <a:gd name="T67" fmla="*/ 35100 h 1618"/>
                <a:gd name="T68" fmla="*/ 20675 w 1598"/>
                <a:gd name="T69" fmla="*/ 36075 h 1618"/>
                <a:gd name="T70" fmla="*/ 26600 w 1598"/>
                <a:gd name="T71" fmla="*/ 40450 h 1618"/>
                <a:gd name="T72" fmla="*/ 30625 w 1598"/>
                <a:gd name="T73" fmla="*/ 38650 h 1618"/>
                <a:gd name="T74" fmla="*/ 33025 w 1598"/>
                <a:gd name="T75" fmla="*/ 35300 h 1618"/>
                <a:gd name="T76" fmla="*/ 34375 w 1598"/>
                <a:gd name="T77" fmla="*/ 32300 h 1618"/>
                <a:gd name="T78" fmla="*/ 36950 w 1598"/>
                <a:gd name="T79" fmla="*/ 24350 h 1618"/>
                <a:gd name="T80" fmla="*/ 38475 w 1598"/>
                <a:gd name="T81" fmla="*/ 17825 h 1618"/>
                <a:gd name="T82" fmla="*/ 39525 w 1598"/>
                <a:gd name="T83" fmla="*/ 9675 h 1618"/>
                <a:gd name="T84" fmla="*/ 34300 w 1598"/>
                <a:gd name="T85" fmla="*/ 1550 h 1618"/>
                <a:gd name="T86" fmla="*/ 28400 w 1598"/>
                <a:gd name="T87" fmla="*/ 0 h 16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cubicBezTo>
                    <a:pt x="335" y="692"/>
                    <a:pt x="336" y="694"/>
                    <a:pt x="338" y="695"/>
                  </a:cubicBez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cubicBezTo>
                    <a:pt x="342" y="699"/>
                    <a:pt x="342" y="699"/>
                    <a:pt x="342" y="699"/>
                  </a:cubicBez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cubicBezTo>
                    <a:pt x="349" y="700"/>
                    <a:pt x="350" y="700"/>
                    <a:pt x="350" y="700"/>
                  </a:cubicBezTo>
                  <a:cubicBezTo>
                    <a:pt x="348" y="700"/>
                    <a:pt x="346" y="700"/>
                    <a:pt x="345" y="700"/>
                  </a:cubicBez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44580CA5-041F-4AD9-B666-87E9D1539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815" y="3742875"/>
              <a:ext cx="112250" cy="148850"/>
            </a:xfrm>
            <a:custGeom>
              <a:avLst/>
              <a:gdLst>
                <a:gd name="T0" fmla="*/ 54350 w 4490"/>
                <a:gd name="T1" fmla="*/ 13775 h 5954"/>
                <a:gd name="T2" fmla="*/ 77950 w 4490"/>
                <a:gd name="T3" fmla="*/ 21950 h 5954"/>
                <a:gd name="T4" fmla="*/ 96300 w 4490"/>
                <a:gd name="T5" fmla="*/ 77225 h 5954"/>
                <a:gd name="T6" fmla="*/ 87450 w 4490"/>
                <a:gd name="T7" fmla="*/ 111225 h 5954"/>
                <a:gd name="T8" fmla="*/ 74425 w 4490"/>
                <a:gd name="T9" fmla="*/ 130875 h 5954"/>
                <a:gd name="T10" fmla="*/ 74425 w 4490"/>
                <a:gd name="T11" fmla="*/ 130875 h 5954"/>
                <a:gd name="T12" fmla="*/ 60225 w 4490"/>
                <a:gd name="T13" fmla="*/ 117025 h 5954"/>
                <a:gd name="T14" fmla="*/ 35375 w 4490"/>
                <a:gd name="T15" fmla="*/ 94425 h 5954"/>
                <a:gd name="T16" fmla="*/ 25275 w 4490"/>
                <a:gd name="T17" fmla="*/ 28900 h 5954"/>
                <a:gd name="T18" fmla="*/ 54350 w 4490"/>
                <a:gd name="T19" fmla="*/ 13775 h 5954"/>
                <a:gd name="T20" fmla="*/ 53775 w 4490"/>
                <a:gd name="T21" fmla="*/ 0 h 5954"/>
                <a:gd name="T22" fmla="*/ 27150 w 4490"/>
                <a:gd name="T23" fmla="*/ 8275 h 5954"/>
                <a:gd name="T24" fmla="*/ 9525 w 4490"/>
                <a:gd name="T25" fmla="*/ 76950 h 5954"/>
                <a:gd name="T26" fmla="*/ 34800 w 4490"/>
                <a:gd name="T27" fmla="*/ 115500 h 5954"/>
                <a:gd name="T28" fmla="*/ 66050 w 4490"/>
                <a:gd name="T29" fmla="*/ 145500 h 5954"/>
                <a:gd name="T30" fmla="*/ 71425 w 4490"/>
                <a:gd name="T31" fmla="*/ 148825 h 5954"/>
                <a:gd name="T32" fmla="*/ 78525 w 4490"/>
                <a:gd name="T33" fmla="*/ 142625 h 5954"/>
                <a:gd name="T34" fmla="*/ 78525 w 4490"/>
                <a:gd name="T35" fmla="*/ 142625 h 5954"/>
                <a:gd name="T36" fmla="*/ 97725 w 4490"/>
                <a:gd name="T37" fmla="*/ 119525 h 5954"/>
                <a:gd name="T38" fmla="*/ 109150 w 4490"/>
                <a:gd name="T39" fmla="*/ 83975 h 5954"/>
                <a:gd name="T40" fmla="*/ 92525 w 4490"/>
                <a:gd name="T41" fmla="*/ 16825 h 5954"/>
                <a:gd name="T42" fmla="*/ 53775 w 4490"/>
                <a:gd name="T43" fmla="*/ 0 h 59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D52A8562-459D-40EB-9CB8-439A4EF7A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2790" y="3853125"/>
              <a:ext cx="40350" cy="41275"/>
            </a:xfrm>
            <a:custGeom>
              <a:avLst/>
              <a:gdLst>
                <a:gd name="T0" fmla="*/ 12350 w 1614"/>
                <a:gd name="T1" fmla="*/ 18350 h 1651"/>
                <a:gd name="T2" fmla="*/ 12375 w 1614"/>
                <a:gd name="T3" fmla="*/ 18350 h 1651"/>
                <a:gd name="T4" fmla="*/ 12375 w 1614"/>
                <a:gd name="T5" fmla="*/ 18350 h 1651"/>
                <a:gd name="T6" fmla="*/ 12375 w 1614"/>
                <a:gd name="T7" fmla="*/ 18350 h 1651"/>
                <a:gd name="T8" fmla="*/ 12375 w 1614"/>
                <a:gd name="T9" fmla="*/ 18350 h 1651"/>
                <a:gd name="T10" fmla="*/ 12350 w 1614"/>
                <a:gd name="T11" fmla="*/ 18350 h 1651"/>
                <a:gd name="T12" fmla="*/ 30875 w 1614"/>
                <a:gd name="T13" fmla="*/ 25 h 1651"/>
                <a:gd name="T14" fmla="*/ 21675 w 1614"/>
                <a:gd name="T15" fmla="*/ 5725 h 1651"/>
                <a:gd name="T16" fmla="*/ 21675 w 1614"/>
                <a:gd name="T17" fmla="*/ 5725 h 1651"/>
                <a:gd name="T18" fmla="*/ 14400 w 1614"/>
                <a:gd name="T19" fmla="*/ 3025 h 1651"/>
                <a:gd name="T20" fmla="*/ 13500 w 1614"/>
                <a:gd name="T21" fmla="*/ 3000 h 1651"/>
                <a:gd name="T22" fmla="*/ 1800 w 1614"/>
                <a:gd name="T23" fmla="*/ 11600 h 1651"/>
                <a:gd name="T24" fmla="*/ 7875 w 1614"/>
                <a:gd name="T25" fmla="*/ 27175 h 1651"/>
                <a:gd name="T26" fmla="*/ 12500 w 1614"/>
                <a:gd name="T27" fmla="*/ 33500 h 1651"/>
                <a:gd name="T28" fmla="*/ 20375 w 1614"/>
                <a:gd name="T29" fmla="*/ 40450 h 1651"/>
                <a:gd name="T30" fmla="*/ 23300 w 1614"/>
                <a:gd name="T31" fmla="*/ 41250 h 1651"/>
                <a:gd name="T32" fmla="*/ 29125 w 1614"/>
                <a:gd name="T33" fmla="*/ 33775 h 1651"/>
                <a:gd name="T34" fmla="*/ 29100 w 1614"/>
                <a:gd name="T35" fmla="*/ 33675 h 1651"/>
                <a:gd name="T36" fmla="*/ 29100 w 1614"/>
                <a:gd name="T37" fmla="*/ 33675 h 1651"/>
                <a:gd name="T38" fmla="*/ 31700 w 1614"/>
                <a:gd name="T39" fmla="*/ 31975 h 1651"/>
                <a:gd name="T40" fmla="*/ 36150 w 1614"/>
                <a:gd name="T41" fmla="*/ 26675 h 1651"/>
                <a:gd name="T42" fmla="*/ 40100 w 1614"/>
                <a:gd name="T43" fmla="*/ 13650 h 1651"/>
                <a:gd name="T44" fmla="*/ 39825 w 1614"/>
                <a:gd name="T45" fmla="*/ 6775 h 1651"/>
                <a:gd name="T46" fmla="*/ 31000 w 1614"/>
                <a:gd name="T47" fmla="*/ 25 h 1651"/>
                <a:gd name="T48" fmla="*/ 30875 w 1614"/>
                <a:gd name="T49" fmla="*/ 25 h 16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cubicBezTo>
                    <a:pt x="495" y="734"/>
                    <a:pt x="495" y="734"/>
                    <a:pt x="495" y="734"/>
                  </a:cubicBez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FE3CA868-811C-499A-8652-298649B45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7365" y="3649325"/>
              <a:ext cx="112250" cy="148800"/>
            </a:xfrm>
            <a:custGeom>
              <a:avLst/>
              <a:gdLst>
                <a:gd name="T0" fmla="*/ 54325 w 4490"/>
                <a:gd name="T1" fmla="*/ 13750 h 5952"/>
                <a:gd name="T2" fmla="*/ 77875 w 4490"/>
                <a:gd name="T3" fmla="*/ 21975 h 5952"/>
                <a:gd name="T4" fmla="*/ 96300 w 4490"/>
                <a:gd name="T5" fmla="*/ 77225 h 5952"/>
                <a:gd name="T6" fmla="*/ 87450 w 4490"/>
                <a:gd name="T7" fmla="*/ 111225 h 5952"/>
                <a:gd name="T8" fmla="*/ 74375 w 4490"/>
                <a:gd name="T9" fmla="*/ 130850 h 5952"/>
                <a:gd name="T10" fmla="*/ 74375 w 4490"/>
                <a:gd name="T11" fmla="*/ 130850 h 5952"/>
                <a:gd name="T12" fmla="*/ 60150 w 4490"/>
                <a:gd name="T13" fmla="*/ 117050 h 5952"/>
                <a:gd name="T14" fmla="*/ 35400 w 4490"/>
                <a:gd name="T15" fmla="*/ 94425 h 5952"/>
                <a:gd name="T16" fmla="*/ 25200 w 4490"/>
                <a:gd name="T17" fmla="*/ 28925 h 5952"/>
                <a:gd name="T18" fmla="*/ 54325 w 4490"/>
                <a:gd name="T19" fmla="*/ 13750 h 5952"/>
                <a:gd name="T20" fmla="*/ 53775 w 4490"/>
                <a:gd name="T21" fmla="*/ 0 h 5952"/>
                <a:gd name="T22" fmla="*/ 27175 w 4490"/>
                <a:gd name="T23" fmla="*/ 8275 h 5952"/>
                <a:gd name="T24" fmla="*/ 9525 w 4490"/>
                <a:gd name="T25" fmla="*/ 76950 h 5952"/>
                <a:gd name="T26" fmla="*/ 34800 w 4490"/>
                <a:gd name="T27" fmla="*/ 115425 h 5952"/>
                <a:gd name="T28" fmla="*/ 66050 w 4490"/>
                <a:gd name="T29" fmla="*/ 145400 h 5952"/>
                <a:gd name="T30" fmla="*/ 71450 w 4490"/>
                <a:gd name="T31" fmla="*/ 148775 h 5952"/>
                <a:gd name="T32" fmla="*/ 78525 w 4490"/>
                <a:gd name="T33" fmla="*/ 142625 h 5952"/>
                <a:gd name="T34" fmla="*/ 78525 w 4490"/>
                <a:gd name="T35" fmla="*/ 142625 h 5952"/>
                <a:gd name="T36" fmla="*/ 97750 w 4490"/>
                <a:gd name="T37" fmla="*/ 119525 h 5952"/>
                <a:gd name="T38" fmla="*/ 109050 w 4490"/>
                <a:gd name="T39" fmla="*/ 84000 h 5952"/>
                <a:gd name="T40" fmla="*/ 92525 w 4490"/>
                <a:gd name="T41" fmla="*/ 16750 h 5952"/>
                <a:gd name="T42" fmla="*/ 53775 w 4490"/>
                <a:gd name="T43" fmla="*/ 0 h 59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B23ACCE-C533-4E05-AD5C-7E83B1969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340" y="3759525"/>
              <a:ext cx="40350" cy="41325"/>
            </a:xfrm>
            <a:custGeom>
              <a:avLst/>
              <a:gdLst>
                <a:gd name="T0" fmla="*/ 11625 w 1614"/>
                <a:gd name="T1" fmla="*/ 17575 h 1653"/>
                <a:gd name="T2" fmla="*/ 11825 w 1614"/>
                <a:gd name="T3" fmla="*/ 17725 h 1653"/>
                <a:gd name="T4" fmla="*/ 11900 w 1614"/>
                <a:gd name="T5" fmla="*/ 17800 h 1653"/>
                <a:gd name="T6" fmla="*/ 11900 w 1614"/>
                <a:gd name="T7" fmla="*/ 17800 h 1653"/>
                <a:gd name="T8" fmla="*/ 11625 w 1614"/>
                <a:gd name="T9" fmla="*/ 17575 h 1653"/>
                <a:gd name="T10" fmla="*/ 31750 w 1614"/>
                <a:gd name="T11" fmla="*/ 18450 h 1653"/>
                <a:gd name="T12" fmla="*/ 31700 w 1614"/>
                <a:gd name="T13" fmla="*/ 19100 h 1653"/>
                <a:gd name="T14" fmla="*/ 31700 w 1614"/>
                <a:gd name="T15" fmla="*/ 18850 h 1653"/>
                <a:gd name="T16" fmla="*/ 31725 w 1614"/>
                <a:gd name="T17" fmla="*/ 18550 h 1653"/>
                <a:gd name="T18" fmla="*/ 31725 w 1614"/>
                <a:gd name="T19" fmla="*/ 18550 h 1653"/>
                <a:gd name="T20" fmla="*/ 31750 w 1614"/>
                <a:gd name="T21" fmla="*/ 18450 h 1653"/>
                <a:gd name="T22" fmla="*/ 30875 w 1614"/>
                <a:gd name="T23" fmla="*/ 0 h 1653"/>
                <a:gd name="T24" fmla="*/ 21700 w 1614"/>
                <a:gd name="T25" fmla="*/ 5750 h 1653"/>
                <a:gd name="T26" fmla="*/ 21700 w 1614"/>
                <a:gd name="T27" fmla="*/ 5750 h 1653"/>
                <a:gd name="T28" fmla="*/ 14400 w 1614"/>
                <a:gd name="T29" fmla="*/ 3075 h 1653"/>
                <a:gd name="T30" fmla="*/ 13500 w 1614"/>
                <a:gd name="T31" fmla="*/ 3050 h 1653"/>
                <a:gd name="T32" fmla="*/ 1725 w 1614"/>
                <a:gd name="T33" fmla="*/ 11650 h 1653"/>
                <a:gd name="T34" fmla="*/ 7800 w 1614"/>
                <a:gd name="T35" fmla="*/ 27150 h 1653"/>
                <a:gd name="T36" fmla="*/ 12525 w 1614"/>
                <a:gd name="T37" fmla="*/ 33500 h 1653"/>
                <a:gd name="T38" fmla="*/ 20375 w 1614"/>
                <a:gd name="T39" fmla="*/ 40525 h 1653"/>
                <a:gd name="T40" fmla="*/ 23275 w 1614"/>
                <a:gd name="T41" fmla="*/ 41325 h 1653"/>
                <a:gd name="T42" fmla="*/ 29125 w 1614"/>
                <a:gd name="T43" fmla="*/ 33750 h 1653"/>
                <a:gd name="T44" fmla="*/ 29100 w 1614"/>
                <a:gd name="T45" fmla="*/ 33700 h 1653"/>
                <a:gd name="T46" fmla="*/ 29100 w 1614"/>
                <a:gd name="T47" fmla="*/ 33700 h 1653"/>
                <a:gd name="T48" fmla="*/ 31700 w 1614"/>
                <a:gd name="T49" fmla="*/ 31950 h 1653"/>
                <a:gd name="T50" fmla="*/ 36150 w 1614"/>
                <a:gd name="T51" fmla="*/ 26725 h 1653"/>
                <a:gd name="T52" fmla="*/ 40100 w 1614"/>
                <a:gd name="T53" fmla="*/ 13725 h 1653"/>
                <a:gd name="T54" fmla="*/ 39825 w 1614"/>
                <a:gd name="T55" fmla="*/ 6775 h 1653"/>
                <a:gd name="T56" fmla="*/ 31025 w 1614"/>
                <a:gd name="T57" fmla="*/ 0 h 1653"/>
                <a:gd name="T58" fmla="*/ 30875 w 1614"/>
                <a:gd name="T59" fmla="*/ 0 h 16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FC587B8E-84B1-4479-8945-4A2344B0E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565" y="3687200"/>
              <a:ext cx="110275" cy="150400"/>
            </a:xfrm>
            <a:custGeom>
              <a:avLst/>
              <a:gdLst>
                <a:gd name="T0" fmla="*/ 52825 w 4411"/>
                <a:gd name="T1" fmla="*/ 13850 h 6016"/>
                <a:gd name="T2" fmla="*/ 83625 w 4411"/>
                <a:gd name="T3" fmla="*/ 29925 h 6016"/>
                <a:gd name="T4" fmla="*/ 87975 w 4411"/>
                <a:gd name="T5" fmla="*/ 86975 h 6016"/>
                <a:gd name="T6" fmla="*/ 73175 w 4411"/>
                <a:gd name="T7" fmla="*/ 116700 h 6016"/>
                <a:gd name="T8" fmla="*/ 56350 w 4411"/>
                <a:gd name="T9" fmla="*/ 133425 h 6016"/>
                <a:gd name="T10" fmla="*/ 56350 w 4411"/>
                <a:gd name="T11" fmla="*/ 133425 h 6016"/>
                <a:gd name="T12" fmla="*/ 44550 w 4411"/>
                <a:gd name="T13" fmla="*/ 116175 h 6016"/>
                <a:gd name="T14" fmla="*/ 24075 w 4411"/>
                <a:gd name="T15" fmla="*/ 87075 h 6016"/>
                <a:gd name="T16" fmla="*/ 31200 w 4411"/>
                <a:gd name="T17" fmla="*/ 21450 h 6016"/>
                <a:gd name="T18" fmla="*/ 52825 w 4411"/>
                <a:gd name="T19" fmla="*/ 13850 h 6016"/>
                <a:gd name="T20" fmla="*/ 52850 w 4411"/>
                <a:gd name="T21" fmla="*/ 0 h 6016"/>
                <a:gd name="T22" fmla="*/ 40025 w 4411"/>
                <a:gd name="T23" fmla="*/ 1825 h 6016"/>
                <a:gd name="T24" fmla="*/ 3025 w 4411"/>
                <a:gd name="T25" fmla="*/ 63500 h 6016"/>
                <a:gd name="T26" fmla="*/ 18950 w 4411"/>
                <a:gd name="T27" fmla="*/ 107700 h 6016"/>
                <a:gd name="T28" fmla="*/ 45150 w 4411"/>
                <a:gd name="T29" fmla="*/ 145650 h 6016"/>
                <a:gd name="T30" fmla="*/ 51850 w 4411"/>
                <a:gd name="T31" fmla="*/ 150375 h 6016"/>
                <a:gd name="T32" fmla="*/ 58275 w 4411"/>
                <a:gd name="T33" fmla="*/ 145600 h 6016"/>
                <a:gd name="T34" fmla="*/ 58275 w 4411"/>
                <a:gd name="T35" fmla="*/ 145600 h 6016"/>
                <a:gd name="T36" fmla="*/ 80875 w 4411"/>
                <a:gd name="T37" fmla="*/ 127675 h 6016"/>
                <a:gd name="T38" fmla="*/ 98775 w 4411"/>
                <a:gd name="T39" fmla="*/ 97075 h 6016"/>
                <a:gd name="T40" fmla="*/ 98450 w 4411"/>
                <a:gd name="T41" fmla="*/ 27700 h 6016"/>
                <a:gd name="T42" fmla="*/ 52850 w 4411"/>
                <a:gd name="T43" fmla="*/ 0 h 60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69F9ED22-39C7-439E-9082-E38B083FF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140" y="3800550"/>
              <a:ext cx="39825" cy="39750"/>
            </a:xfrm>
            <a:custGeom>
              <a:avLst/>
              <a:gdLst>
                <a:gd name="T0" fmla="*/ 25950 w 1593"/>
                <a:gd name="T1" fmla="*/ 9400 h 1590"/>
                <a:gd name="T2" fmla="*/ 25925 w 1593"/>
                <a:gd name="T3" fmla="*/ 9550 h 1590"/>
                <a:gd name="T4" fmla="*/ 25925 w 1593"/>
                <a:gd name="T5" fmla="*/ 9550 h 1590"/>
                <a:gd name="T6" fmla="*/ 25950 w 1593"/>
                <a:gd name="T7" fmla="*/ 9400 h 1590"/>
                <a:gd name="T8" fmla="*/ 15675 w 1593"/>
                <a:gd name="T9" fmla="*/ 10800 h 1590"/>
                <a:gd name="T10" fmla="*/ 15650 w 1593"/>
                <a:gd name="T11" fmla="*/ 11025 h 1590"/>
                <a:gd name="T12" fmla="*/ 15650 w 1593"/>
                <a:gd name="T13" fmla="*/ 11025 h 1590"/>
                <a:gd name="T14" fmla="*/ 15625 w 1593"/>
                <a:gd name="T15" fmla="*/ 11000 h 1590"/>
                <a:gd name="T16" fmla="*/ 15625 w 1593"/>
                <a:gd name="T17" fmla="*/ 11000 h 1590"/>
                <a:gd name="T18" fmla="*/ 15675 w 1593"/>
                <a:gd name="T19" fmla="*/ 10800 h 1590"/>
                <a:gd name="T20" fmla="*/ 15425 w 1593"/>
                <a:gd name="T21" fmla="*/ 10800 h 1590"/>
                <a:gd name="T22" fmla="*/ 15550 w 1593"/>
                <a:gd name="T23" fmla="*/ 11125 h 1590"/>
                <a:gd name="T24" fmla="*/ 15550 w 1593"/>
                <a:gd name="T25" fmla="*/ 11125 h 1590"/>
                <a:gd name="T26" fmla="*/ 15550 w 1593"/>
                <a:gd name="T27" fmla="*/ 11150 h 1590"/>
                <a:gd name="T28" fmla="*/ 15550 w 1593"/>
                <a:gd name="T29" fmla="*/ 11150 h 1590"/>
                <a:gd name="T30" fmla="*/ 15425 w 1593"/>
                <a:gd name="T31" fmla="*/ 10800 h 1590"/>
                <a:gd name="T32" fmla="*/ 9975 w 1593"/>
                <a:gd name="T33" fmla="*/ 14050 h 1590"/>
                <a:gd name="T34" fmla="*/ 10350 w 1593"/>
                <a:gd name="T35" fmla="*/ 14625 h 1590"/>
                <a:gd name="T36" fmla="*/ 10350 w 1593"/>
                <a:gd name="T37" fmla="*/ 14625 h 1590"/>
                <a:gd name="T38" fmla="*/ 10325 w 1593"/>
                <a:gd name="T39" fmla="*/ 14600 h 1590"/>
                <a:gd name="T40" fmla="*/ 10325 w 1593"/>
                <a:gd name="T41" fmla="*/ 14600 h 1590"/>
                <a:gd name="T42" fmla="*/ 9975 w 1593"/>
                <a:gd name="T43" fmla="*/ 14050 h 1590"/>
                <a:gd name="T44" fmla="*/ 10450 w 1593"/>
                <a:gd name="T45" fmla="*/ 14925 h 1590"/>
                <a:gd name="T46" fmla="*/ 10475 w 1593"/>
                <a:gd name="T47" fmla="*/ 14925 h 1590"/>
                <a:gd name="T48" fmla="*/ 10475 w 1593"/>
                <a:gd name="T49" fmla="*/ 14925 h 1590"/>
                <a:gd name="T50" fmla="*/ 10475 w 1593"/>
                <a:gd name="T51" fmla="*/ 14925 h 1590"/>
                <a:gd name="T52" fmla="*/ 10475 w 1593"/>
                <a:gd name="T53" fmla="*/ 14925 h 1590"/>
                <a:gd name="T54" fmla="*/ 10450 w 1593"/>
                <a:gd name="T55" fmla="*/ 14925 h 1590"/>
                <a:gd name="T56" fmla="*/ 11000 w 1593"/>
                <a:gd name="T57" fmla="*/ 17000 h 1590"/>
                <a:gd name="T58" fmla="*/ 11000 w 1593"/>
                <a:gd name="T59" fmla="*/ 17000 h 1590"/>
                <a:gd name="T60" fmla="*/ 11000 w 1593"/>
                <a:gd name="T61" fmla="*/ 17000 h 1590"/>
                <a:gd name="T62" fmla="*/ 11000 w 1593"/>
                <a:gd name="T63" fmla="*/ 17050 h 1590"/>
                <a:gd name="T64" fmla="*/ 11000 w 1593"/>
                <a:gd name="T65" fmla="*/ 17050 h 1590"/>
                <a:gd name="T66" fmla="*/ 11000 w 1593"/>
                <a:gd name="T67" fmla="*/ 17000 h 1590"/>
                <a:gd name="T68" fmla="*/ 12150 w 1593"/>
                <a:gd name="T69" fmla="*/ 0 h 1590"/>
                <a:gd name="T70" fmla="*/ 525 w 1593"/>
                <a:gd name="T71" fmla="*/ 9775 h 1590"/>
                <a:gd name="T72" fmla="*/ 2475 w 1593"/>
                <a:gd name="T73" fmla="*/ 18950 h 1590"/>
                <a:gd name="T74" fmla="*/ 5225 w 1593"/>
                <a:gd name="T75" fmla="*/ 24750 h 1590"/>
                <a:gd name="T76" fmla="*/ 8300 w 1593"/>
                <a:gd name="T77" fmla="*/ 31350 h 1590"/>
                <a:gd name="T78" fmla="*/ 13700 w 1593"/>
                <a:gd name="T79" fmla="*/ 38050 h 1590"/>
                <a:gd name="T80" fmla="*/ 17850 w 1593"/>
                <a:gd name="T81" fmla="*/ 39750 h 1590"/>
                <a:gd name="T82" fmla="*/ 20200 w 1593"/>
                <a:gd name="T83" fmla="*/ 39225 h 1590"/>
                <a:gd name="T84" fmla="*/ 23800 w 1593"/>
                <a:gd name="T85" fmla="*/ 33850 h 1590"/>
                <a:gd name="T86" fmla="*/ 23800 w 1593"/>
                <a:gd name="T87" fmla="*/ 33350 h 1590"/>
                <a:gd name="T88" fmla="*/ 23800 w 1593"/>
                <a:gd name="T89" fmla="*/ 33350 h 1590"/>
                <a:gd name="T90" fmla="*/ 26625 w 1593"/>
                <a:gd name="T91" fmla="*/ 32200 h 1590"/>
                <a:gd name="T92" fmla="*/ 31775 w 1593"/>
                <a:gd name="T93" fmla="*/ 28275 h 1590"/>
                <a:gd name="T94" fmla="*/ 38450 w 1593"/>
                <a:gd name="T95" fmla="*/ 16550 h 1590"/>
                <a:gd name="T96" fmla="*/ 39750 w 1593"/>
                <a:gd name="T97" fmla="*/ 9850 h 1590"/>
                <a:gd name="T98" fmla="*/ 32900 w 1593"/>
                <a:gd name="T99" fmla="*/ 850 h 1590"/>
                <a:gd name="T100" fmla="*/ 30300 w 1593"/>
                <a:gd name="T101" fmla="*/ 475 h 1590"/>
                <a:gd name="T102" fmla="*/ 23025 w 1593"/>
                <a:gd name="T103" fmla="*/ 3425 h 1590"/>
                <a:gd name="T104" fmla="*/ 22125 w 1593"/>
                <a:gd name="T105" fmla="*/ 4300 h 1590"/>
                <a:gd name="T106" fmla="*/ 22125 w 1593"/>
                <a:gd name="T107" fmla="*/ 4300 h 1590"/>
                <a:gd name="T108" fmla="*/ 12325 w 1593"/>
                <a:gd name="T109" fmla="*/ 0 h 1590"/>
                <a:gd name="T110" fmla="*/ 12150 w 1593"/>
                <a:gd name="T111" fmla="*/ 0 h 1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cubicBezTo>
                    <a:pt x="626" y="441"/>
                    <a:pt x="625" y="440"/>
                    <a:pt x="625" y="440"/>
                  </a:cubicBez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cubicBezTo>
                    <a:pt x="622" y="445"/>
                    <a:pt x="622" y="445"/>
                    <a:pt x="622" y="446"/>
                  </a:cubicBez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cubicBezTo>
                    <a:pt x="413" y="584"/>
                    <a:pt x="413" y="584"/>
                    <a:pt x="413" y="584"/>
                  </a:cubicBez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cubicBezTo>
                    <a:pt x="419" y="597"/>
                    <a:pt x="419" y="597"/>
                    <a:pt x="419" y="597"/>
                  </a:cubicBez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cubicBezTo>
                    <a:pt x="440" y="681"/>
                    <a:pt x="440" y="682"/>
                    <a:pt x="440" y="682"/>
                  </a:cubicBez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3C4386B1-E288-413C-8B6E-18A49C6BB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025" y="4020350"/>
              <a:ext cx="483050" cy="269625"/>
            </a:xfrm>
            <a:custGeom>
              <a:avLst/>
              <a:gdLst>
                <a:gd name="T0" fmla="*/ 4300 w 19322"/>
                <a:gd name="T1" fmla="*/ 0 h 10785"/>
                <a:gd name="T2" fmla="*/ 1300 w 19322"/>
                <a:gd name="T3" fmla="*/ 4875 h 10785"/>
                <a:gd name="T4" fmla="*/ 181525 w 19322"/>
                <a:gd name="T5" fmla="*/ 199250 h 10785"/>
                <a:gd name="T6" fmla="*/ 450425 w 19322"/>
                <a:gd name="T7" fmla="*/ 269600 h 10785"/>
                <a:gd name="T8" fmla="*/ 470725 w 19322"/>
                <a:gd name="T9" fmla="*/ 269225 h 10785"/>
                <a:gd name="T10" fmla="*/ 471275 w 19322"/>
                <a:gd name="T11" fmla="*/ 250025 h 10785"/>
                <a:gd name="T12" fmla="*/ 470725 w 19322"/>
                <a:gd name="T13" fmla="*/ 250025 h 10785"/>
                <a:gd name="T14" fmla="*/ 445050 w 19322"/>
                <a:gd name="T15" fmla="*/ 250650 h 10785"/>
                <a:gd name="T16" fmla="*/ 188200 w 19322"/>
                <a:gd name="T17" fmla="*/ 187850 h 10785"/>
                <a:gd name="T18" fmla="*/ 6875 w 19322"/>
                <a:gd name="T19" fmla="*/ 1625 h 10785"/>
                <a:gd name="T20" fmla="*/ 4300 w 19322"/>
                <a:gd name="T21" fmla="*/ 0 h 107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6BE577F2-3B5E-4B89-93F2-4314974033D8}"/>
                </a:ext>
              </a:extLst>
            </p:cNvPr>
            <p:cNvSpPr>
              <a:spLocks/>
            </p:cNvSpPr>
            <p:nvPr/>
          </p:nvSpPr>
          <p:spPr bwMode="auto">
            <a:xfrm rot="130776">
              <a:off x="8057862" y="4250765"/>
              <a:ext cx="991989" cy="1404774"/>
            </a:xfrm>
            <a:custGeom>
              <a:avLst/>
              <a:gdLst>
                <a:gd name="T0" fmla="*/ 4600 w 147951"/>
                <a:gd name="T1" fmla="*/ 0 h 209516"/>
                <a:gd name="T2" fmla="*/ 2005 w 147951"/>
                <a:gd name="T3" fmla="*/ 5947 h 209516"/>
                <a:gd name="T4" fmla="*/ 226691 w 147951"/>
                <a:gd name="T5" fmla="*/ 346949 h 209516"/>
                <a:gd name="T6" fmla="*/ 393280 w 147951"/>
                <a:gd name="T7" fmla="*/ 660341 h 209516"/>
                <a:gd name="T8" fmla="*/ 711639 w 147951"/>
                <a:gd name="T9" fmla="*/ 1186652 h 209516"/>
                <a:gd name="T10" fmla="*/ 979417 w 147951"/>
                <a:gd name="T11" fmla="*/ 1403902 h 209516"/>
                <a:gd name="T12" fmla="*/ 982629 w 147951"/>
                <a:gd name="T13" fmla="*/ 1404767 h 209516"/>
                <a:gd name="T14" fmla="*/ 985968 w 147951"/>
                <a:gd name="T15" fmla="*/ 1392725 h 209516"/>
                <a:gd name="T16" fmla="*/ 745049 w 147951"/>
                <a:gd name="T17" fmla="*/ 1196682 h 209516"/>
                <a:gd name="T18" fmla="*/ 570683 w 147951"/>
                <a:gd name="T19" fmla="*/ 956367 h 209516"/>
                <a:gd name="T20" fmla="*/ 257634 w 147951"/>
                <a:gd name="T21" fmla="*/ 368291 h 209516"/>
                <a:gd name="T22" fmla="*/ 145113 w 147951"/>
                <a:gd name="T23" fmla="*/ 187300 h 209516"/>
                <a:gd name="T24" fmla="*/ 6772 w 147951"/>
                <a:gd name="T25" fmla="*/ 1180 h 209516"/>
                <a:gd name="T26" fmla="*/ 4600 w 147951"/>
                <a:gd name="T27" fmla="*/ 0 h 2095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  <p:grpSp>
        <p:nvGrpSpPr>
          <p:cNvPr id="72" name="Google Shape;79;p2">
            <a:extLst>
              <a:ext uri="{FF2B5EF4-FFF2-40B4-BE49-F238E27FC236}">
                <a16:creationId xmlns:a16="http://schemas.microsoft.com/office/drawing/2014/main" id="{CB103119-D2DC-4308-B2CD-CAF838E38329}"/>
              </a:ext>
            </a:extLst>
          </p:cNvPr>
          <p:cNvGrpSpPr>
            <a:grpSpLocks/>
          </p:cNvGrpSpPr>
          <p:nvPr userDrawn="1"/>
        </p:nvGrpSpPr>
        <p:grpSpPr bwMode="auto">
          <a:xfrm rot="16907196" flipH="1">
            <a:off x="10456863" y="5140325"/>
            <a:ext cx="1614487" cy="2170113"/>
            <a:chOff x="7570415" y="3649325"/>
            <a:chExt cx="1505790" cy="2024569"/>
          </a:xfrm>
        </p:grpSpPr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34260711-327E-4473-87AA-1BAE3409E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215" y="3932225"/>
              <a:ext cx="373150" cy="359000"/>
            </a:xfrm>
            <a:custGeom>
              <a:avLst/>
              <a:gdLst>
                <a:gd name="T0" fmla="*/ 3275 w 14926"/>
                <a:gd name="T1" fmla="*/ 25 h 14360"/>
                <a:gd name="T2" fmla="*/ 1075 w 14926"/>
                <a:gd name="T3" fmla="*/ 3750 h 14360"/>
                <a:gd name="T4" fmla="*/ 68075 w 14926"/>
                <a:gd name="T5" fmla="*/ 132750 h 14360"/>
                <a:gd name="T6" fmla="*/ 147975 w 14926"/>
                <a:gd name="T7" fmla="*/ 229125 h 14360"/>
                <a:gd name="T8" fmla="*/ 360825 w 14926"/>
                <a:gd name="T9" fmla="*/ 358550 h 14360"/>
                <a:gd name="T10" fmla="*/ 363325 w 14926"/>
                <a:gd name="T11" fmla="*/ 359000 h 14360"/>
                <a:gd name="T12" fmla="*/ 364775 w 14926"/>
                <a:gd name="T13" fmla="*/ 343975 h 14360"/>
                <a:gd name="T14" fmla="*/ 154500 w 14926"/>
                <a:gd name="T15" fmla="*/ 215575 h 14360"/>
                <a:gd name="T16" fmla="*/ 76300 w 14926"/>
                <a:gd name="T17" fmla="*/ 122300 h 14360"/>
                <a:gd name="T18" fmla="*/ 5375 w 14926"/>
                <a:gd name="T19" fmla="*/ 1175 h 14360"/>
                <a:gd name="T20" fmla="*/ 3275 w 14926"/>
                <a:gd name="T21" fmla="*/ 25 h 14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0F308085-C3A7-411F-9CDC-25399C9F6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265" y="3853100"/>
              <a:ext cx="270875" cy="437400"/>
            </a:xfrm>
            <a:custGeom>
              <a:avLst/>
              <a:gdLst>
                <a:gd name="T0" fmla="*/ 2750 w 10835"/>
                <a:gd name="T1" fmla="*/ 25 h 17496"/>
                <a:gd name="T2" fmla="*/ 525 w 10835"/>
                <a:gd name="T3" fmla="*/ 2875 h 17496"/>
                <a:gd name="T4" fmla="*/ 43700 w 10835"/>
                <a:gd name="T5" fmla="*/ 123650 h 17496"/>
                <a:gd name="T6" fmla="*/ 102050 w 10835"/>
                <a:gd name="T7" fmla="*/ 239700 h 17496"/>
                <a:gd name="T8" fmla="*/ 173375 w 10835"/>
                <a:gd name="T9" fmla="*/ 349800 h 17496"/>
                <a:gd name="T10" fmla="*/ 212875 w 10835"/>
                <a:gd name="T11" fmla="*/ 396225 h 17496"/>
                <a:gd name="T12" fmla="*/ 260925 w 10835"/>
                <a:gd name="T13" fmla="*/ 436725 h 17496"/>
                <a:gd name="T14" fmla="*/ 263525 w 10835"/>
                <a:gd name="T15" fmla="*/ 437375 h 17496"/>
                <a:gd name="T16" fmla="*/ 267425 w 10835"/>
                <a:gd name="T17" fmla="*/ 428325 h 17496"/>
                <a:gd name="T18" fmla="*/ 222475 w 10835"/>
                <a:gd name="T19" fmla="*/ 386525 h 17496"/>
                <a:gd name="T20" fmla="*/ 180925 w 10835"/>
                <a:gd name="T21" fmla="*/ 335050 h 17496"/>
                <a:gd name="T22" fmla="*/ 113525 w 10835"/>
                <a:gd name="T23" fmla="*/ 229700 h 17496"/>
                <a:gd name="T24" fmla="*/ 5000 w 10835"/>
                <a:gd name="T25" fmla="*/ 1600 h 17496"/>
                <a:gd name="T26" fmla="*/ 2750 w 10835"/>
                <a:gd name="T27" fmla="*/ 25 h 174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F6B74302-44C9-4C29-B27B-A3A0ADF3D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215" y="3844300"/>
              <a:ext cx="176775" cy="444950"/>
            </a:xfrm>
            <a:custGeom>
              <a:avLst/>
              <a:gdLst>
                <a:gd name="T0" fmla="*/ 3200 w 7071"/>
                <a:gd name="T1" fmla="*/ 25 h 17798"/>
                <a:gd name="T2" fmla="*/ 300 w 7071"/>
                <a:gd name="T3" fmla="*/ 3275 h 17798"/>
                <a:gd name="T4" fmla="*/ 64975 w 7071"/>
                <a:gd name="T5" fmla="*/ 221275 h 17798"/>
                <a:gd name="T6" fmla="*/ 157650 w 7071"/>
                <a:gd name="T7" fmla="*/ 440550 h 17798"/>
                <a:gd name="T8" fmla="*/ 164800 w 7071"/>
                <a:gd name="T9" fmla="*/ 444950 h 17798"/>
                <a:gd name="T10" fmla="*/ 174200 w 7071"/>
                <a:gd name="T11" fmla="*/ 433525 h 17798"/>
                <a:gd name="T12" fmla="*/ 5375 w 7071"/>
                <a:gd name="T13" fmla="*/ 1925 h 17798"/>
                <a:gd name="T14" fmla="*/ 3200 w 7071"/>
                <a:gd name="T15" fmla="*/ 25 h 177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9FA077B8-C246-42A3-89AE-9BD4F1EE6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240" y="3881725"/>
              <a:ext cx="87325" cy="412925"/>
            </a:xfrm>
            <a:custGeom>
              <a:avLst/>
              <a:gdLst>
                <a:gd name="T0" fmla="*/ 3925 w 3493"/>
                <a:gd name="T1" fmla="*/ 0 h 16517"/>
                <a:gd name="T2" fmla="*/ 375 w 3493"/>
                <a:gd name="T3" fmla="*/ 4075 h 16517"/>
                <a:gd name="T4" fmla="*/ 37125 w 3493"/>
                <a:gd name="T5" fmla="*/ 208700 h 16517"/>
                <a:gd name="T6" fmla="*/ 54250 w 3493"/>
                <a:gd name="T7" fmla="*/ 310800 h 16517"/>
                <a:gd name="T8" fmla="*/ 61800 w 3493"/>
                <a:gd name="T9" fmla="*/ 366050 h 16517"/>
                <a:gd name="T10" fmla="*/ 69325 w 3493"/>
                <a:gd name="T11" fmla="*/ 409475 h 16517"/>
                <a:gd name="T12" fmla="*/ 75175 w 3493"/>
                <a:gd name="T13" fmla="*/ 412900 h 16517"/>
                <a:gd name="T14" fmla="*/ 82425 w 3493"/>
                <a:gd name="T15" fmla="*/ 407750 h 16517"/>
                <a:gd name="T16" fmla="*/ 79675 w 3493"/>
                <a:gd name="T17" fmla="*/ 360650 h 16517"/>
                <a:gd name="T18" fmla="*/ 72575 w 3493"/>
                <a:gd name="T19" fmla="*/ 314500 h 16517"/>
                <a:gd name="T20" fmla="*/ 51325 w 3493"/>
                <a:gd name="T21" fmla="*/ 207825 h 16517"/>
                <a:gd name="T22" fmla="*/ 6625 w 3493"/>
                <a:gd name="T23" fmla="*/ 2350 h 16517"/>
                <a:gd name="T24" fmla="*/ 3925 w 3493"/>
                <a:gd name="T25" fmla="*/ 0 h 165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949DD38E-1B82-4E42-B13F-4FE3D2596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815" y="3780675"/>
              <a:ext cx="66050" cy="508650"/>
            </a:xfrm>
            <a:custGeom>
              <a:avLst/>
              <a:gdLst>
                <a:gd name="T0" fmla="*/ 46725 w 2642"/>
                <a:gd name="T1" fmla="*/ 25 h 20346"/>
                <a:gd name="T2" fmla="*/ 43500 w 2642"/>
                <a:gd name="T3" fmla="*/ 3250 h 20346"/>
                <a:gd name="T4" fmla="*/ 47300 w 2642"/>
                <a:gd name="T5" fmla="*/ 263500 h 20346"/>
                <a:gd name="T6" fmla="*/ 43425 w 2642"/>
                <a:gd name="T7" fmla="*/ 327900 h 20346"/>
                <a:gd name="T8" fmla="*/ 29900 w 2642"/>
                <a:gd name="T9" fmla="*/ 386575 h 20346"/>
                <a:gd name="T10" fmla="*/ 15600 w 2642"/>
                <a:gd name="T11" fmla="*/ 448000 h 20346"/>
                <a:gd name="T12" fmla="*/ 675 w 2642"/>
                <a:gd name="T13" fmla="*/ 502400 h 20346"/>
                <a:gd name="T14" fmla="*/ 5600 w 2642"/>
                <a:gd name="T15" fmla="*/ 508650 h 20346"/>
                <a:gd name="T16" fmla="*/ 9175 w 2642"/>
                <a:gd name="T17" fmla="*/ 507275 h 20346"/>
                <a:gd name="T18" fmla="*/ 31700 w 2642"/>
                <a:gd name="T19" fmla="*/ 460850 h 20346"/>
                <a:gd name="T20" fmla="*/ 45825 w 2642"/>
                <a:gd name="T21" fmla="*/ 400375 h 20346"/>
                <a:gd name="T22" fmla="*/ 64325 w 2642"/>
                <a:gd name="T23" fmla="*/ 275825 h 20346"/>
                <a:gd name="T24" fmla="*/ 50200 w 2642"/>
                <a:gd name="T25" fmla="*/ 3250 h 20346"/>
                <a:gd name="T26" fmla="*/ 46725 w 2642"/>
                <a:gd name="T27" fmla="*/ 25 h 20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BD869805-CAB2-4CBB-854B-F1CF3EE64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4290" y="3825275"/>
              <a:ext cx="273200" cy="461725"/>
            </a:xfrm>
            <a:custGeom>
              <a:avLst/>
              <a:gdLst>
                <a:gd name="T0" fmla="*/ 268675 w 10928"/>
                <a:gd name="T1" fmla="*/ 0 h 18469"/>
                <a:gd name="T2" fmla="*/ 265350 w 10928"/>
                <a:gd name="T3" fmla="*/ 2775 h 18469"/>
                <a:gd name="T4" fmla="*/ 156550 w 10928"/>
                <a:gd name="T5" fmla="*/ 246450 h 18469"/>
                <a:gd name="T6" fmla="*/ 79900 w 10928"/>
                <a:gd name="T7" fmla="*/ 358325 h 18469"/>
                <a:gd name="T8" fmla="*/ 42900 w 10928"/>
                <a:gd name="T9" fmla="*/ 410750 h 18469"/>
                <a:gd name="T10" fmla="*/ 21225 w 10928"/>
                <a:gd name="T11" fmla="*/ 434575 h 18469"/>
                <a:gd name="T12" fmla="*/ 1425 w 10928"/>
                <a:gd name="T13" fmla="*/ 454100 h 18469"/>
                <a:gd name="T14" fmla="*/ 5600 w 10928"/>
                <a:gd name="T15" fmla="*/ 461725 h 18469"/>
                <a:gd name="T16" fmla="*/ 5725 w 10928"/>
                <a:gd name="T17" fmla="*/ 461725 h 18469"/>
                <a:gd name="T18" fmla="*/ 47675 w 10928"/>
                <a:gd name="T19" fmla="*/ 430725 h 18469"/>
                <a:gd name="T20" fmla="*/ 85725 w 10928"/>
                <a:gd name="T21" fmla="*/ 382050 h 18469"/>
                <a:gd name="T22" fmla="*/ 168225 w 10928"/>
                <a:gd name="T23" fmla="*/ 260450 h 18469"/>
                <a:gd name="T24" fmla="*/ 272700 w 10928"/>
                <a:gd name="T25" fmla="*/ 4825 h 18469"/>
                <a:gd name="T26" fmla="*/ 268675 w 10928"/>
                <a:gd name="T27" fmla="*/ 0 h 184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2307DA7-BB8A-4615-B3DD-E78B08282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915" y="3812550"/>
              <a:ext cx="106925" cy="140400"/>
            </a:xfrm>
            <a:custGeom>
              <a:avLst/>
              <a:gdLst>
                <a:gd name="T0" fmla="*/ 48475 w 4277"/>
                <a:gd name="T1" fmla="*/ 13575 h 5616"/>
                <a:gd name="T2" fmla="*/ 89350 w 4277"/>
                <a:gd name="T3" fmla="*/ 52175 h 5616"/>
                <a:gd name="T4" fmla="*/ 88400 w 4277"/>
                <a:gd name="T5" fmla="*/ 96700 h 5616"/>
                <a:gd name="T6" fmla="*/ 82975 w 4277"/>
                <a:gd name="T7" fmla="*/ 126200 h 5616"/>
                <a:gd name="T8" fmla="*/ 82975 w 4277"/>
                <a:gd name="T9" fmla="*/ 126200 h 5616"/>
                <a:gd name="T10" fmla="*/ 65425 w 4277"/>
                <a:gd name="T11" fmla="*/ 120100 h 5616"/>
                <a:gd name="T12" fmla="*/ 44800 w 4277"/>
                <a:gd name="T13" fmla="*/ 104400 h 5616"/>
                <a:gd name="T14" fmla="*/ 29550 w 4277"/>
                <a:gd name="T15" fmla="*/ 83600 h 5616"/>
                <a:gd name="T16" fmla="*/ 16525 w 4277"/>
                <a:gd name="T17" fmla="*/ 58350 h 5616"/>
                <a:gd name="T18" fmla="*/ 45075 w 4277"/>
                <a:gd name="T19" fmla="*/ 13700 h 5616"/>
                <a:gd name="T20" fmla="*/ 48475 w 4277"/>
                <a:gd name="T21" fmla="*/ 13575 h 5616"/>
                <a:gd name="T22" fmla="*/ 48800 w 4277"/>
                <a:gd name="T23" fmla="*/ 0 h 5616"/>
                <a:gd name="T24" fmla="*/ 46000 w 4277"/>
                <a:gd name="T25" fmla="*/ 75 h 5616"/>
                <a:gd name="T26" fmla="*/ 875 w 4277"/>
                <a:gd name="T27" fmla="*/ 44275 h 5616"/>
                <a:gd name="T28" fmla="*/ 12075 w 4277"/>
                <a:gd name="T29" fmla="*/ 80775 h 5616"/>
                <a:gd name="T30" fmla="*/ 28775 w 4277"/>
                <a:gd name="T31" fmla="*/ 106300 h 5616"/>
                <a:gd name="T32" fmla="*/ 54650 w 4277"/>
                <a:gd name="T33" fmla="*/ 129000 h 5616"/>
                <a:gd name="T34" fmla="*/ 83050 w 4277"/>
                <a:gd name="T35" fmla="*/ 138225 h 5616"/>
                <a:gd name="T36" fmla="*/ 86400 w 4277"/>
                <a:gd name="T37" fmla="*/ 138025 h 5616"/>
                <a:gd name="T38" fmla="*/ 86400 w 4277"/>
                <a:gd name="T39" fmla="*/ 138025 h 5616"/>
                <a:gd name="T40" fmla="*/ 90700 w 4277"/>
                <a:gd name="T41" fmla="*/ 140400 h 5616"/>
                <a:gd name="T42" fmla="*/ 98075 w 4277"/>
                <a:gd name="T43" fmla="*/ 131650 h 5616"/>
                <a:gd name="T44" fmla="*/ 105100 w 4277"/>
                <a:gd name="T45" fmla="*/ 87200 h 5616"/>
                <a:gd name="T46" fmla="*/ 101075 w 4277"/>
                <a:gd name="T47" fmla="*/ 42650 h 5616"/>
                <a:gd name="T48" fmla="*/ 48800 w 4277"/>
                <a:gd name="T49" fmla="*/ 0 h 56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71803EB-F04C-431E-9085-FB9B9C2E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840" y="3914225"/>
              <a:ext cx="38925" cy="40125"/>
            </a:xfrm>
            <a:custGeom>
              <a:avLst/>
              <a:gdLst>
                <a:gd name="T0" fmla="*/ 23150 w 1557"/>
                <a:gd name="T1" fmla="*/ 12175 h 1605"/>
                <a:gd name="T2" fmla="*/ 23150 w 1557"/>
                <a:gd name="T3" fmla="*/ 12175 h 1605"/>
                <a:gd name="T4" fmla="*/ 23150 w 1557"/>
                <a:gd name="T5" fmla="*/ 12175 h 1605"/>
                <a:gd name="T6" fmla="*/ 23150 w 1557"/>
                <a:gd name="T7" fmla="*/ 12175 h 1605"/>
                <a:gd name="T8" fmla="*/ 29750 w 1557"/>
                <a:gd name="T9" fmla="*/ 12500 h 1605"/>
                <a:gd name="T10" fmla="*/ 29700 w 1557"/>
                <a:gd name="T11" fmla="*/ 12925 h 1605"/>
                <a:gd name="T12" fmla="*/ 29700 w 1557"/>
                <a:gd name="T13" fmla="*/ 12925 h 1605"/>
                <a:gd name="T14" fmla="*/ 29750 w 1557"/>
                <a:gd name="T15" fmla="*/ 12500 h 1605"/>
                <a:gd name="T16" fmla="*/ 27675 w 1557"/>
                <a:gd name="T17" fmla="*/ 15475 h 1605"/>
                <a:gd name="T18" fmla="*/ 27675 w 1557"/>
                <a:gd name="T19" fmla="*/ 15475 h 1605"/>
                <a:gd name="T20" fmla="*/ 27675 w 1557"/>
                <a:gd name="T21" fmla="*/ 15475 h 1605"/>
                <a:gd name="T22" fmla="*/ 27675 w 1557"/>
                <a:gd name="T23" fmla="*/ 15475 h 1605"/>
                <a:gd name="T24" fmla="*/ 27675 w 1557"/>
                <a:gd name="T25" fmla="*/ 15475 h 1605"/>
                <a:gd name="T26" fmla="*/ 27675 w 1557"/>
                <a:gd name="T27" fmla="*/ 15475 h 1605"/>
                <a:gd name="T28" fmla="*/ 27650 w 1557"/>
                <a:gd name="T29" fmla="*/ 15475 h 1605"/>
                <a:gd name="T30" fmla="*/ 27650 w 1557"/>
                <a:gd name="T31" fmla="*/ 15475 h 1605"/>
                <a:gd name="T32" fmla="*/ 27675 w 1557"/>
                <a:gd name="T33" fmla="*/ 15475 h 1605"/>
                <a:gd name="T34" fmla="*/ 12075 w 1557"/>
                <a:gd name="T35" fmla="*/ 24125 h 1605"/>
                <a:gd name="T36" fmla="*/ 12525 w 1557"/>
                <a:gd name="T37" fmla="*/ 24525 h 1605"/>
                <a:gd name="T38" fmla="*/ 12525 w 1557"/>
                <a:gd name="T39" fmla="*/ 24525 h 1605"/>
                <a:gd name="T40" fmla="*/ 12525 w 1557"/>
                <a:gd name="T41" fmla="*/ 24550 h 1605"/>
                <a:gd name="T42" fmla="*/ 12075 w 1557"/>
                <a:gd name="T43" fmla="*/ 24125 h 1605"/>
                <a:gd name="T44" fmla="*/ 16300 w 1557"/>
                <a:gd name="T45" fmla="*/ 28325 h 1605"/>
                <a:gd name="T46" fmla="*/ 16500 w 1557"/>
                <a:gd name="T47" fmla="*/ 28475 h 1605"/>
                <a:gd name="T48" fmla="*/ 16500 w 1557"/>
                <a:gd name="T49" fmla="*/ 28475 h 1605"/>
                <a:gd name="T50" fmla="*/ 16650 w 1557"/>
                <a:gd name="T51" fmla="*/ 28675 h 1605"/>
                <a:gd name="T52" fmla="*/ 16650 w 1557"/>
                <a:gd name="T53" fmla="*/ 28675 h 1605"/>
                <a:gd name="T54" fmla="*/ 16300 w 1557"/>
                <a:gd name="T55" fmla="*/ 28325 h 1605"/>
                <a:gd name="T56" fmla="*/ 27000 w 1557"/>
                <a:gd name="T57" fmla="*/ 0 h 1605"/>
                <a:gd name="T58" fmla="*/ 23425 w 1557"/>
                <a:gd name="T59" fmla="*/ 600 h 1605"/>
                <a:gd name="T60" fmla="*/ 14575 w 1557"/>
                <a:gd name="T61" fmla="*/ 9650 h 1605"/>
                <a:gd name="T62" fmla="*/ 14575 w 1557"/>
                <a:gd name="T63" fmla="*/ 9650 h 1605"/>
                <a:gd name="T64" fmla="*/ 10025 w 1557"/>
                <a:gd name="T65" fmla="*/ 8650 h 1605"/>
                <a:gd name="T66" fmla="*/ 6975 w 1557"/>
                <a:gd name="T67" fmla="*/ 9175 h 1605"/>
                <a:gd name="T68" fmla="*/ 125 w 1557"/>
                <a:gd name="T69" fmla="*/ 18150 h 1605"/>
                <a:gd name="T70" fmla="*/ 4400 w 1557"/>
                <a:gd name="T71" fmla="*/ 26800 h 1605"/>
                <a:gd name="T72" fmla="*/ 14175 w 1557"/>
                <a:gd name="T73" fmla="*/ 34350 h 1605"/>
                <a:gd name="T74" fmla="*/ 22625 w 1557"/>
                <a:gd name="T75" fmla="*/ 36575 h 1605"/>
                <a:gd name="T76" fmla="*/ 23650 w 1557"/>
                <a:gd name="T77" fmla="*/ 36625 h 1605"/>
                <a:gd name="T78" fmla="*/ 25725 w 1557"/>
                <a:gd name="T79" fmla="*/ 36400 h 1605"/>
                <a:gd name="T80" fmla="*/ 25725 w 1557"/>
                <a:gd name="T81" fmla="*/ 36400 h 1605"/>
                <a:gd name="T82" fmla="*/ 26075 w 1557"/>
                <a:gd name="T83" fmla="*/ 37250 h 1605"/>
                <a:gd name="T84" fmla="*/ 31375 w 1557"/>
                <a:gd name="T85" fmla="*/ 40125 h 1605"/>
                <a:gd name="T86" fmla="*/ 32075 w 1557"/>
                <a:gd name="T87" fmla="*/ 40075 h 1605"/>
                <a:gd name="T88" fmla="*/ 36950 w 1557"/>
                <a:gd name="T89" fmla="*/ 35800 h 1605"/>
                <a:gd name="T90" fmla="*/ 37900 w 1557"/>
                <a:gd name="T91" fmla="*/ 32800 h 1605"/>
                <a:gd name="T92" fmla="*/ 38475 w 1557"/>
                <a:gd name="T93" fmla="*/ 29650 h 1605"/>
                <a:gd name="T94" fmla="*/ 38675 w 1557"/>
                <a:gd name="T95" fmla="*/ 21575 h 1605"/>
                <a:gd name="T96" fmla="*/ 38575 w 1557"/>
                <a:gd name="T97" fmla="*/ 14975 h 1605"/>
                <a:gd name="T98" fmla="*/ 37900 w 1557"/>
                <a:gd name="T99" fmla="*/ 8050 h 1605"/>
                <a:gd name="T100" fmla="*/ 27000 w 1557"/>
                <a:gd name="T101" fmla="*/ 0 h 16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6" y="619"/>
                  </a:cubicBez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cubicBezTo>
                    <a:pt x="662" y="1142"/>
                    <a:pt x="663" y="1145"/>
                    <a:pt x="666" y="1147"/>
                  </a:cubicBez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966AEA56-CEF9-46A6-B4D0-0112B0C3E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415" y="3898725"/>
              <a:ext cx="106925" cy="140400"/>
            </a:xfrm>
            <a:custGeom>
              <a:avLst/>
              <a:gdLst>
                <a:gd name="T0" fmla="*/ 48450 w 4277"/>
                <a:gd name="T1" fmla="*/ 13550 h 5616"/>
                <a:gd name="T2" fmla="*/ 89350 w 4277"/>
                <a:gd name="T3" fmla="*/ 52150 h 5616"/>
                <a:gd name="T4" fmla="*/ 88425 w 4277"/>
                <a:gd name="T5" fmla="*/ 96700 h 5616"/>
                <a:gd name="T6" fmla="*/ 83025 w 4277"/>
                <a:gd name="T7" fmla="*/ 126175 h 5616"/>
                <a:gd name="T8" fmla="*/ 83025 w 4277"/>
                <a:gd name="T9" fmla="*/ 126175 h 5616"/>
                <a:gd name="T10" fmla="*/ 65550 w 4277"/>
                <a:gd name="T11" fmla="*/ 120075 h 5616"/>
                <a:gd name="T12" fmla="*/ 44925 w 4277"/>
                <a:gd name="T13" fmla="*/ 104400 h 5616"/>
                <a:gd name="T14" fmla="*/ 29575 w 4277"/>
                <a:gd name="T15" fmla="*/ 83575 h 5616"/>
                <a:gd name="T16" fmla="*/ 16575 w 4277"/>
                <a:gd name="T17" fmla="*/ 58325 h 5616"/>
                <a:gd name="T18" fmla="*/ 45075 w 4277"/>
                <a:gd name="T19" fmla="*/ 13700 h 5616"/>
                <a:gd name="T20" fmla="*/ 48450 w 4277"/>
                <a:gd name="T21" fmla="*/ 13550 h 5616"/>
                <a:gd name="T22" fmla="*/ 48850 w 4277"/>
                <a:gd name="T23" fmla="*/ 0 h 5616"/>
                <a:gd name="T24" fmla="*/ 46025 w 4277"/>
                <a:gd name="T25" fmla="*/ 75 h 5616"/>
                <a:gd name="T26" fmla="*/ 875 w 4277"/>
                <a:gd name="T27" fmla="*/ 44275 h 5616"/>
                <a:gd name="T28" fmla="*/ 12100 w 4277"/>
                <a:gd name="T29" fmla="*/ 80775 h 5616"/>
                <a:gd name="T30" fmla="*/ 28800 w 4277"/>
                <a:gd name="T31" fmla="*/ 106300 h 5616"/>
                <a:gd name="T32" fmla="*/ 54675 w 4277"/>
                <a:gd name="T33" fmla="*/ 129000 h 5616"/>
                <a:gd name="T34" fmla="*/ 83050 w 4277"/>
                <a:gd name="T35" fmla="*/ 138200 h 5616"/>
                <a:gd name="T36" fmla="*/ 86475 w 4277"/>
                <a:gd name="T37" fmla="*/ 138000 h 5616"/>
                <a:gd name="T38" fmla="*/ 86475 w 4277"/>
                <a:gd name="T39" fmla="*/ 138000 h 5616"/>
                <a:gd name="T40" fmla="*/ 90775 w 4277"/>
                <a:gd name="T41" fmla="*/ 140400 h 5616"/>
                <a:gd name="T42" fmla="*/ 98175 w 4277"/>
                <a:gd name="T43" fmla="*/ 131650 h 5616"/>
                <a:gd name="T44" fmla="*/ 105125 w 4277"/>
                <a:gd name="T45" fmla="*/ 87175 h 5616"/>
                <a:gd name="T46" fmla="*/ 101100 w 4277"/>
                <a:gd name="T47" fmla="*/ 42650 h 5616"/>
                <a:gd name="T48" fmla="*/ 48850 w 4277"/>
                <a:gd name="T49" fmla="*/ 0 h 56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4A9AE0D8-F0CA-490E-B619-E7784EFF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390" y="4000400"/>
              <a:ext cx="38925" cy="40150"/>
            </a:xfrm>
            <a:custGeom>
              <a:avLst/>
              <a:gdLst>
                <a:gd name="T0" fmla="*/ 23225 w 1557"/>
                <a:gd name="T1" fmla="*/ 11550 h 1606"/>
                <a:gd name="T2" fmla="*/ 23225 w 1557"/>
                <a:gd name="T3" fmla="*/ 11550 h 1606"/>
                <a:gd name="T4" fmla="*/ 23325 w 1557"/>
                <a:gd name="T5" fmla="*/ 12400 h 1606"/>
                <a:gd name="T6" fmla="*/ 23325 w 1557"/>
                <a:gd name="T7" fmla="*/ 12400 h 1606"/>
                <a:gd name="T8" fmla="*/ 23225 w 1557"/>
                <a:gd name="T9" fmla="*/ 11550 h 1606"/>
                <a:gd name="T10" fmla="*/ 29725 w 1557"/>
                <a:gd name="T11" fmla="*/ 12500 h 1606"/>
                <a:gd name="T12" fmla="*/ 29725 w 1557"/>
                <a:gd name="T13" fmla="*/ 12500 h 1606"/>
                <a:gd name="T14" fmla="*/ 29650 w 1557"/>
                <a:gd name="T15" fmla="*/ 13125 h 1606"/>
                <a:gd name="T16" fmla="*/ 29650 w 1557"/>
                <a:gd name="T17" fmla="*/ 13125 h 1606"/>
                <a:gd name="T18" fmla="*/ 29725 w 1557"/>
                <a:gd name="T19" fmla="*/ 12500 h 1606"/>
                <a:gd name="T20" fmla="*/ 13450 w 1557"/>
                <a:gd name="T21" fmla="*/ 15825 h 1606"/>
                <a:gd name="T22" fmla="*/ 13650 w 1557"/>
                <a:gd name="T23" fmla="*/ 16250 h 1606"/>
                <a:gd name="T24" fmla="*/ 13650 w 1557"/>
                <a:gd name="T25" fmla="*/ 16250 h 1606"/>
                <a:gd name="T26" fmla="*/ 13450 w 1557"/>
                <a:gd name="T27" fmla="*/ 15825 h 1606"/>
                <a:gd name="T28" fmla="*/ 12025 w 1557"/>
                <a:gd name="T29" fmla="*/ 24100 h 1606"/>
                <a:gd name="T30" fmla="*/ 12475 w 1557"/>
                <a:gd name="T31" fmla="*/ 24500 h 1606"/>
                <a:gd name="T32" fmla="*/ 12475 w 1557"/>
                <a:gd name="T33" fmla="*/ 24500 h 1606"/>
                <a:gd name="T34" fmla="*/ 12475 w 1557"/>
                <a:gd name="T35" fmla="*/ 24525 h 1606"/>
                <a:gd name="T36" fmla="*/ 12025 w 1557"/>
                <a:gd name="T37" fmla="*/ 24100 h 1606"/>
                <a:gd name="T38" fmla="*/ 26975 w 1557"/>
                <a:gd name="T39" fmla="*/ 0 h 1606"/>
                <a:gd name="T40" fmla="*/ 23375 w 1557"/>
                <a:gd name="T41" fmla="*/ 600 h 1606"/>
                <a:gd name="T42" fmla="*/ 14550 w 1557"/>
                <a:gd name="T43" fmla="*/ 9625 h 1606"/>
                <a:gd name="T44" fmla="*/ 14550 w 1557"/>
                <a:gd name="T45" fmla="*/ 9625 h 1606"/>
                <a:gd name="T46" fmla="*/ 10000 w 1557"/>
                <a:gd name="T47" fmla="*/ 8650 h 1606"/>
                <a:gd name="T48" fmla="*/ 6925 w 1557"/>
                <a:gd name="T49" fmla="*/ 9150 h 1606"/>
                <a:gd name="T50" fmla="*/ 100 w 1557"/>
                <a:gd name="T51" fmla="*/ 18150 h 1606"/>
                <a:gd name="T52" fmla="*/ 4475 w 1557"/>
                <a:gd name="T53" fmla="*/ 26800 h 1606"/>
                <a:gd name="T54" fmla="*/ 14125 w 1557"/>
                <a:gd name="T55" fmla="*/ 34325 h 1606"/>
                <a:gd name="T56" fmla="*/ 22625 w 1557"/>
                <a:gd name="T57" fmla="*/ 36575 h 1606"/>
                <a:gd name="T58" fmla="*/ 23625 w 1557"/>
                <a:gd name="T59" fmla="*/ 36625 h 1606"/>
                <a:gd name="T60" fmla="*/ 25725 w 1557"/>
                <a:gd name="T61" fmla="*/ 36400 h 1606"/>
                <a:gd name="T62" fmla="*/ 25725 w 1557"/>
                <a:gd name="T63" fmla="*/ 36400 h 1606"/>
                <a:gd name="T64" fmla="*/ 26125 w 1557"/>
                <a:gd name="T65" fmla="*/ 37250 h 1606"/>
                <a:gd name="T66" fmla="*/ 31350 w 1557"/>
                <a:gd name="T67" fmla="*/ 40125 h 1606"/>
                <a:gd name="T68" fmla="*/ 32025 w 1557"/>
                <a:gd name="T69" fmla="*/ 40100 h 1606"/>
                <a:gd name="T70" fmla="*/ 37000 w 1557"/>
                <a:gd name="T71" fmla="*/ 35800 h 1606"/>
                <a:gd name="T72" fmla="*/ 37950 w 1557"/>
                <a:gd name="T73" fmla="*/ 32800 h 1606"/>
                <a:gd name="T74" fmla="*/ 38475 w 1557"/>
                <a:gd name="T75" fmla="*/ 29625 h 1606"/>
                <a:gd name="T76" fmla="*/ 38725 w 1557"/>
                <a:gd name="T77" fmla="*/ 21575 h 1606"/>
                <a:gd name="T78" fmla="*/ 38550 w 1557"/>
                <a:gd name="T79" fmla="*/ 15000 h 1606"/>
                <a:gd name="T80" fmla="*/ 37875 w 1557"/>
                <a:gd name="T81" fmla="*/ 8050 h 1606"/>
                <a:gd name="T82" fmla="*/ 26975 w 1557"/>
                <a:gd name="T83" fmla="*/ 0 h 16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14EE0326-4321-4A92-8907-1DC383053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990" y="3730050"/>
              <a:ext cx="106925" cy="140425"/>
            </a:xfrm>
            <a:custGeom>
              <a:avLst/>
              <a:gdLst>
                <a:gd name="T0" fmla="*/ 48475 w 4277"/>
                <a:gd name="T1" fmla="*/ 13575 h 5617"/>
                <a:gd name="T2" fmla="*/ 89350 w 4277"/>
                <a:gd name="T3" fmla="*/ 52175 h 5617"/>
                <a:gd name="T4" fmla="*/ 88400 w 4277"/>
                <a:gd name="T5" fmla="*/ 96725 h 5617"/>
                <a:gd name="T6" fmla="*/ 82975 w 4277"/>
                <a:gd name="T7" fmla="*/ 126200 h 5617"/>
                <a:gd name="T8" fmla="*/ 82975 w 4277"/>
                <a:gd name="T9" fmla="*/ 126200 h 5617"/>
                <a:gd name="T10" fmla="*/ 65450 w 4277"/>
                <a:gd name="T11" fmla="*/ 120100 h 5617"/>
                <a:gd name="T12" fmla="*/ 44800 w 4277"/>
                <a:gd name="T13" fmla="*/ 104425 h 5617"/>
                <a:gd name="T14" fmla="*/ 29575 w 4277"/>
                <a:gd name="T15" fmla="*/ 83600 h 5617"/>
                <a:gd name="T16" fmla="*/ 16525 w 4277"/>
                <a:gd name="T17" fmla="*/ 58350 h 5617"/>
                <a:gd name="T18" fmla="*/ 45075 w 4277"/>
                <a:gd name="T19" fmla="*/ 13700 h 5617"/>
                <a:gd name="T20" fmla="*/ 48475 w 4277"/>
                <a:gd name="T21" fmla="*/ 13575 h 5617"/>
                <a:gd name="T22" fmla="*/ 48825 w 4277"/>
                <a:gd name="T23" fmla="*/ 25 h 5617"/>
                <a:gd name="T24" fmla="*/ 46000 w 4277"/>
                <a:gd name="T25" fmla="*/ 100 h 5617"/>
                <a:gd name="T26" fmla="*/ 875 w 4277"/>
                <a:gd name="T27" fmla="*/ 44300 h 5617"/>
                <a:gd name="T28" fmla="*/ 12100 w 4277"/>
                <a:gd name="T29" fmla="*/ 80800 h 5617"/>
                <a:gd name="T30" fmla="*/ 28775 w 4277"/>
                <a:gd name="T31" fmla="*/ 106300 h 5617"/>
                <a:gd name="T32" fmla="*/ 54675 w 4277"/>
                <a:gd name="T33" fmla="*/ 129025 h 5617"/>
                <a:gd name="T34" fmla="*/ 83025 w 4277"/>
                <a:gd name="T35" fmla="*/ 138225 h 5617"/>
                <a:gd name="T36" fmla="*/ 86400 w 4277"/>
                <a:gd name="T37" fmla="*/ 138025 h 5617"/>
                <a:gd name="T38" fmla="*/ 86400 w 4277"/>
                <a:gd name="T39" fmla="*/ 138025 h 5617"/>
                <a:gd name="T40" fmla="*/ 90700 w 4277"/>
                <a:gd name="T41" fmla="*/ 140400 h 5617"/>
                <a:gd name="T42" fmla="*/ 98075 w 4277"/>
                <a:gd name="T43" fmla="*/ 131675 h 5617"/>
                <a:gd name="T44" fmla="*/ 105125 w 4277"/>
                <a:gd name="T45" fmla="*/ 87200 h 5617"/>
                <a:gd name="T46" fmla="*/ 101075 w 4277"/>
                <a:gd name="T47" fmla="*/ 42675 h 5617"/>
                <a:gd name="T48" fmla="*/ 48825 w 4277"/>
                <a:gd name="T49" fmla="*/ 25 h 56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5C33887F-B695-4FC7-85B7-CBE76F82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940" y="3831750"/>
              <a:ext cx="38900" cy="40125"/>
            </a:xfrm>
            <a:custGeom>
              <a:avLst/>
              <a:gdLst>
                <a:gd name="T0" fmla="*/ 29750 w 1556"/>
                <a:gd name="T1" fmla="*/ 12500 h 1605"/>
                <a:gd name="T2" fmla="*/ 29700 w 1556"/>
                <a:gd name="T3" fmla="*/ 12800 h 1605"/>
                <a:gd name="T4" fmla="*/ 29700 w 1556"/>
                <a:gd name="T5" fmla="*/ 12800 h 1605"/>
                <a:gd name="T6" fmla="*/ 29750 w 1556"/>
                <a:gd name="T7" fmla="*/ 12500 h 1605"/>
                <a:gd name="T8" fmla="*/ 29900 w 1556"/>
                <a:gd name="T9" fmla="*/ 12925 h 1605"/>
                <a:gd name="T10" fmla="*/ 29750 w 1556"/>
                <a:gd name="T11" fmla="*/ 13325 h 1605"/>
                <a:gd name="T12" fmla="*/ 29750 w 1556"/>
                <a:gd name="T13" fmla="*/ 13325 h 1605"/>
                <a:gd name="T14" fmla="*/ 29900 w 1556"/>
                <a:gd name="T15" fmla="*/ 12925 h 1605"/>
                <a:gd name="T16" fmla="*/ 27650 w 1556"/>
                <a:gd name="T17" fmla="*/ 15475 h 1605"/>
                <a:gd name="T18" fmla="*/ 27675 w 1556"/>
                <a:gd name="T19" fmla="*/ 15475 h 1605"/>
                <a:gd name="T20" fmla="*/ 27675 w 1556"/>
                <a:gd name="T21" fmla="*/ 15475 h 1605"/>
                <a:gd name="T22" fmla="*/ 27675 w 1556"/>
                <a:gd name="T23" fmla="*/ 15475 h 1605"/>
                <a:gd name="T24" fmla="*/ 27675 w 1556"/>
                <a:gd name="T25" fmla="*/ 15475 h 1605"/>
                <a:gd name="T26" fmla="*/ 27625 w 1556"/>
                <a:gd name="T27" fmla="*/ 15475 h 1605"/>
                <a:gd name="T28" fmla="*/ 27625 w 1556"/>
                <a:gd name="T29" fmla="*/ 15475 h 1605"/>
                <a:gd name="T30" fmla="*/ 27650 w 1556"/>
                <a:gd name="T31" fmla="*/ 15475 h 1605"/>
                <a:gd name="T32" fmla="*/ 12050 w 1556"/>
                <a:gd name="T33" fmla="*/ 24100 h 1605"/>
                <a:gd name="T34" fmla="*/ 12500 w 1556"/>
                <a:gd name="T35" fmla="*/ 24500 h 1605"/>
                <a:gd name="T36" fmla="*/ 12500 w 1556"/>
                <a:gd name="T37" fmla="*/ 24500 h 1605"/>
                <a:gd name="T38" fmla="*/ 12500 w 1556"/>
                <a:gd name="T39" fmla="*/ 24525 h 1605"/>
                <a:gd name="T40" fmla="*/ 12050 w 1556"/>
                <a:gd name="T41" fmla="*/ 24100 h 1605"/>
                <a:gd name="T42" fmla="*/ 16300 w 1556"/>
                <a:gd name="T43" fmla="*/ 28350 h 1605"/>
                <a:gd name="T44" fmla="*/ 16550 w 1556"/>
                <a:gd name="T45" fmla="*/ 28575 h 1605"/>
                <a:gd name="T46" fmla="*/ 16550 w 1556"/>
                <a:gd name="T47" fmla="*/ 28575 h 1605"/>
                <a:gd name="T48" fmla="*/ 16775 w 1556"/>
                <a:gd name="T49" fmla="*/ 28825 h 1605"/>
                <a:gd name="T50" fmla="*/ 16775 w 1556"/>
                <a:gd name="T51" fmla="*/ 28825 h 1605"/>
                <a:gd name="T52" fmla="*/ 16300 w 1556"/>
                <a:gd name="T53" fmla="*/ 28350 h 1605"/>
                <a:gd name="T54" fmla="*/ 27000 w 1556"/>
                <a:gd name="T55" fmla="*/ 0 h 1605"/>
                <a:gd name="T56" fmla="*/ 23400 w 1556"/>
                <a:gd name="T57" fmla="*/ 600 h 1605"/>
                <a:gd name="T58" fmla="*/ 14550 w 1556"/>
                <a:gd name="T59" fmla="*/ 9625 h 1605"/>
                <a:gd name="T60" fmla="*/ 14550 w 1556"/>
                <a:gd name="T61" fmla="*/ 9625 h 1605"/>
                <a:gd name="T62" fmla="*/ 10000 w 1556"/>
                <a:gd name="T63" fmla="*/ 8625 h 1605"/>
                <a:gd name="T64" fmla="*/ 6950 w 1556"/>
                <a:gd name="T65" fmla="*/ 9150 h 1605"/>
                <a:gd name="T66" fmla="*/ 100 w 1556"/>
                <a:gd name="T67" fmla="*/ 18150 h 1605"/>
                <a:gd name="T68" fmla="*/ 4375 w 1556"/>
                <a:gd name="T69" fmla="*/ 26875 h 1605"/>
                <a:gd name="T70" fmla="*/ 14150 w 1556"/>
                <a:gd name="T71" fmla="*/ 34325 h 1605"/>
                <a:gd name="T72" fmla="*/ 22625 w 1556"/>
                <a:gd name="T73" fmla="*/ 36575 h 1605"/>
                <a:gd name="T74" fmla="*/ 23600 w 1556"/>
                <a:gd name="T75" fmla="*/ 36625 h 1605"/>
                <a:gd name="T76" fmla="*/ 25700 w 1556"/>
                <a:gd name="T77" fmla="*/ 36400 h 1605"/>
                <a:gd name="T78" fmla="*/ 25700 w 1556"/>
                <a:gd name="T79" fmla="*/ 36400 h 1605"/>
                <a:gd name="T80" fmla="*/ 26050 w 1556"/>
                <a:gd name="T81" fmla="*/ 37250 h 1605"/>
                <a:gd name="T82" fmla="*/ 31325 w 1556"/>
                <a:gd name="T83" fmla="*/ 40100 h 1605"/>
                <a:gd name="T84" fmla="*/ 32050 w 1556"/>
                <a:gd name="T85" fmla="*/ 40075 h 1605"/>
                <a:gd name="T86" fmla="*/ 36950 w 1556"/>
                <a:gd name="T87" fmla="*/ 35800 h 1605"/>
                <a:gd name="T88" fmla="*/ 37875 w 1556"/>
                <a:gd name="T89" fmla="*/ 32775 h 1605"/>
                <a:gd name="T90" fmla="*/ 38475 w 1556"/>
                <a:gd name="T91" fmla="*/ 29700 h 1605"/>
                <a:gd name="T92" fmla="*/ 38650 w 1556"/>
                <a:gd name="T93" fmla="*/ 21550 h 1605"/>
                <a:gd name="T94" fmla="*/ 38575 w 1556"/>
                <a:gd name="T95" fmla="*/ 15075 h 1605"/>
                <a:gd name="T96" fmla="*/ 37875 w 1556"/>
                <a:gd name="T97" fmla="*/ 8025 h 1605"/>
                <a:gd name="T98" fmla="*/ 27000 w 1556"/>
                <a:gd name="T99" fmla="*/ 0 h 16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cubicBezTo>
                    <a:pt x="1107" y="619"/>
                    <a:pt x="1107" y="619"/>
                    <a:pt x="1107" y="619"/>
                  </a:cubicBezTo>
                  <a:cubicBezTo>
                    <a:pt x="1106" y="619"/>
                    <a:pt x="1106" y="619"/>
                    <a:pt x="1105" y="619"/>
                  </a:cubicBez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cubicBezTo>
                    <a:pt x="665" y="1147"/>
                    <a:pt x="668" y="1150"/>
                    <a:pt x="671" y="1153"/>
                  </a:cubicBez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5" name="Google Shape;92;p2">
              <a:extLst>
                <a:ext uri="{FF2B5EF4-FFF2-40B4-BE49-F238E27FC236}">
                  <a16:creationId xmlns:a16="http://schemas.microsoft.com/office/drawing/2014/main" id="{9DA62012-C000-4E79-B0A2-C344DC0D2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115" y="3707450"/>
              <a:ext cx="108450" cy="148525"/>
            </a:xfrm>
            <a:custGeom>
              <a:avLst/>
              <a:gdLst>
                <a:gd name="T0" fmla="*/ 55875 w 4338"/>
                <a:gd name="T1" fmla="*/ 13525 h 5941"/>
                <a:gd name="T2" fmla="*/ 61750 w 4338"/>
                <a:gd name="T3" fmla="*/ 14050 h 5941"/>
                <a:gd name="T4" fmla="*/ 93975 w 4338"/>
                <a:gd name="T5" fmla="*/ 67150 h 5941"/>
                <a:gd name="T6" fmla="*/ 81050 w 4338"/>
                <a:gd name="T7" fmla="*/ 106550 h 5941"/>
                <a:gd name="T8" fmla="*/ 68600 w 4338"/>
                <a:gd name="T9" fmla="*/ 132625 h 5941"/>
                <a:gd name="T10" fmla="*/ 68600 w 4338"/>
                <a:gd name="T11" fmla="*/ 132625 h 5941"/>
                <a:gd name="T12" fmla="*/ 52425 w 4338"/>
                <a:gd name="T13" fmla="*/ 122150 h 5941"/>
                <a:gd name="T14" fmla="*/ 32575 w 4338"/>
                <a:gd name="T15" fmla="*/ 99350 h 5941"/>
                <a:gd name="T16" fmla="*/ 19600 w 4338"/>
                <a:gd name="T17" fmla="*/ 43575 h 5941"/>
                <a:gd name="T18" fmla="*/ 55875 w 4338"/>
                <a:gd name="T19" fmla="*/ 13525 h 5941"/>
                <a:gd name="T20" fmla="*/ 56150 w 4338"/>
                <a:gd name="T21" fmla="*/ 25 h 5941"/>
                <a:gd name="T22" fmla="*/ 10125 w 4338"/>
                <a:gd name="T23" fmla="*/ 30325 h 5941"/>
                <a:gd name="T24" fmla="*/ 15425 w 4338"/>
                <a:gd name="T25" fmla="*/ 96275 h 5941"/>
                <a:gd name="T26" fmla="*/ 38900 w 4338"/>
                <a:gd name="T27" fmla="*/ 127550 h 5941"/>
                <a:gd name="T28" fmla="*/ 68725 w 4338"/>
                <a:gd name="T29" fmla="*/ 144850 h 5941"/>
                <a:gd name="T30" fmla="*/ 68725 w 4338"/>
                <a:gd name="T31" fmla="*/ 144850 h 5941"/>
                <a:gd name="T32" fmla="*/ 73875 w 4338"/>
                <a:gd name="T33" fmla="*/ 148500 h 5941"/>
                <a:gd name="T34" fmla="*/ 81725 w 4338"/>
                <a:gd name="T35" fmla="*/ 141850 h 5941"/>
                <a:gd name="T36" fmla="*/ 99550 w 4338"/>
                <a:gd name="T37" fmla="*/ 102525 h 5941"/>
                <a:gd name="T38" fmla="*/ 108275 w 4338"/>
                <a:gd name="T39" fmla="*/ 59200 h 5941"/>
                <a:gd name="T40" fmla="*/ 66300 w 4338"/>
                <a:gd name="T41" fmla="*/ 1125 h 5941"/>
                <a:gd name="T42" fmla="*/ 56150 w 4338"/>
                <a:gd name="T43" fmla="*/ 25 h 59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9751EC3-0B25-4891-8220-31CCB9BBB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540" y="3817850"/>
              <a:ext cx="39950" cy="40450"/>
            </a:xfrm>
            <a:custGeom>
              <a:avLst/>
              <a:gdLst>
                <a:gd name="T0" fmla="*/ 8250 w 1598"/>
                <a:gd name="T1" fmla="*/ 17225 h 1618"/>
                <a:gd name="T2" fmla="*/ 8250 w 1598"/>
                <a:gd name="T3" fmla="*/ 17225 h 1618"/>
                <a:gd name="T4" fmla="*/ 8325 w 1598"/>
                <a:gd name="T5" fmla="*/ 17275 h 1618"/>
                <a:gd name="T6" fmla="*/ 8325 w 1598"/>
                <a:gd name="T7" fmla="*/ 17275 h 1618"/>
                <a:gd name="T8" fmla="*/ 8450 w 1598"/>
                <a:gd name="T9" fmla="*/ 17375 h 1618"/>
                <a:gd name="T10" fmla="*/ 8450 w 1598"/>
                <a:gd name="T11" fmla="*/ 17375 h 1618"/>
                <a:gd name="T12" fmla="*/ 8250 w 1598"/>
                <a:gd name="T13" fmla="*/ 17225 h 1618"/>
                <a:gd name="T14" fmla="*/ 8525 w 1598"/>
                <a:gd name="T15" fmla="*/ 17475 h 1618"/>
                <a:gd name="T16" fmla="*/ 8550 w 1598"/>
                <a:gd name="T17" fmla="*/ 17475 h 1618"/>
                <a:gd name="T18" fmla="*/ 8550 w 1598"/>
                <a:gd name="T19" fmla="*/ 17475 h 1618"/>
                <a:gd name="T20" fmla="*/ 8550 w 1598"/>
                <a:gd name="T21" fmla="*/ 17475 h 1618"/>
                <a:gd name="T22" fmla="*/ 8550 w 1598"/>
                <a:gd name="T23" fmla="*/ 17475 h 1618"/>
                <a:gd name="T24" fmla="*/ 8525 w 1598"/>
                <a:gd name="T25" fmla="*/ 17475 h 1618"/>
                <a:gd name="T26" fmla="*/ 8600 w 1598"/>
                <a:gd name="T27" fmla="*/ 17475 h 1618"/>
                <a:gd name="T28" fmla="*/ 8600 w 1598"/>
                <a:gd name="T29" fmla="*/ 17475 h 1618"/>
                <a:gd name="T30" fmla="*/ 8725 w 1598"/>
                <a:gd name="T31" fmla="*/ 17500 h 1618"/>
                <a:gd name="T32" fmla="*/ 8725 w 1598"/>
                <a:gd name="T33" fmla="*/ 17500 h 1618"/>
                <a:gd name="T34" fmla="*/ 8750 w 1598"/>
                <a:gd name="T35" fmla="*/ 17500 h 1618"/>
                <a:gd name="T36" fmla="*/ 8750 w 1598"/>
                <a:gd name="T37" fmla="*/ 17500 h 1618"/>
                <a:gd name="T38" fmla="*/ 8625 w 1598"/>
                <a:gd name="T39" fmla="*/ 17500 h 1618"/>
                <a:gd name="T40" fmla="*/ 8625 w 1598"/>
                <a:gd name="T41" fmla="*/ 17500 h 1618"/>
                <a:gd name="T42" fmla="*/ 8600 w 1598"/>
                <a:gd name="T43" fmla="*/ 17475 h 1618"/>
                <a:gd name="T44" fmla="*/ 28400 w 1598"/>
                <a:gd name="T45" fmla="*/ 0 h 1618"/>
                <a:gd name="T46" fmla="*/ 25475 w 1598"/>
                <a:gd name="T47" fmla="*/ 275 h 1618"/>
                <a:gd name="T48" fmla="*/ 16800 w 1598"/>
                <a:gd name="T49" fmla="*/ 6325 h 1618"/>
                <a:gd name="T50" fmla="*/ 16800 w 1598"/>
                <a:gd name="T51" fmla="*/ 6325 h 1618"/>
                <a:gd name="T52" fmla="*/ 9875 w 1598"/>
                <a:gd name="T53" fmla="*/ 3925 h 1618"/>
                <a:gd name="T54" fmla="*/ 7825 w 1598"/>
                <a:gd name="T55" fmla="*/ 4100 h 1618"/>
                <a:gd name="T56" fmla="*/ 550 w 1598"/>
                <a:gd name="T57" fmla="*/ 11650 h 1618"/>
                <a:gd name="T58" fmla="*/ 2700 w 1598"/>
                <a:gd name="T59" fmla="*/ 20550 h 1618"/>
                <a:gd name="T60" fmla="*/ 10050 w 1598"/>
                <a:gd name="T61" fmla="*/ 30250 h 1618"/>
                <a:gd name="T62" fmla="*/ 17425 w 1598"/>
                <a:gd name="T63" fmla="*/ 34425 h 1618"/>
                <a:gd name="T64" fmla="*/ 20500 w 1598"/>
                <a:gd name="T65" fmla="*/ 35100 h 1618"/>
                <a:gd name="T66" fmla="*/ 20500 w 1598"/>
                <a:gd name="T67" fmla="*/ 35100 h 1618"/>
                <a:gd name="T68" fmla="*/ 20675 w 1598"/>
                <a:gd name="T69" fmla="*/ 36075 h 1618"/>
                <a:gd name="T70" fmla="*/ 26600 w 1598"/>
                <a:gd name="T71" fmla="*/ 40450 h 1618"/>
                <a:gd name="T72" fmla="*/ 30625 w 1598"/>
                <a:gd name="T73" fmla="*/ 38650 h 1618"/>
                <a:gd name="T74" fmla="*/ 33025 w 1598"/>
                <a:gd name="T75" fmla="*/ 35300 h 1618"/>
                <a:gd name="T76" fmla="*/ 34375 w 1598"/>
                <a:gd name="T77" fmla="*/ 32300 h 1618"/>
                <a:gd name="T78" fmla="*/ 36950 w 1598"/>
                <a:gd name="T79" fmla="*/ 24350 h 1618"/>
                <a:gd name="T80" fmla="*/ 38475 w 1598"/>
                <a:gd name="T81" fmla="*/ 17825 h 1618"/>
                <a:gd name="T82" fmla="*/ 39525 w 1598"/>
                <a:gd name="T83" fmla="*/ 9675 h 1618"/>
                <a:gd name="T84" fmla="*/ 34300 w 1598"/>
                <a:gd name="T85" fmla="*/ 1550 h 1618"/>
                <a:gd name="T86" fmla="*/ 28400 w 1598"/>
                <a:gd name="T87" fmla="*/ 0 h 16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cubicBezTo>
                    <a:pt x="335" y="692"/>
                    <a:pt x="336" y="694"/>
                    <a:pt x="338" y="695"/>
                  </a:cubicBez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cubicBezTo>
                    <a:pt x="342" y="699"/>
                    <a:pt x="342" y="699"/>
                    <a:pt x="342" y="699"/>
                  </a:cubicBez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cubicBezTo>
                    <a:pt x="349" y="700"/>
                    <a:pt x="350" y="700"/>
                    <a:pt x="350" y="700"/>
                  </a:cubicBezTo>
                  <a:cubicBezTo>
                    <a:pt x="348" y="700"/>
                    <a:pt x="346" y="700"/>
                    <a:pt x="345" y="700"/>
                  </a:cubicBez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252C0B12-04FA-49FD-AE81-B76D197F6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815" y="3742875"/>
              <a:ext cx="112250" cy="148850"/>
            </a:xfrm>
            <a:custGeom>
              <a:avLst/>
              <a:gdLst>
                <a:gd name="T0" fmla="*/ 54350 w 4490"/>
                <a:gd name="T1" fmla="*/ 13775 h 5954"/>
                <a:gd name="T2" fmla="*/ 77950 w 4490"/>
                <a:gd name="T3" fmla="*/ 21950 h 5954"/>
                <a:gd name="T4" fmla="*/ 96300 w 4490"/>
                <a:gd name="T5" fmla="*/ 77225 h 5954"/>
                <a:gd name="T6" fmla="*/ 87450 w 4490"/>
                <a:gd name="T7" fmla="*/ 111225 h 5954"/>
                <a:gd name="T8" fmla="*/ 74425 w 4490"/>
                <a:gd name="T9" fmla="*/ 130875 h 5954"/>
                <a:gd name="T10" fmla="*/ 74425 w 4490"/>
                <a:gd name="T11" fmla="*/ 130875 h 5954"/>
                <a:gd name="T12" fmla="*/ 60225 w 4490"/>
                <a:gd name="T13" fmla="*/ 117025 h 5954"/>
                <a:gd name="T14" fmla="*/ 35375 w 4490"/>
                <a:gd name="T15" fmla="*/ 94425 h 5954"/>
                <a:gd name="T16" fmla="*/ 25275 w 4490"/>
                <a:gd name="T17" fmla="*/ 28900 h 5954"/>
                <a:gd name="T18" fmla="*/ 54350 w 4490"/>
                <a:gd name="T19" fmla="*/ 13775 h 5954"/>
                <a:gd name="T20" fmla="*/ 53775 w 4490"/>
                <a:gd name="T21" fmla="*/ 0 h 5954"/>
                <a:gd name="T22" fmla="*/ 27150 w 4490"/>
                <a:gd name="T23" fmla="*/ 8275 h 5954"/>
                <a:gd name="T24" fmla="*/ 9525 w 4490"/>
                <a:gd name="T25" fmla="*/ 76950 h 5954"/>
                <a:gd name="T26" fmla="*/ 34800 w 4490"/>
                <a:gd name="T27" fmla="*/ 115500 h 5954"/>
                <a:gd name="T28" fmla="*/ 66050 w 4490"/>
                <a:gd name="T29" fmla="*/ 145500 h 5954"/>
                <a:gd name="T30" fmla="*/ 71425 w 4490"/>
                <a:gd name="T31" fmla="*/ 148825 h 5954"/>
                <a:gd name="T32" fmla="*/ 78525 w 4490"/>
                <a:gd name="T33" fmla="*/ 142625 h 5954"/>
                <a:gd name="T34" fmla="*/ 78525 w 4490"/>
                <a:gd name="T35" fmla="*/ 142625 h 5954"/>
                <a:gd name="T36" fmla="*/ 97725 w 4490"/>
                <a:gd name="T37" fmla="*/ 119525 h 5954"/>
                <a:gd name="T38" fmla="*/ 109150 w 4490"/>
                <a:gd name="T39" fmla="*/ 83975 h 5954"/>
                <a:gd name="T40" fmla="*/ 92525 w 4490"/>
                <a:gd name="T41" fmla="*/ 16825 h 5954"/>
                <a:gd name="T42" fmla="*/ 53775 w 4490"/>
                <a:gd name="T43" fmla="*/ 0 h 59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7A070B68-C6B6-4BC8-920E-D8CABFC3F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2790" y="3853125"/>
              <a:ext cx="40350" cy="41275"/>
            </a:xfrm>
            <a:custGeom>
              <a:avLst/>
              <a:gdLst>
                <a:gd name="T0" fmla="*/ 12350 w 1614"/>
                <a:gd name="T1" fmla="*/ 18350 h 1651"/>
                <a:gd name="T2" fmla="*/ 12375 w 1614"/>
                <a:gd name="T3" fmla="*/ 18350 h 1651"/>
                <a:gd name="T4" fmla="*/ 12375 w 1614"/>
                <a:gd name="T5" fmla="*/ 18350 h 1651"/>
                <a:gd name="T6" fmla="*/ 12375 w 1614"/>
                <a:gd name="T7" fmla="*/ 18350 h 1651"/>
                <a:gd name="T8" fmla="*/ 12375 w 1614"/>
                <a:gd name="T9" fmla="*/ 18350 h 1651"/>
                <a:gd name="T10" fmla="*/ 12350 w 1614"/>
                <a:gd name="T11" fmla="*/ 18350 h 1651"/>
                <a:gd name="T12" fmla="*/ 30875 w 1614"/>
                <a:gd name="T13" fmla="*/ 25 h 1651"/>
                <a:gd name="T14" fmla="*/ 21675 w 1614"/>
                <a:gd name="T15" fmla="*/ 5725 h 1651"/>
                <a:gd name="T16" fmla="*/ 21675 w 1614"/>
                <a:gd name="T17" fmla="*/ 5725 h 1651"/>
                <a:gd name="T18" fmla="*/ 14400 w 1614"/>
                <a:gd name="T19" fmla="*/ 3025 h 1651"/>
                <a:gd name="T20" fmla="*/ 13500 w 1614"/>
                <a:gd name="T21" fmla="*/ 3000 h 1651"/>
                <a:gd name="T22" fmla="*/ 1800 w 1614"/>
                <a:gd name="T23" fmla="*/ 11600 h 1651"/>
                <a:gd name="T24" fmla="*/ 7875 w 1614"/>
                <a:gd name="T25" fmla="*/ 27175 h 1651"/>
                <a:gd name="T26" fmla="*/ 12500 w 1614"/>
                <a:gd name="T27" fmla="*/ 33500 h 1651"/>
                <a:gd name="T28" fmla="*/ 20375 w 1614"/>
                <a:gd name="T29" fmla="*/ 40450 h 1651"/>
                <a:gd name="T30" fmla="*/ 23300 w 1614"/>
                <a:gd name="T31" fmla="*/ 41250 h 1651"/>
                <a:gd name="T32" fmla="*/ 29125 w 1614"/>
                <a:gd name="T33" fmla="*/ 33775 h 1651"/>
                <a:gd name="T34" fmla="*/ 29100 w 1614"/>
                <a:gd name="T35" fmla="*/ 33675 h 1651"/>
                <a:gd name="T36" fmla="*/ 29100 w 1614"/>
                <a:gd name="T37" fmla="*/ 33675 h 1651"/>
                <a:gd name="T38" fmla="*/ 31700 w 1614"/>
                <a:gd name="T39" fmla="*/ 31975 h 1651"/>
                <a:gd name="T40" fmla="*/ 36150 w 1614"/>
                <a:gd name="T41" fmla="*/ 26675 h 1651"/>
                <a:gd name="T42" fmla="*/ 40100 w 1614"/>
                <a:gd name="T43" fmla="*/ 13650 h 1651"/>
                <a:gd name="T44" fmla="*/ 39825 w 1614"/>
                <a:gd name="T45" fmla="*/ 6775 h 1651"/>
                <a:gd name="T46" fmla="*/ 31000 w 1614"/>
                <a:gd name="T47" fmla="*/ 25 h 1651"/>
                <a:gd name="T48" fmla="*/ 30875 w 1614"/>
                <a:gd name="T49" fmla="*/ 25 h 16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cubicBezTo>
                    <a:pt x="495" y="734"/>
                    <a:pt x="495" y="734"/>
                    <a:pt x="495" y="734"/>
                  </a:cubicBez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700DA50-B1C0-4434-9A3D-11D3537B3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7365" y="3649325"/>
              <a:ext cx="112250" cy="148800"/>
            </a:xfrm>
            <a:custGeom>
              <a:avLst/>
              <a:gdLst>
                <a:gd name="T0" fmla="*/ 54325 w 4490"/>
                <a:gd name="T1" fmla="*/ 13750 h 5952"/>
                <a:gd name="T2" fmla="*/ 77875 w 4490"/>
                <a:gd name="T3" fmla="*/ 21975 h 5952"/>
                <a:gd name="T4" fmla="*/ 96300 w 4490"/>
                <a:gd name="T5" fmla="*/ 77225 h 5952"/>
                <a:gd name="T6" fmla="*/ 87450 w 4490"/>
                <a:gd name="T7" fmla="*/ 111225 h 5952"/>
                <a:gd name="T8" fmla="*/ 74375 w 4490"/>
                <a:gd name="T9" fmla="*/ 130850 h 5952"/>
                <a:gd name="T10" fmla="*/ 74375 w 4490"/>
                <a:gd name="T11" fmla="*/ 130850 h 5952"/>
                <a:gd name="T12" fmla="*/ 60150 w 4490"/>
                <a:gd name="T13" fmla="*/ 117050 h 5952"/>
                <a:gd name="T14" fmla="*/ 35400 w 4490"/>
                <a:gd name="T15" fmla="*/ 94425 h 5952"/>
                <a:gd name="T16" fmla="*/ 25200 w 4490"/>
                <a:gd name="T17" fmla="*/ 28925 h 5952"/>
                <a:gd name="T18" fmla="*/ 54325 w 4490"/>
                <a:gd name="T19" fmla="*/ 13750 h 5952"/>
                <a:gd name="T20" fmla="*/ 53775 w 4490"/>
                <a:gd name="T21" fmla="*/ 0 h 5952"/>
                <a:gd name="T22" fmla="*/ 27175 w 4490"/>
                <a:gd name="T23" fmla="*/ 8275 h 5952"/>
                <a:gd name="T24" fmla="*/ 9525 w 4490"/>
                <a:gd name="T25" fmla="*/ 76950 h 5952"/>
                <a:gd name="T26" fmla="*/ 34800 w 4490"/>
                <a:gd name="T27" fmla="*/ 115425 h 5952"/>
                <a:gd name="T28" fmla="*/ 66050 w 4490"/>
                <a:gd name="T29" fmla="*/ 145400 h 5952"/>
                <a:gd name="T30" fmla="*/ 71450 w 4490"/>
                <a:gd name="T31" fmla="*/ 148775 h 5952"/>
                <a:gd name="T32" fmla="*/ 78525 w 4490"/>
                <a:gd name="T33" fmla="*/ 142625 h 5952"/>
                <a:gd name="T34" fmla="*/ 78525 w 4490"/>
                <a:gd name="T35" fmla="*/ 142625 h 5952"/>
                <a:gd name="T36" fmla="*/ 97750 w 4490"/>
                <a:gd name="T37" fmla="*/ 119525 h 5952"/>
                <a:gd name="T38" fmla="*/ 109050 w 4490"/>
                <a:gd name="T39" fmla="*/ 84000 h 5952"/>
                <a:gd name="T40" fmla="*/ 92525 w 4490"/>
                <a:gd name="T41" fmla="*/ 16750 h 5952"/>
                <a:gd name="T42" fmla="*/ 53775 w 4490"/>
                <a:gd name="T43" fmla="*/ 0 h 59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97394429-7F79-4B13-841D-7D5C2F46E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340" y="3759525"/>
              <a:ext cx="40350" cy="41325"/>
            </a:xfrm>
            <a:custGeom>
              <a:avLst/>
              <a:gdLst>
                <a:gd name="T0" fmla="*/ 11625 w 1614"/>
                <a:gd name="T1" fmla="*/ 17575 h 1653"/>
                <a:gd name="T2" fmla="*/ 11825 w 1614"/>
                <a:gd name="T3" fmla="*/ 17725 h 1653"/>
                <a:gd name="T4" fmla="*/ 11900 w 1614"/>
                <a:gd name="T5" fmla="*/ 17800 h 1653"/>
                <a:gd name="T6" fmla="*/ 11900 w 1614"/>
                <a:gd name="T7" fmla="*/ 17800 h 1653"/>
                <a:gd name="T8" fmla="*/ 11625 w 1614"/>
                <a:gd name="T9" fmla="*/ 17575 h 1653"/>
                <a:gd name="T10" fmla="*/ 31750 w 1614"/>
                <a:gd name="T11" fmla="*/ 18450 h 1653"/>
                <a:gd name="T12" fmla="*/ 31700 w 1614"/>
                <a:gd name="T13" fmla="*/ 19100 h 1653"/>
                <a:gd name="T14" fmla="*/ 31700 w 1614"/>
                <a:gd name="T15" fmla="*/ 18850 h 1653"/>
                <a:gd name="T16" fmla="*/ 31725 w 1614"/>
                <a:gd name="T17" fmla="*/ 18550 h 1653"/>
                <a:gd name="T18" fmla="*/ 31725 w 1614"/>
                <a:gd name="T19" fmla="*/ 18550 h 1653"/>
                <a:gd name="T20" fmla="*/ 31750 w 1614"/>
                <a:gd name="T21" fmla="*/ 18450 h 1653"/>
                <a:gd name="T22" fmla="*/ 30875 w 1614"/>
                <a:gd name="T23" fmla="*/ 0 h 1653"/>
                <a:gd name="T24" fmla="*/ 21700 w 1614"/>
                <a:gd name="T25" fmla="*/ 5750 h 1653"/>
                <a:gd name="T26" fmla="*/ 21700 w 1614"/>
                <a:gd name="T27" fmla="*/ 5750 h 1653"/>
                <a:gd name="T28" fmla="*/ 14400 w 1614"/>
                <a:gd name="T29" fmla="*/ 3075 h 1653"/>
                <a:gd name="T30" fmla="*/ 13500 w 1614"/>
                <a:gd name="T31" fmla="*/ 3050 h 1653"/>
                <a:gd name="T32" fmla="*/ 1725 w 1614"/>
                <a:gd name="T33" fmla="*/ 11650 h 1653"/>
                <a:gd name="T34" fmla="*/ 7800 w 1614"/>
                <a:gd name="T35" fmla="*/ 27150 h 1653"/>
                <a:gd name="T36" fmla="*/ 12525 w 1614"/>
                <a:gd name="T37" fmla="*/ 33500 h 1653"/>
                <a:gd name="T38" fmla="*/ 20375 w 1614"/>
                <a:gd name="T39" fmla="*/ 40525 h 1653"/>
                <a:gd name="T40" fmla="*/ 23275 w 1614"/>
                <a:gd name="T41" fmla="*/ 41325 h 1653"/>
                <a:gd name="T42" fmla="*/ 29125 w 1614"/>
                <a:gd name="T43" fmla="*/ 33750 h 1653"/>
                <a:gd name="T44" fmla="*/ 29100 w 1614"/>
                <a:gd name="T45" fmla="*/ 33700 h 1653"/>
                <a:gd name="T46" fmla="*/ 29100 w 1614"/>
                <a:gd name="T47" fmla="*/ 33700 h 1653"/>
                <a:gd name="T48" fmla="*/ 31700 w 1614"/>
                <a:gd name="T49" fmla="*/ 31950 h 1653"/>
                <a:gd name="T50" fmla="*/ 36150 w 1614"/>
                <a:gd name="T51" fmla="*/ 26725 h 1653"/>
                <a:gd name="T52" fmla="*/ 40100 w 1614"/>
                <a:gd name="T53" fmla="*/ 13725 h 1653"/>
                <a:gd name="T54" fmla="*/ 39825 w 1614"/>
                <a:gd name="T55" fmla="*/ 6775 h 1653"/>
                <a:gd name="T56" fmla="*/ 31025 w 1614"/>
                <a:gd name="T57" fmla="*/ 0 h 1653"/>
                <a:gd name="T58" fmla="*/ 30875 w 1614"/>
                <a:gd name="T59" fmla="*/ 0 h 16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0B764DBB-8623-4021-9F3C-CD4BD7D19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565" y="3687200"/>
              <a:ext cx="110275" cy="150400"/>
            </a:xfrm>
            <a:custGeom>
              <a:avLst/>
              <a:gdLst>
                <a:gd name="T0" fmla="*/ 52825 w 4411"/>
                <a:gd name="T1" fmla="*/ 13850 h 6016"/>
                <a:gd name="T2" fmla="*/ 83625 w 4411"/>
                <a:gd name="T3" fmla="*/ 29925 h 6016"/>
                <a:gd name="T4" fmla="*/ 87975 w 4411"/>
                <a:gd name="T5" fmla="*/ 86975 h 6016"/>
                <a:gd name="T6" fmla="*/ 73175 w 4411"/>
                <a:gd name="T7" fmla="*/ 116700 h 6016"/>
                <a:gd name="T8" fmla="*/ 56350 w 4411"/>
                <a:gd name="T9" fmla="*/ 133425 h 6016"/>
                <a:gd name="T10" fmla="*/ 56350 w 4411"/>
                <a:gd name="T11" fmla="*/ 133425 h 6016"/>
                <a:gd name="T12" fmla="*/ 44550 w 4411"/>
                <a:gd name="T13" fmla="*/ 116175 h 6016"/>
                <a:gd name="T14" fmla="*/ 24075 w 4411"/>
                <a:gd name="T15" fmla="*/ 87075 h 6016"/>
                <a:gd name="T16" fmla="*/ 31200 w 4411"/>
                <a:gd name="T17" fmla="*/ 21450 h 6016"/>
                <a:gd name="T18" fmla="*/ 52825 w 4411"/>
                <a:gd name="T19" fmla="*/ 13850 h 6016"/>
                <a:gd name="T20" fmla="*/ 52850 w 4411"/>
                <a:gd name="T21" fmla="*/ 0 h 6016"/>
                <a:gd name="T22" fmla="*/ 40025 w 4411"/>
                <a:gd name="T23" fmla="*/ 1825 h 6016"/>
                <a:gd name="T24" fmla="*/ 3025 w 4411"/>
                <a:gd name="T25" fmla="*/ 63500 h 6016"/>
                <a:gd name="T26" fmla="*/ 18950 w 4411"/>
                <a:gd name="T27" fmla="*/ 107700 h 6016"/>
                <a:gd name="T28" fmla="*/ 45150 w 4411"/>
                <a:gd name="T29" fmla="*/ 145650 h 6016"/>
                <a:gd name="T30" fmla="*/ 51850 w 4411"/>
                <a:gd name="T31" fmla="*/ 150375 h 6016"/>
                <a:gd name="T32" fmla="*/ 58275 w 4411"/>
                <a:gd name="T33" fmla="*/ 145600 h 6016"/>
                <a:gd name="T34" fmla="*/ 58275 w 4411"/>
                <a:gd name="T35" fmla="*/ 145600 h 6016"/>
                <a:gd name="T36" fmla="*/ 80875 w 4411"/>
                <a:gd name="T37" fmla="*/ 127675 h 6016"/>
                <a:gd name="T38" fmla="*/ 98775 w 4411"/>
                <a:gd name="T39" fmla="*/ 97075 h 6016"/>
                <a:gd name="T40" fmla="*/ 98450 w 4411"/>
                <a:gd name="T41" fmla="*/ 27700 h 6016"/>
                <a:gd name="T42" fmla="*/ 52850 w 4411"/>
                <a:gd name="T43" fmla="*/ 0 h 60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D20EF1C7-A31D-46E5-802D-58D6E795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140" y="3800550"/>
              <a:ext cx="39825" cy="39750"/>
            </a:xfrm>
            <a:custGeom>
              <a:avLst/>
              <a:gdLst>
                <a:gd name="T0" fmla="*/ 25950 w 1593"/>
                <a:gd name="T1" fmla="*/ 9400 h 1590"/>
                <a:gd name="T2" fmla="*/ 25925 w 1593"/>
                <a:gd name="T3" fmla="*/ 9550 h 1590"/>
                <a:gd name="T4" fmla="*/ 25925 w 1593"/>
                <a:gd name="T5" fmla="*/ 9550 h 1590"/>
                <a:gd name="T6" fmla="*/ 25950 w 1593"/>
                <a:gd name="T7" fmla="*/ 9400 h 1590"/>
                <a:gd name="T8" fmla="*/ 15675 w 1593"/>
                <a:gd name="T9" fmla="*/ 10800 h 1590"/>
                <a:gd name="T10" fmla="*/ 15650 w 1593"/>
                <a:gd name="T11" fmla="*/ 11025 h 1590"/>
                <a:gd name="T12" fmla="*/ 15650 w 1593"/>
                <a:gd name="T13" fmla="*/ 11025 h 1590"/>
                <a:gd name="T14" fmla="*/ 15625 w 1593"/>
                <a:gd name="T15" fmla="*/ 11000 h 1590"/>
                <a:gd name="T16" fmla="*/ 15625 w 1593"/>
                <a:gd name="T17" fmla="*/ 11000 h 1590"/>
                <a:gd name="T18" fmla="*/ 15675 w 1593"/>
                <a:gd name="T19" fmla="*/ 10800 h 1590"/>
                <a:gd name="T20" fmla="*/ 15425 w 1593"/>
                <a:gd name="T21" fmla="*/ 10800 h 1590"/>
                <a:gd name="T22" fmla="*/ 15550 w 1593"/>
                <a:gd name="T23" fmla="*/ 11125 h 1590"/>
                <a:gd name="T24" fmla="*/ 15550 w 1593"/>
                <a:gd name="T25" fmla="*/ 11125 h 1590"/>
                <a:gd name="T26" fmla="*/ 15550 w 1593"/>
                <a:gd name="T27" fmla="*/ 11150 h 1590"/>
                <a:gd name="T28" fmla="*/ 15550 w 1593"/>
                <a:gd name="T29" fmla="*/ 11150 h 1590"/>
                <a:gd name="T30" fmla="*/ 15425 w 1593"/>
                <a:gd name="T31" fmla="*/ 10800 h 1590"/>
                <a:gd name="T32" fmla="*/ 9975 w 1593"/>
                <a:gd name="T33" fmla="*/ 14050 h 1590"/>
                <a:gd name="T34" fmla="*/ 10350 w 1593"/>
                <a:gd name="T35" fmla="*/ 14625 h 1590"/>
                <a:gd name="T36" fmla="*/ 10350 w 1593"/>
                <a:gd name="T37" fmla="*/ 14625 h 1590"/>
                <a:gd name="T38" fmla="*/ 10325 w 1593"/>
                <a:gd name="T39" fmla="*/ 14600 h 1590"/>
                <a:gd name="T40" fmla="*/ 10325 w 1593"/>
                <a:gd name="T41" fmla="*/ 14600 h 1590"/>
                <a:gd name="T42" fmla="*/ 9975 w 1593"/>
                <a:gd name="T43" fmla="*/ 14050 h 1590"/>
                <a:gd name="T44" fmla="*/ 10450 w 1593"/>
                <a:gd name="T45" fmla="*/ 14925 h 1590"/>
                <a:gd name="T46" fmla="*/ 10475 w 1593"/>
                <a:gd name="T47" fmla="*/ 14925 h 1590"/>
                <a:gd name="T48" fmla="*/ 10475 w 1593"/>
                <a:gd name="T49" fmla="*/ 14925 h 1590"/>
                <a:gd name="T50" fmla="*/ 10475 w 1593"/>
                <a:gd name="T51" fmla="*/ 14925 h 1590"/>
                <a:gd name="T52" fmla="*/ 10475 w 1593"/>
                <a:gd name="T53" fmla="*/ 14925 h 1590"/>
                <a:gd name="T54" fmla="*/ 10450 w 1593"/>
                <a:gd name="T55" fmla="*/ 14925 h 1590"/>
                <a:gd name="T56" fmla="*/ 11000 w 1593"/>
                <a:gd name="T57" fmla="*/ 17000 h 1590"/>
                <a:gd name="T58" fmla="*/ 11000 w 1593"/>
                <a:gd name="T59" fmla="*/ 17000 h 1590"/>
                <a:gd name="T60" fmla="*/ 11000 w 1593"/>
                <a:gd name="T61" fmla="*/ 17000 h 1590"/>
                <a:gd name="T62" fmla="*/ 11000 w 1593"/>
                <a:gd name="T63" fmla="*/ 17050 h 1590"/>
                <a:gd name="T64" fmla="*/ 11000 w 1593"/>
                <a:gd name="T65" fmla="*/ 17050 h 1590"/>
                <a:gd name="T66" fmla="*/ 11000 w 1593"/>
                <a:gd name="T67" fmla="*/ 17000 h 1590"/>
                <a:gd name="T68" fmla="*/ 12150 w 1593"/>
                <a:gd name="T69" fmla="*/ 0 h 1590"/>
                <a:gd name="T70" fmla="*/ 525 w 1593"/>
                <a:gd name="T71" fmla="*/ 9775 h 1590"/>
                <a:gd name="T72" fmla="*/ 2475 w 1593"/>
                <a:gd name="T73" fmla="*/ 18950 h 1590"/>
                <a:gd name="T74" fmla="*/ 5225 w 1593"/>
                <a:gd name="T75" fmla="*/ 24750 h 1590"/>
                <a:gd name="T76" fmla="*/ 8300 w 1593"/>
                <a:gd name="T77" fmla="*/ 31350 h 1590"/>
                <a:gd name="T78" fmla="*/ 13700 w 1593"/>
                <a:gd name="T79" fmla="*/ 38050 h 1590"/>
                <a:gd name="T80" fmla="*/ 17850 w 1593"/>
                <a:gd name="T81" fmla="*/ 39750 h 1590"/>
                <a:gd name="T82" fmla="*/ 20200 w 1593"/>
                <a:gd name="T83" fmla="*/ 39225 h 1590"/>
                <a:gd name="T84" fmla="*/ 23800 w 1593"/>
                <a:gd name="T85" fmla="*/ 33850 h 1590"/>
                <a:gd name="T86" fmla="*/ 23800 w 1593"/>
                <a:gd name="T87" fmla="*/ 33350 h 1590"/>
                <a:gd name="T88" fmla="*/ 23800 w 1593"/>
                <a:gd name="T89" fmla="*/ 33350 h 1590"/>
                <a:gd name="T90" fmla="*/ 26625 w 1593"/>
                <a:gd name="T91" fmla="*/ 32200 h 1590"/>
                <a:gd name="T92" fmla="*/ 31775 w 1593"/>
                <a:gd name="T93" fmla="*/ 28275 h 1590"/>
                <a:gd name="T94" fmla="*/ 38450 w 1593"/>
                <a:gd name="T95" fmla="*/ 16550 h 1590"/>
                <a:gd name="T96" fmla="*/ 39750 w 1593"/>
                <a:gd name="T97" fmla="*/ 9850 h 1590"/>
                <a:gd name="T98" fmla="*/ 32900 w 1593"/>
                <a:gd name="T99" fmla="*/ 850 h 1590"/>
                <a:gd name="T100" fmla="*/ 30300 w 1593"/>
                <a:gd name="T101" fmla="*/ 475 h 1590"/>
                <a:gd name="T102" fmla="*/ 23025 w 1593"/>
                <a:gd name="T103" fmla="*/ 3425 h 1590"/>
                <a:gd name="T104" fmla="*/ 22125 w 1593"/>
                <a:gd name="T105" fmla="*/ 4300 h 1590"/>
                <a:gd name="T106" fmla="*/ 22125 w 1593"/>
                <a:gd name="T107" fmla="*/ 4300 h 1590"/>
                <a:gd name="T108" fmla="*/ 12325 w 1593"/>
                <a:gd name="T109" fmla="*/ 0 h 1590"/>
                <a:gd name="T110" fmla="*/ 12150 w 1593"/>
                <a:gd name="T111" fmla="*/ 0 h 1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cubicBezTo>
                    <a:pt x="626" y="441"/>
                    <a:pt x="625" y="440"/>
                    <a:pt x="625" y="440"/>
                  </a:cubicBez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cubicBezTo>
                    <a:pt x="622" y="445"/>
                    <a:pt x="622" y="445"/>
                    <a:pt x="622" y="446"/>
                  </a:cubicBez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cubicBezTo>
                    <a:pt x="413" y="584"/>
                    <a:pt x="413" y="584"/>
                    <a:pt x="413" y="584"/>
                  </a:cubicBez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cubicBezTo>
                    <a:pt x="419" y="597"/>
                    <a:pt x="419" y="597"/>
                    <a:pt x="419" y="597"/>
                  </a:cubicBez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cubicBezTo>
                    <a:pt x="440" y="681"/>
                    <a:pt x="440" y="682"/>
                    <a:pt x="440" y="682"/>
                  </a:cubicBez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DF0BB39F-448B-42B5-8350-FC4B130B7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025" y="4020350"/>
              <a:ext cx="483050" cy="269625"/>
            </a:xfrm>
            <a:custGeom>
              <a:avLst/>
              <a:gdLst>
                <a:gd name="T0" fmla="*/ 4300 w 19322"/>
                <a:gd name="T1" fmla="*/ 0 h 10785"/>
                <a:gd name="T2" fmla="*/ 1300 w 19322"/>
                <a:gd name="T3" fmla="*/ 4875 h 10785"/>
                <a:gd name="T4" fmla="*/ 181525 w 19322"/>
                <a:gd name="T5" fmla="*/ 199250 h 10785"/>
                <a:gd name="T6" fmla="*/ 450425 w 19322"/>
                <a:gd name="T7" fmla="*/ 269600 h 10785"/>
                <a:gd name="T8" fmla="*/ 470725 w 19322"/>
                <a:gd name="T9" fmla="*/ 269225 h 10785"/>
                <a:gd name="T10" fmla="*/ 471275 w 19322"/>
                <a:gd name="T11" fmla="*/ 250025 h 10785"/>
                <a:gd name="T12" fmla="*/ 470725 w 19322"/>
                <a:gd name="T13" fmla="*/ 250025 h 10785"/>
                <a:gd name="T14" fmla="*/ 445050 w 19322"/>
                <a:gd name="T15" fmla="*/ 250650 h 10785"/>
                <a:gd name="T16" fmla="*/ 188200 w 19322"/>
                <a:gd name="T17" fmla="*/ 187850 h 10785"/>
                <a:gd name="T18" fmla="*/ 6875 w 19322"/>
                <a:gd name="T19" fmla="*/ 1625 h 10785"/>
                <a:gd name="T20" fmla="*/ 4300 w 19322"/>
                <a:gd name="T21" fmla="*/ 0 h 107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8106A038-4231-4CCF-921C-50FB9D102AB8}"/>
                </a:ext>
              </a:extLst>
            </p:cNvPr>
            <p:cNvSpPr>
              <a:spLocks/>
            </p:cNvSpPr>
            <p:nvPr/>
          </p:nvSpPr>
          <p:spPr bwMode="auto">
            <a:xfrm rot="130776">
              <a:off x="8057862" y="4250765"/>
              <a:ext cx="991989" cy="1404774"/>
            </a:xfrm>
            <a:custGeom>
              <a:avLst/>
              <a:gdLst>
                <a:gd name="T0" fmla="*/ 4600 w 147951"/>
                <a:gd name="T1" fmla="*/ 0 h 209516"/>
                <a:gd name="T2" fmla="*/ 2005 w 147951"/>
                <a:gd name="T3" fmla="*/ 5947 h 209516"/>
                <a:gd name="T4" fmla="*/ 226691 w 147951"/>
                <a:gd name="T5" fmla="*/ 346949 h 209516"/>
                <a:gd name="T6" fmla="*/ 393280 w 147951"/>
                <a:gd name="T7" fmla="*/ 660341 h 209516"/>
                <a:gd name="T8" fmla="*/ 711639 w 147951"/>
                <a:gd name="T9" fmla="*/ 1186652 h 209516"/>
                <a:gd name="T10" fmla="*/ 979417 w 147951"/>
                <a:gd name="T11" fmla="*/ 1403902 h 209516"/>
                <a:gd name="T12" fmla="*/ 982629 w 147951"/>
                <a:gd name="T13" fmla="*/ 1404767 h 209516"/>
                <a:gd name="T14" fmla="*/ 985968 w 147951"/>
                <a:gd name="T15" fmla="*/ 1392725 h 209516"/>
                <a:gd name="T16" fmla="*/ 745049 w 147951"/>
                <a:gd name="T17" fmla="*/ 1196682 h 209516"/>
                <a:gd name="T18" fmla="*/ 570683 w 147951"/>
                <a:gd name="T19" fmla="*/ 956367 h 209516"/>
                <a:gd name="T20" fmla="*/ 257634 w 147951"/>
                <a:gd name="T21" fmla="*/ 368291 h 209516"/>
                <a:gd name="T22" fmla="*/ 145113 w 147951"/>
                <a:gd name="T23" fmla="*/ 187300 h 209516"/>
                <a:gd name="T24" fmla="*/ 6772 w 147951"/>
                <a:gd name="T25" fmla="*/ 1180 h 209516"/>
                <a:gd name="T26" fmla="*/ 4600 w 147951"/>
                <a:gd name="T27" fmla="*/ 0 h 2095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5" y="4121867"/>
            <a:ext cx="5307200" cy="1056800"/>
          </a:xfrm>
          <a:prstGeom prst="rect">
            <a:avLst/>
          </a:prstGeom>
        </p:spPr>
        <p:txBody>
          <a:bodyPr spcFirstLastPara="1" lIns="91413" tIns="91413" rIns="91413" bIns="91413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471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687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CDE07B28-D506-4420-B8A2-FD98FB0F5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946273"/>
      </p:ext>
    </p:extLst>
  </p:cSld>
  <p:clrMapOvr>
    <a:masterClrMapping/>
  </p:clrMapOvr>
  <p:transition spd="slow"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EC0FA-9903-42B0-AD2A-1845759E3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22B1A-CBB2-4BE8-9BB6-4E78F2897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7329EF-6766-442D-829D-9864FDE33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5B0F-0DFA-4792-ABFB-F68D28EB1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5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6DAE18-E70F-480E-856F-4546B1028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27FE59-DC33-4675-A1C6-4CDE6C994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E8B17-A987-4056-9ED5-FE7732705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AFBFB-9479-4328-9F5D-975C7C485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791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E19D16-C99A-437F-95A0-F45DE3A32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77747-D16F-4653-B923-B8B18AC56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D6AF5D-E4DE-4C82-8185-F532A5397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C914-B5AF-4A1A-983E-6B32F197C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833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CD391-4FB1-4726-8E76-4E1DBF876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12DCA-856A-4EE1-A2A2-C5BEF2312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8FA7A-4E52-4E90-B2DD-A2557A634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B923-C9EA-4ABC-9F5A-E25A58921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8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48CC55-7DD3-4BCF-821B-F9527AC50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A75EF2-4323-4168-9845-13C98A792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5E7879-FE89-4A17-99DA-3C57235E6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20FF2-CECE-4A2C-8A8D-17D5E1148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34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A634CA-C7A7-4BFC-B95D-769B77A53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33D855-41AA-4CB3-B393-897490F34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04F1FC-89B0-43D6-958E-82BFA98ED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956E9-DCC4-4E38-B40E-0E928E045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7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77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11391B-7619-4ED7-A9F7-E223791F4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0082D9-3493-4663-B0F2-52B87E820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CD29DC-DE9B-442C-BA8F-33E7280E6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7BFB-8C77-418D-B713-BE882796D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13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052777-FA39-4007-BA1C-C52DFFC92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37D99-870F-47DA-9C2C-0EFB313FC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FA768-9566-459A-8615-9163DDBAA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2055-6FD2-4D7A-8EDB-A350DEE4B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49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0162E-3470-4211-A7E3-43F4C9D95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A87BF-6B7B-4981-B144-50B24EAA1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12095-3446-4541-9482-F14D95D3B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56EEE-4D4C-4705-A159-833BE3D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88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2123A0-A147-4E1F-BFBC-5778814BB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7827B-936C-49B9-A83A-5E8946B61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9CFAD-960A-4AFE-866E-67DFFD7F1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9ED9-EF3A-4FCC-B2B1-B4CAF0442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393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020D3-42CF-433C-9E87-9E8B473E0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11A96-BFDF-40AA-9CC7-FE79F5BD5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59C243-F2A5-480F-821E-262B053D6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974FF-A886-4703-A55D-DDC7F72F6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7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47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2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14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13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516627" y="1225976"/>
            <a:ext cx="11142223" cy="5403555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169173 w 11204391"/>
              <a:gd name="connsiteY27" fmla="*/ 69424 h 5403555"/>
              <a:gd name="connsiteX0" fmla="*/ 169173 w 11142223"/>
              <a:gd name="connsiteY0" fmla="*/ 69424 h 5403555"/>
              <a:gd name="connsiteX1" fmla="*/ 1261373 w 11142223"/>
              <a:gd name="connsiteY1" fmla="*/ 94824 h 5403555"/>
              <a:gd name="connsiteX2" fmla="*/ 2048773 w 11142223"/>
              <a:gd name="connsiteY2" fmla="*/ 5924 h 5403555"/>
              <a:gd name="connsiteX3" fmla="*/ 3280673 w 11142223"/>
              <a:gd name="connsiteY3" fmla="*/ 69424 h 5403555"/>
              <a:gd name="connsiteX4" fmla="*/ 4728473 w 11142223"/>
              <a:gd name="connsiteY4" fmla="*/ 31324 h 5403555"/>
              <a:gd name="connsiteX5" fmla="*/ 6188973 w 11142223"/>
              <a:gd name="connsiteY5" fmla="*/ 132924 h 5403555"/>
              <a:gd name="connsiteX6" fmla="*/ 7560573 w 11142223"/>
              <a:gd name="connsiteY6" fmla="*/ 69424 h 5403555"/>
              <a:gd name="connsiteX7" fmla="*/ 8932173 w 11142223"/>
              <a:gd name="connsiteY7" fmla="*/ 69424 h 5403555"/>
              <a:gd name="connsiteX8" fmla="*/ 9605273 w 11142223"/>
              <a:gd name="connsiteY8" fmla="*/ 132924 h 5403555"/>
              <a:gd name="connsiteX9" fmla="*/ 11002273 w 11142223"/>
              <a:gd name="connsiteY9" fmla="*/ 82124 h 5403555"/>
              <a:gd name="connsiteX10" fmla="*/ 11065773 w 11142223"/>
              <a:gd name="connsiteY10" fmla="*/ 1402924 h 5403555"/>
              <a:gd name="connsiteX11" fmla="*/ 11141973 w 11142223"/>
              <a:gd name="connsiteY11" fmla="*/ 2787224 h 5403555"/>
              <a:gd name="connsiteX12" fmla="*/ 11091173 w 11142223"/>
              <a:gd name="connsiteY12" fmla="*/ 3701624 h 5403555"/>
              <a:gd name="connsiteX13" fmla="*/ 11116573 w 11142223"/>
              <a:gd name="connsiteY13" fmla="*/ 4870024 h 5403555"/>
              <a:gd name="connsiteX14" fmla="*/ 11014973 w 11142223"/>
              <a:gd name="connsiteY14" fmla="*/ 5263724 h 5403555"/>
              <a:gd name="connsiteX15" fmla="*/ 10214873 w 11142223"/>
              <a:gd name="connsiteY15" fmla="*/ 5276424 h 5403555"/>
              <a:gd name="connsiteX16" fmla="*/ 8144773 w 11142223"/>
              <a:gd name="connsiteY16" fmla="*/ 5365324 h 5403555"/>
              <a:gd name="connsiteX17" fmla="*/ 6392173 w 11142223"/>
              <a:gd name="connsiteY17" fmla="*/ 5301824 h 5403555"/>
              <a:gd name="connsiteX18" fmla="*/ 4271273 w 11142223"/>
              <a:gd name="connsiteY18" fmla="*/ 5403424 h 5403555"/>
              <a:gd name="connsiteX19" fmla="*/ 2544073 w 11142223"/>
              <a:gd name="connsiteY19" fmla="*/ 5276424 h 5403555"/>
              <a:gd name="connsiteX20" fmla="*/ 575573 w 11142223"/>
              <a:gd name="connsiteY20" fmla="*/ 5352624 h 5403555"/>
              <a:gd name="connsiteX21" fmla="*/ 29473 w 11142223"/>
              <a:gd name="connsiteY21" fmla="*/ 5339924 h 5403555"/>
              <a:gd name="connsiteX22" fmla="*/ 67573 w 11142223"/>
              <a:gd name="connsiteY22" fmla="*/ 4679524 h 5403555"/>
              <a:gd name="connsiteX23" fmla="*/ 16773 w 11142223"/>
              <a:gd name="connsiteY23" fmla="*/ 3790524 h 5403555"/>
              <a:gd name="connsiteX24" fmla="*/ 67573 w 11142223"/>
              <a:gd name="connsiteY24" fmla="*/ 2406224 h 5403555"/>
              <a:gd name="connsiteX25" fmla="*/ 29473 w 11142223"/>
              <a:gd name="connsiteY25" fmla="*/ 1288624 h 5403555"/>
              <a:gd name="connsiteX26" fmla="*/ 92973 w 11142223"/>
              <a:gd name="connsiteY26" fmla="*/ 856824 h 5403555"/>
              <a:gd name="connsiteX27" fmla="*/ 169173 w 11142223"/>
              <a:gd name="connsiteY27" fmla="*/ 69424 h 540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7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6DAA-E7DF-4331-8D7A-91DE75DF839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AD992-15E8-46CB-B114-9DD3DB997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97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6EF5E150-B2AB-4A3D-A3FF-0A38260C2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37740545-15CB-417A-949E-0D3CBC997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A44B43-38DB-4A71-9931-B34E02C56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6DD5A-F28D-445C-A518-38FF28662E4F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45DB-1EF2-4264-A4CF-718E0EEAD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394609-9F6A-406A-9590-F35E4FB6D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D1B09EE-B0B8-4C57-91B8-46F03673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7C1446-1B5A-4E35-AC20-C7A394F47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641448-3D0C-4CEF-B71E-F59989C37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836239-F25E-4F20-8FA4-523B92900B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E99266-287D-4239-AF86-9B61B160B7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CC139E-BF78-4A12-AF0B-C7D6251AE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CB190803-8622-4A04-90CA-7EA717499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6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3">
            <a:extLst>
              <a:ext uri="{FF2B5EF4-FFF2-40B4-BE49-F238E27FC236}">
                <a16:creationId xmlns:a16="http://schemas.microsoft.com/office/drawing/2014/main" id="{7EF58AAA-9DA1-4C96-AE94-B0F7FB0669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8CA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85</a:t>
            </a:r>
          </a:p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00" y="-452467"/>
            <a:ext cx="12192000" cy="77629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75330" y="-2020"/>
            <a:ext cx="4348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altLang="zh-CN" sz="4400" b="1" dirty="0">
                <a:ln w="0"/>
                <a:solidFill>
                  <a:srgbClr val="FB21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康海报体W12(P)" panose="040B0C00000000000000" charset="-122"/>
                <a:cs typeface="Times New Roman" panose="02020603050405020304" pitchFamily="18" charset="0"/>
                <a:sym typeface="+mn-lt"/>
              </a:rPr>
              <a:t>TẬP LÀM VĂN</a:t>
            </a:r>
            <a:endParaRPr lang="zh-CN" altLang="en-US" sz="4400" b="1" dirty="0">
              <a:ln w="0"/>
              <a:solidFill>
                <a:srgbClr val="FB21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华康海报体W12(P)" panose="040B0C00000000000000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15500" y="1731800"/>
            <a:ext cx="3544106" cy="5375813"/>
            <a:chOff x="226260" y="1678691"/>
            <a:chExt cx="3544106" cy="5375813"/>
          </a:xfrm>
        </p:grpSpPr>
        <p:sp>
          <p:nvSpPr>
            <p:cNvPr id="7" name="椭圆 6"/>
            <p:cNvSpPr/>
            <p:nvPr/>
          </p:nvSpPr>
          <p:spPr>
            <a:xfrm>
              <a:off x="631319" y="6523212"/>
              <a:ext cx="2323045" cy="272092"/>
            </a:xfrm>
            <a:prstGeom prst="ellipse">
              <a:avLst/>
            </a:prstGeom>
            <a:solidFill>
              <a:srgbClr val="9EB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60" y="1678691"/>
              <a:ext cx="3544106" cy="5375813"/>
            </a:xfrm>
            <a:prstGeom prst="rect">
              <a:avLst/>
            </a:prstGeom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069">
            <a:off x="2230886" y="935980"/>
            <a:ext cx="1481282" cy="1481282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4888667" y="653300"/>
            <a:ext cx="2121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altLang="zh-CN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(P)" panose="040B0C00000000000000" charset="-122"/>
                <a:cs typeface="Times New Roman" panose="02020603050405020304" pitchFamily="18" charset="0"/>
                <a:sym typeface="+mn-lt"/>
              </a:rPr>
              <a:t>Viết thư</a:t>
            </a:r>
            <a:endParaRPr lang="zh-CN" altLang="en-US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华康海报体W12(P)" panose="040B0C00000000000000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17668CF1-23EC-4535-9967-6C5FCA9C2396}"/>
              </a:ext>
            </a:extLst>
          </p:cNvPr>
          <p:cNvGrpSpPr/>
          <p:nvPr/>
        </p:nvGrpSpPr>
        <p:grpSpPr>
          <a:xfrm>
            <a:off x="3381180" y="1548191"/>
            <a:ext cx="8645481" cy="5223327"/>
            <a:chOff x="2097032" y="844069"/>
            <a:chExt cx="10028002" cy="6446715"/>
          </a:xfrm>
        </p:grpSpPr>
        <p:pic>
          <p:nvPicPr>
            <p:cNvPr id="12" name="图片 14">
              <a:extLst>
                <a:ext uri="{FF2B5EF4-FFF2-40B4-BE49-F238E27FC236}">
                  <a16:creationId xmlns:a16="http://schemas.microsoft.com/office/drawing/2014/main" id="{F9EA76FC-0EA0-4960-9FBA-0E48C797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1852"/>
            <a:stretch>
              <a:fillRect/>
            </a:stretch>
          </p:blipFill>
          <p:spPr>
            <a:xfrm rot="306081">
              <a:off x="2097032" y="844069"/>
              <a:ext cx="10028002" cy="64467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FF7CE50E-DC4F-4DB2-9C10-E20F37D89E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1779">
              <a:off x="2638115" y="1328693"/>
              <a:ext cx="9110331" cy="5602976"/>
            </a:xfrm>
            <a:prstGeom prst="rect">
              <a:avLst/>
            </a:prstGeom>
            <a:blipFill dpi="0" rotWithShape="1">
              <a:blip r:embed="rId6">
                <a:alphaModFix amt="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GB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								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Hà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Nội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ngày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2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tháng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1</a:t>
              </a: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2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năm 2</a:t>
              </a: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0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1</a:t>
              </a:r>
              <a:endParaRPr lang="vi-VN" altLang="en-US" sz="1700" b="1" dirty="0">
                <a:solidFill>
                  <a:srgbClr val="FB215A"/>
                </a:solidFill>
                <a:latin typeface="HP001 5 hàng" panose="020B06030503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	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Ngọc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thân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mến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!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	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Chắc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ngạc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nhiên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lắm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khi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nhận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thư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vì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không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hề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biết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. Nhưng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lại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biết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đấy</a:t>
              </a: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.</a:t>
              </a:r>
              <a:endParaRPr lang="vi-VN" altLang="en-US" sz="1700" b="1" dirty="0">
                <a:solidFill>
                  <a:srgbClr val="FB215A"/>
                </a:solidFill>
                <a:latin typeface="HP001 5 hàng" panose="020B06030503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	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là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Hoàng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Lê Minh,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sinh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lớp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3</a:t>
              </a: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trường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Tiểu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Công,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phố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Hà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Nội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.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biết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qua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báo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Thiếu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niên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Tiền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phong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với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tấm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gương tiêu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biểu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vể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sinh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nghèo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vượt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khó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.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rất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khâm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phục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nên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muốn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thư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quen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với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.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mong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muốn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chúng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sẽ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trở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tốt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cùng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nhau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phấn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đấu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để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tập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đạt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kết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quả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cao hơn.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cũng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rất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muốn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ngày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nào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đó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, hai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đứa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gặp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nhau trên quê hương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cùng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ngắm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cảnh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đẹp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phố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Sa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Pa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huyền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ảo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trong sương.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ồng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ý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nhé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!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	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Rất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mong thư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hồi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âm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.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Hãy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gửi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thư cho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theo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địa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trên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nhé!Chúc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sức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khoẻ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công.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GB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												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mới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quen </a:t>
              </a:r>
              <a:endParaRPr lang="en-US" altLang="en-US" sz="1700" b="1" dirty="0">
                <a:solidFill>
                  <a:srgbClr val="FB215A"/>
                </a:solidFill>
                <a:latin typeface="HP001 5 hàng" panose="020B060305030202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b="1" i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													Minh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1700" b="1" i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											    </a:t>
              </a:r>
              <a:r>
                <a:rPr lang="vi-VN" altLang="en-US" sz="1700" b="1" dirty="0" err="1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Hoàng</a:t>
              </a:r>
              <a:r>
                <a:rPr lang="vi-VN" altLang="en-US" sz="1700" b="1" dirty="0">
                  <a:solidFill>
                    <a:srgbClr val="FB215A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Lê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7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0" y="-198142"/>
            <a:ext cx="12192000" cy="7056225"/>
            <a:chOff x="0" y="1177811"/>
            <a:chExt cx="12192000" cy="4271519"/>
          </a:xfrm>
        </p:grpSpPr>
        <p:sp>
          <p:nvSpPr>
            <p:cNvPr id="34" name="矩形 33"/>
            <p:cNvSpPr/>
            <p:nvPr/>
          </p:nvSpPr>
          <p:spPr>
            <a:xfrm>
              <a:off x="0" y="1272746"/>
              <a:ext cx="12192000" cy="4176584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421" y="1177811"/>
              <a:ext cx="7127875" cy="1403523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9" y="5462441"/>
            <a:ext cx="1110941" cy="1552468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8" name="组合 17"/>
          <p:cNvGrpSpPr/>
          <p:nvPr/>
        </p:nvGrpSpPr>
        <p:grpSpPr>
          <a:xfrm>
            <a:off x="114154" y="5462441"/>
            <a:ext cx="1255865" cy="1395559"/>
            <a:chOff x="2693369" y="1824788"/>
            <a:chExt cx="3300164" cy="307409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369" y="1824788"/>
              <a:ext cx="3300164" cy="3074099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333149" y="2090381"/>
              <a:ext cx="1370245" cy="1484001"/>
              <a:chOff x="2198527" y="-1758284"/>
              <a:chExt cx="933069" cy="101053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234576" y="-1439207"/>
                <a:ext cx="897020" cy="691453"/>
              </a:xfrm>
              <a:custGeom>
                <a:avLst/>
                <a:gdLst>
                  <a:gd name="connsiteX0" fmla="*/ 0 w 1110315"/>
                  <a:gd name="connsiteY0" fmla="*/ 555158 h 1110315"/>
                  <a:gd name="connsiteX1" fmla="*/ 555158 w 1110315"/>
                  <a:gd name="connsiteY1" fmla="*/ 0 h 1110315"/>
                  <a:gd name="connsiteX2" fmla="*/ 1110316 w 1110315"/>
                  <a:gd name="connsiteY2" fmla="*/ 555158 h 1110315"/>
                  <a:gd name="connsiteX3" fmla="*/ 555158 w 1110315"/>
                  <a:gd name="connsiteY3" fmla="*/ 1110316 h 1110315"/>
                  <a:gd name="connsiteX4" fmla="*/ 0 w 1110315"/>
                  <a:gd name="connsiteY4" fmla="*/ 555158 h 1110315"/>
                  <a:gd name="connsiteX0" fmla="*/ 0 w 1110316"/>
                  <a:gd name="connsiteY0" fmla="*/ 559486 h 1114644"/>
                  <a:gd name="connsiteX1" fmla="*/ 555158 w 1110316"/>
                  <a:gd name="connsiteY1" fmla="*/ 4328 h 1114644"/>
                  <a:gd name="connsiteX2" fmla="*/ 1110316 w 1110316"/>
                  <a:gd name="connsiteY2" fmla="*/ 559486 h 1114644"/>
                  <a:gd name="connsiteX3" fmla="*/ 555158 w 1110316"/>
                  <a:gd name="connsiteY3" fmla="*/ 1114644 h 1114644"/>
                  <a:gd name="connsiteX4" fmla="*/ 0 w 1110316"/>
                  <a:gd name="connsiteY4" fmla="*/ 559486 h 1114644"/>
                  <a:gd name="connsiteX0" fmla="*/ 0 w 1110316"/>
                  <a:gd name="connsiteY0" fmla="*/ 559486 h 1117015"/>
                  <a:gd name="connsiteX1" fmla="*/ 555158 w 1110316"/>
                  <a:gd name="connsiteY1" fmla="*/ 4328 h 1117015"/>
                  <a:gd name="connsiteX2" fmla="*/ 1110316 w 1110316"/>
                  <a:gd name="connsiteY2" fmla="*/ 559486 h 1117015"/>
                  <a:gd name="connsiteX3" fmla="*/ 555158 w 1110316"/>
                  <a:gd name="connsiteY3" fmla="*/ 1114644 h 1117015"/>
                  <a:gd name="connsiteX4" fmla="*/ 0 w 1110316"/>
                  <a:gd name="connsiteY4" fmla="*/ 559486 h 1117015"/>
                  <a:gd name="connsiteX0" fmla="*/ 0 w 1110316"/>
                  <a:gd name="connsiteY0" fmla="*/ 559648 h 1117177"/>
                  <a:gd name="connsiteX1" fmla="*/ 555158 w 1110316"/>
                  <a:gd name="connsiteY1" fmla="*/ 4490 h 1117177"/>
                  <a:gd name="connsiteX2" fmla="*/ 1110316 w 1110316"/>
                  <a:gd name="connsiteY2" fmla="*/ 559648 h 1117177"/>
                  <a:gd name="connsiteX3" fmla="*/ 555158 w 1110316"/>
                  <a:gd name="connsiteY3" fmla="*/ 1114806 h 1117177"/>
                  <a:gd name="connsiteX4" fmla="*/ 0 w 1110316"/>
                  <a:gd name="connsiteY4" fmla="*/ 559648 h 1117177"/>
                  <a:gd name="connsiteX0" fmla="*/ 2418 w 1112734"/>
                  <a:gd name="connsiteY0" fmla="*/ 559648 h 1117177"/>
                  <a:gd name="connsiteX1" fmla="*/ 557576 w 1112734"/>
                  <a:gd name="connsiteY1" fmla="*/ 4490 h 1117177"/>
                  <a:gd name="connsiteX2" fmla="*/ 1112734 w 1112734"/>
                  <a:gd name="connsiteY2" fmla="*/ 559648 h 1117177"/>
                  <a:gd name="connsiteX3" fmla="*/ 557576 w 1112734"/>
                  <a:gd name="connsiteY3" fmla="*/ 1114806 h 1117177"/>
                  <a:gd name="connsiteX4" fmla="*/ 2418 w 1112734"/>
                  <a:gd name="connsiteY4" fmla="*/ 559648 h 111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734" h="1117177">
                    <a:moveTo>
                      <a:pt x="2418" y="559648"/>
                    </a:moveTo>
                    <a:cubicBezTo>
                      <a:pt x="33520" y="259263"/>
                      <a:pt x="244750" y="48033"/>
                      <a:pt x="557576" y="4490"/>
                    </a:cubicBezTo>
                    <a:cubicBezTo>
                      <a:pt x="870402" y="-39053"/>
                      <a:pt x="1100293" y="240602"/>
                      <a:pt x="1112734" y="559648"/>
                    </a:cubicBezTo>
                    <a:cubicBezTo>
                      <a:pt x="1112734" y="866253"/>
                      <a:pt x="870401" y="1145908"/>
                      <a:pt x="557576" y="1114806"/>
                    </a:cubicBezTo>
                    <a:cubicBezTo>
                      <a:pt x="244751" y="1083704"/>
                      <a:pt x="-28684" y="860033"/>
                      <a:pt x="2418" y="55964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2000" dirty="0">
                    <a:solidFill>
                      <a:schemeClr val="tx1"/>
                    </a:solidFill>
                  </a:rPr>
                  <a:t>01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椭圆 12"/>
              <p:cNvSpPr/>
              <p:nvPr/>
            </p:nvSpPr>
            <p:spPr>
              <a:xfrm rot="985544">
                <a:off x="2273367" y="-1631840"/>
                <a:ext cx="86858" cy="234540"/>
              </a:xfrm>
              <a:custGeom>
                <a:avLst/>
                <a:gdLst>
                  <a:gd name="connsiteX0" fmla="*/ 0 w 1110315"/>
                  <a:gd name="connsiteY0" fmla="*/ 555158 h 1110315"/>
                  <a:gd name="connsiteX1" fmla="*/ 555158 w 1110315"/>
                  <a:gd name="connsiteY1" fmla="*/ 0 h 1110315"/>
                  <a:gd name="connsiteX2" fmla="*/ 1110316 w 1110315"/>
                  <a:gd name="connsiteY2" fmla="*/ 555158 h 1110315"/>
                  <a:gd name="connsiteX3" fmla="*/ 555158 w 1110315"/>
                  <a:gd name="connsiteY3" fmla="*/ 1110316 h 1110315"/>
                  <a:gd name="connsiteX4" fmla="*/ 0 w 1110315"/>
                  <a:gd name="connsiteY4" fmla="*/ 555158 h 1110315"/>
                  <a:gd name="connsiteX0" fmla="*/ 0 w 1110316"/>
                  <a:gd name="connsiteY0" fmla="*/ 559486 h 1114644"/>
                  <a:gd name="connsiteX1" fmla="*/ 555158 w 1110316"/>
                  <a:gd name="connsiteY1" fmla="*/ 4328 h 1114644"/>
                  <a:gd name="connsiteX2" fmla="*/ 1110316 w 1110316"/>
                  <a:gd name="connsiteY2" fmla="*/ 559486 h 1114644"/>
                  <a:gd name="connsiteX3" fmla="*/ 555158 w 1110316"/>
                  <a:gd name="connsiteY3" fmla="*/ 1114644 h 1114644"/>
                  <a:gd name="connsiteX4" fmla="*/ 0 w 1110316"/>
                  <a:gd name="connsiteY4" fmla="*/ 559486 h 1114644"/>
                  <a:gd name="connsiteX0" fmla="*/ 0 w 1110316"/>
                  <a:gd name="connsiteY0" fmla="*/ 559486 h 1117015"/>
                  <a:gd name="connsiteX1" fmla="*/ 555158 w 1110316"/>
                  <a:gd name="connsiteY1" fmla="*/ 4328 h 1117015"/>
                  <a:gd name="connsiteX2" fmla="*/ 1110316 w 1110316"/>
                  <a:gd name="connsiteY2" fmla="*/ 559486 h 1117015"/>
                  <a:gd name="connsiteX3" fmla="*/ 555158 w 1110316"/>
                  <a:gd name="connsiteY3" fmla="*/ 1114644 h 1117015"/>
                  <a:gd name="connsiteX4" fmla="*/ 0 w 1110316"/>
                  <a:gd name="connsiteY4" fmla="*/ 559486 h 1117015"/>
                  <a:gd name="connsiteX0" fmla="*/ 0 w 1110316"/>
                  <a:gd name="connsiteY0" fmla="*/ 559648 h 1117177"/>
                  <a:gd name="connsiteX1" fmla="*/ 555158 w 1110316"/>
                  <a:gd name="connsiteY1" fmla="*/ 4490 h 1117177"/>
                  <a:gd name="connsiteX2" fmla="*/ 1110316 w 1110316"/>
                  <a:gd name="connsiteY2" fmla="*/ 559648 h 1117177"/>
                  <a:gd name="connsiteX3" fmla="*/ 555158 w 1110316"/>
                  <a:gd name="connsiteY3" fmla="*/ 1114806 h 1117177"/>
                  <a:gd name="connsiteX4" fmla="*/ 0 w 1110316"/>
                  <a:gd name="connsiteY4" fmla="*/ 559648 h 1117177"/>
                  <a:gd name="connsiteX0" fmla="*/ 2418 w 1112734"/>
                  <a:gd name="connsiteY0" fmla="*/ 559648 h 1117177"/>
                  <a:gd name="connsiteX1" fmla="*/ 557576 w 1112734"/>
                  <a:gd name="connsiteY1" fmla="*/ 4490 h 1117177"/>
                  <a:gd name="connsiteX2" fmla="*/ 1112734 w 1112734"/>
                  <a:gd name="connsiteY2" fmla="*/ 559648 h 1117177"/>
                  <a:gd name="connsiteX3" fmla="*/ 557576 w 1112734"/>
                  <a:gd name="connsiteY3" fmla="*/ 1114806 h 1117177"/>
                  <a:gd name="connsiteX4" fmla="*/ 2418 w 1112734"/>
                  <a:gd name="connsiteY4" fmla="*/ 559648 h 111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734" h="1117177">
                    <a:moveTo>
                      <a:pt x="2418" y="559648"/>
                    </a:moveTo>
                    <a:cubicBezTo>
                      <a:pt x="33520" y="259263"/>
                      <a:pt x="244750" y="48033"/>
                      <a:pt x="557576" y="4490"/>
                    </a:cubicBezTo>
                    <a:cubicBezTo>
                      <a:pt x="870402" y="-39053"/>
                      <a:pt x="1100293" y="240602"/>
                      <a:pt x="1112734" y="559648"/>
                    </a:cubicBezTo>
                    <a:cubicBezTo>
                      <a:pt x="1112734" y="866253"/>
                      <a:pt x="870401" y="1145908"/>
                      <a:pt x="557576" y="1114806"/>
                    </a:cubicBezTo>
                    <a:cubicBezTo>
                      <a:pt x="244751" y="1083704"/>
                      <a:pt x="-28684" y="860033"/>
                      <a:pt x="2418" y="55964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/>
              </a:p>
            </p:txBody>
          </p:sp>
          <p:sp>
            <p:nvSpPr>
              <p:cNvPr id="30" name="椭圆 12"/>
              <p:cNvSpPr/>
              <p:nvPr/>
            </p:nvSpPr>
            <p:spPr>
              <a:xfrm rot="985544">
                <a:off x="2198527" y="-1758284"/>
                <a:ext cx="72099" cy="83443"/>
              </a:xfrm>
              <a:custGeom>
                <a:avLst/>
                <a:gdLst>
                  <a:gd name="connsiteX0" fmla="*/ 0 w 1110315"/>
                  <a:gd name="connsiteY0" fmla="*/ 555158 h 1110315"/>
                  <a:gd name="connsiteX1" fmla="*/ 555158 w 1110315"/>
                  <a:gd name="connsiteY1" fmla="*/ 0 h 1110315"/>
                  <a:gd name="connsiteX2" fmla="*/ 1110316 w 1110315"/>
                  <a:gd name="connsiteY2" fmla="*/ 555158 h 1110315"/>
                  <a:gd name="connsiteX3" fmla="*/ 555158 w 1110315"/>
                  <a:gd name="connsiteY3" fmla="*/ 1110316 h 1110315"/>
                  <a:gd name="connsiteX4" fmla="*/ 0 w 1110315"/>
                  <a:gd name="connsiteY4" fmla="*/ 555158 h 1110315"/>
                  <a:gd name="connsiteX0" fmla="*/ 0 w 1110316"/>
                  <a:gd name="connsiteY0" fmla="*/ 559486 h 1114644"/>
                  <a:gd name="connsiteX1" fmla="*/ 555158 w 1110316"/>
                  <a:gd name="connsiteY1" fmla="*/ 4328 h 1114644"/>
                  <a:gd name="connsiteX2" fmla="*/ 1110316 w 1110316"/>
                  <a:gd name="connsiteY2" fmla="*/ 559486 h 1114644"/>
                  <a:gd name="connsiteX3" fmla="*/ 555158 w 1110316"/>
                  <a:gd name="connsiteY3" fmla="*/ 1114644 h 1114644"/>
                  <a:gd name="connsiteX4" fmla="*/ 0 w 1110316"/>
                  <a:gd name="connsiteY4" fmla="*/ 559486 h 1114644"/>
                  <a:gd name="connsiteX0" fmla="*/ 0 w 1110316"/>
                  <a:gd name="connsiteY0" fmla="*/ 559486 h 1117015"/>
                  <a:gd name="connsiteX1" fmla="*/ 555158 w 1110316"/>
                  <a:gd name="connsiteY1" fmla="*/ 4328 h 1117015"/>
                  <a:gd name="connsiteX2" fmla="*/ 1110316 w 1110316"/>
                  <a:gd name="connsiteY2" fmla="*/ 559486 h 1117015"/>
                  <a:gd name="connsiteX3" fmla="*/ 555158 w 1110316"/>
                  <a:gd name="connsiteY3" fmla="*/ 1114644 h 1117015"/>
                  <a:gd name="connsiteX4" fmla="*/ 0 w 1110316"/>
                  <a:gd name="connsiteY4" fmla="*/ 559486 h 1117015"/>
                  <a:gd name="connsiteX0" fmla="*/ 0 w 1110316"/>
                  <a:gd name="connsiteY0" fmla="*/ 559648 h 1117177"/>
                  <a:gd name="connsiteX1" fmla="*/ 555158 w 1110316"/>
                  <a:gd name="connsiteY1" fmla="*/ 4490 h 1117177"/>
                  <a:gd name="connsiteX2" fmla="*/ 1110316 w 1110316"/>
                  <a:gd name="connsiteY2" fmla="*/ 559648 h 1117177"/>
                  <a:gd name="connsiteX3" fmla="*/ 555158 w 1110316"/>
                  <a:gd name="connsiteY3" fmla="*/ 1114806 h 1117177"/>
                  <a:gd name="connsiteX4" fmla="*/ 0 w 1110316"/>
                  <a:gd name="connsiteY4" fmla="*/ 559648 h 1117177"/>
                  <a:gd name="connsiteX0" fmla="*/ 2418 w 1112734"/>
                  <a:gd name="connsiteY0" fmla="*/ 559648 h 1117177"/>
                  <a:gd name="connsiteX1" fmla="*/ 557576 w 1112734"/>
                  <a:gd name="connsiteY1" fmla="*/ 4490 h 1117177"/>
                  <a:gd name="connsiteX2" fmla="*/ 1112734 w 1112734"/>
                  <a:gd name="connsiteY2" fmla="*/ 559648 h 1117177"/>
                  <a:gd name="connsiteX3" fmla="*/ 557576 w 1112734"/>
                  <a:gd name="connsiteY3" fmla="*/ 1114806 h 1117177"/>
                  <a:gd name="connsiteX4" fmla="*/ 2418 w 1112734"/>
                  <a:gd name="connsiteY4" fmla="*/ 559648 h 111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734" h="1117177">
                    <a:moveTo>
                      <a:pt x="2418" y="559648"/>
                    </a:moveTo>
                    <a:cubicBezTo>
                      <a:pt x="33520" y="259263"/>
                      <a:pt x="244750" y="48033"/>
                      <a:pt x="557576" y="4490"/>
                    </a:cubicBezTo>
                    <a:cubicBezTo>
                      <a:pt x="870402" y="-39053"/>
                      <a:pt x="1100293" y="240602"/>
                      <a:pt x="1112734" y="559648"/>
                    </a:cubicBezTo>
                    <a:cubicBezTo>
                      <a:pt x="1112734" y="866253"/>
                      <a:pt x="870401" y="1145908"/>
                      <a:pt x="557576" y="1114806"/>
                    </a:cubicBezTo>
                    <a:cubicBezTo>
                      <a:pt x="244751" y="1083704"/>
                      <a:pt x="-28684" y="860033"/>
                      <a:pt x="2418" y="55964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/>
              </a:p>
            </p:txBody>
          </p:sp>
        </p:grpSp>
      </p:grp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0B24FE49-BF9A-6844-81E4-B546571138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9663" y="3327400"/>
          <a:ext cx="712787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6" imgW="5486400" imgH="203200" progId="Word.Document.8">
                  <p:embed/>
                </p:oleObj>
              </mc:Choice>
              <mc:Fallback>
                <p:oleObj name="Document" r:id="rId6" imgW="5486400" imgH="203200" progId="Word.Document.8">
                  <p:embed/>
                  <p:pic>
                    <p:nvPicPr>
                      <p:cNvPr id="19458" name="Object 2">
                        <a:extLst>
                          <a:ext uri="{FF2B5EF4-FFF2-40B4-BE49-F238E27FC236}">
                            <a16:creationId xmlns:a16="http://schemas.microsoft.com/office/drawing/2014/main" id="{118BF47D-ECFD-A544-9AFE-1674ACC41C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3327400"/>
                        <a:ext cx="712787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00D55CC3-D15F-5A4A-9028-B69649485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9663" y="3327400"/>
          <a:ext cx="712787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8" imgW="5486400" imgH="203200" progId="Word.Document.8">
                  <p:embed/>
                </p:oleObj>
              </mc:Choice>
              <mc:Fallback>
                <p:oleObj name="Document" r:id="rId8" imgW="5486400" imgH="203200" progId="Word.Document.8">
                  <p:embed/>
                  <p:pic>
                    <p:nvPicPr>
                      <p:cNvPr id="19459" name="Object 3">
                        <a:extLst>
                          <a:ext uri="{FF2B5EF4-FFF2-40B4-BE49-F238E27FC236}">
                            <a16:creationId xmlns:a16="http://schemas.microsoft.com/office/drawing/2014/main" id="{0CF8C45F-147C-CE49-B895-3062A60F9D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3327400"/>
                        <a:ext cx="712787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">
            <a:extLst>
              <a:ext uri="{FF2B5EF4-FFF2-40B4-BE49-F238E27FC236}">
                <a16:creationId xmlns:a16="http://schemas.microsoft.com/office/drawing/2014/main" id="{1226441E-BD7B-F840-8FC8-66DB8420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37" y="133082"/>
            <a:ext cx="11803526" cy="672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														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3 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Chào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Tuyết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Mai!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Chắc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Tuyết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Mai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ngạc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lắm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bức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thư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chưa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hề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quen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qua,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tuyên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dương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nghèo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vượt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tỉnh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Phú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Thọ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Mai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ngoan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vượt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khăn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giỏi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khâm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phục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lắm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thư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xin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Mai.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thiệu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… 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… 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…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	Mai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mến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dạo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sức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Bác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đỡ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chưa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vẫn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xa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ốm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vẫn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chu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đáo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 Nghe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Mai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khóc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đấy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gương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xấu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hổ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hài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lòng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hứa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gắng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ngoan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giỏi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Cuối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thư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chúc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vượt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khăn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sống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mong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thư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Mai .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gửi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…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cậu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nhé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																			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mới</a:t>
            </a:r>
            <a:endParaRPr lang="en-US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																 			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																		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Ngô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01524"/>
            <a:ext cx="12192000" cy="6654951"/>
            <a:chOff x="0" y="1272746"/>
            <a:chExt cx="8866909" cy="4176584"/>
          </a:xfrm>
        </p:grpSpPr>
        <p:sp>
          <p:nvSpPr>
            <p:cNvPr id="4" name="矩形 3"/>
            <p:cNvSpPr/>
            <p:nvPr/>
          </p:nvSpPr>
          <p:spPr>
            <a:xfrm>
              <a:off x="0" y="1272746"/>
              <a:ext cx="8866909" cy="4176584"/>
            </a:xfrm>
            <a:prstGeom prst="rect">
              <a:avLst/>
            </a:prstGeom>
            <a:solidFill>
              <a:srgbClr val="FACEC2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12" y="4217175"/>
              <a:ext cx="7307781" cy="1229929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0614013" y="3945999"/>
            <a:ext cx="1563805" cy="3143318"/>
            <a:chOff x="9004708" y="2849629"/>
            <a:chExt cx="2155719" cy="2879248"/>
          </a:xfrm>
        </p:grpSpPr>
        <p:sp>
          <p:nvSpPr>
            <p:cNvPr id="7" name="椭圆 6"/>
            <p:cNvSpPr/>
            <p:nvPr/>
          </p:nvSpPr>
          <p:spPr>
            <a:xfrm>
              <a:off x="9130653" y="5179615"/>
              <a:ext cx="1670323" cy="242038"/>
            </a:xfrm>
            <a:prstGeom prst="ellipse">
              <a:avLst/>
            </a:prstGeom>
            <a:solidFill>
              <a:srgbClr val="9EB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04708" y="2849629"/>
              <a:ext cx="2155719" cy="2879248"/>
            </a:xfrm>
            <a:prstGeom prst="rect">
              <a:avLst/>
            </a:prstGeom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8D931BB3-F7DA-034A-A702-012856D2D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204619"/>
              </p:ext>
            </p:extLst>
          </p:nvPr>
        </p:nvGraphicFramePr>
        <p:xfrm>
          <a:off x="2379664" y="3327400"/>
          <a:ext cx="5982134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5" imgW="5486400" imgH="203200" progId="Word.Document.8">
                  <p:embed/>
                </p:oleObj>
              </mc:Choice>
              <mc:Fallback>
                <p:oleObj name="Document" r:id="rId5" imgW="5486400" imgH="203200" progId="Word.Document.8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6B0CB694-0BD1-9E41-8294-6384B7F89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4" y="3327400"/>
                        <a:ext cx="5982134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B3E9CF97-19DA-BA41-B859-7A358C812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057692"/>
              </p:ext>
            </p:extLst>
          </p:nvPr>
        </p:nvGraphicFramePr>
        <p:xfrm>
          <a:off x="2379664" y="3327400"/>
          <a:ext cx="5982134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Document" r:id="rId7" imgW="5486400" imgH="203200" progId="Word.Document.8">
                  <p:embed/>
                </p:oleObj>
              </mc:Choice>
              <mc:Fallback>
                <p:oleObj name="Document" r:id="rId7" imgW="5486400" imgH="203200" progId="Word.Document.8">
                  <p:embed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id="{06997539-818F-ED4D-9C6D-909A5E8917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4" y="3327400"/>
                        <a:ext cx="5982134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">
            <a:extLst>
              <a:ext uri="{FF2B5EF4-FFF2-40B4-BE49-F238E27FC236}">
                <a16:creationId xmlns:a16="http://schemas.microsoft.com/office/drawing/2014/main" id="{DAA6EB3A-AD2E-B941-9A00-668272F12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25" y="204426"/>
            <a:ext cx="10314819" cy="6586418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1200"/>
              </a:spcBef>
              <a:buFontTx/>
              <a:buNone/>
            </a:pPr>
            <a:r>
              <a:rPr lang="en-GB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									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năm 2</a:t>
            </a: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0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1.</a:t>
            </a:r>
            <a:endParaRPr lang="vi-VN" altLang="en-US" sz="2200" b="1" dirty="0">
              <a:solidFill>
                <a:srgbClr val="00206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	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Ngọc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thân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mến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spcBef>
                <a:spcPts val="12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Chắc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ngạc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nhiên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lắm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khi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thư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không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hề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Nhưng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đấy</a:t>
            </a: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altLang="en-US" sz="2200" b="1" dirty="0">
              <a:solidFill>
                <a:srgbClr val="00206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Hoàng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Lê Minh,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sinh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Công,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phố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qua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Thiếu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niên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Tiền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phong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tấm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gương tiêu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biểu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vể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sinh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nghèo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vượt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khâm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phục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nên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muốn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thư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quen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mong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muốn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sẽ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tốt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nhau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phấn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đấu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đạt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kết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cao hơn.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cũng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muốn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hai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đứa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gặp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nhau trên quê hương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ngắm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phố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Sa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Pa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huyền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ảo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trong sương.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ồng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ý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nhé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spcBef>
                <a:spcPts val="12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mong thư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hồi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âm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gửi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thư cho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theo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địa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trên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nhé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!</a:t>
            </a:r>
            <a:r>
              <a:rPr lang="en-GB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Chúc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sức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khoẻ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công.</a:t>
            </a:r>
          </a:p>
          <a:p>
            <a:pPr algn="just">
              <a:spcBef>
                <a:spcPts val="1200"/>
              </a:spcBef>
              <a:buFontTx/>
              <a:buNone/>
            </a:pPr>
            <a:r>
              <a:rPr lang="en-GB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													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mới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quen </a:t>
            </a:r>
            <a:endParaRPr lang="en-US" altLang="en-US" sz="2200" b="1" dirty="0">
              <a:solidFill>
                <a:srgbClr val="00206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FontTx/>
              <a:buNone/>
            </a:pPr>
            <a:r>
              <a:rPr lang="en-US" altLang="en-US" sz="2200" b="1" i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														Minh</a:t>
            </a:r>
          </a:p>
          <a:p>
            <a:pPr algn="just">
              <a:spcBef>
                <a:spcPts val="12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                                    		</a:t>
            </a:r>
            <a:r>
              <a:rPr lang="vi-VN" altLang="en-US" sz="2200" b="1" dirty="0" err="1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Hoàng</a:t>
            </a:r>
            <a:r>
              <a:rPr lang="vi-VN" altLang="en-US" sz="2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Lê Minh</a:t>
            </a:r>
          </a:p>
        </p:txBody>
      </p:sp>
      <p:sp>
        <p:nvSpPr>
          <p:cNvPr id="11" name="文本框 27">
            <a:extLst>
              <a:ext uri="{FF2B5EF4-FFF2-40B4-BE49-F238E27FC236}">
                <a16:creationId xmlns:a16="http://schemas.microsoft.com/office/drawing/2014/main" id="{87DA6893-CADA-42A4-9AA0-C58374D67705}"/>
              </a:ext>
            </a:extLst>
          </p:cNvPr>
          <p:cNvSpPr txBox="1"/>
          <p:nvPr/>
        </p:nvSpPr>
        <p:spPr>
          <a:xfrm>
            <a:off x="4377784" y="128517"/>
            <a:ext cx="849536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1-2ô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7">
            <a:extLst>
              <a:ext uri="{FF2B5EF4-FFF2-40B4-BE49-F238E27FC236}">
                <a16:creationId xmlns:a16="http://schemas.microsoft.com/office/drawing/2014/main" id="{7733C3E3-D2EA-4F25-9887-5AF91BA855FA}"/>
              </a:ext>
            </a:extLst>
          </p:cNvPr>
          <p:cNvSpPr txBox="1"/>
          <p:nvPr/>
        </p:nvSpPr>
        <p:spPr>
          <a:xfrm>
            <a:off x="440635" y="606557"/>
            <a:ext cx="728271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1ô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7">
            <a:extLst>
              <a:ext uri="{FF2B5EF4-FFF2-40B4-BE49-F238E27FC236}">
                <a16:creationId xmlns:a16="http://schemas.microsoft.com/office/drawing/2014/main" id="{ED02F06A-2876-496D-B66A-B7296ACDD42C}"/>
              </a:ext>
            </a:extLst>
          </p:cNvPr>
          <p:cNvSpPr txBox="1"/>
          <p:nvPr/>
        </p:nvSpPr>
        <p:spPr>
          <a:xfrm>
            <a:off x="440635" y="1117335"/>
            <a:ext cx="728271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1ô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7">
            <a:extLst>
              <a:ext uri="{FF2B5EF4-FFF2-40B4-BE49-F238E27FC236}">
                <a16:creationId xmlns:a16="http://schemas.microsoft.com/office/drawing/2014/main" id="{D0631787-07EE-49B3-87FE-FA94C3545147}"/>
              </a:ext>
            </a:extLst>
          </p:cNvPr>
          <p:cNvSpPr txBox="1"/>
          <p:nvPr/>
        </p:nvSpPr>
        <p:spPr>
          <a:xfrm>
            <a:off x="438725" y="1888662"/>
            <a:ext cx="728271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1ô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7">
            <a:extLst>
              <a:ext uri="{FF2B5EF4-FFF2-40B4-BE49-F238E27FC236}">
                <a16:creationId xmlns:a16="http://schemas.microsoft.com/office/drawing/2014/main" id="{DD7EE060-9614-45D4-9FB8-43797707758E}"/>
              </a:ext>
            </a:extLst>
          </p:cNvPr>
          <p:cNvSpPr txBox="1"/>
          <p:nvPr/>
        </p:nvSpPr>
        <p:spPr>
          <a:xfrm>
            <a:off x="470650" y="4402684"/>
            <a:ext cx="728271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1ô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7">
            <a:extLst>
              <a:ext uri="{FF2B5EF4-FFF2-40B4-BE49-F238E27FC236}">
                <a16:creationId xmlns:a16="http://schemas.microsoft.com/office/drawing/2014/main" id="{039E27AC-6459-48EB-966F-AAB8E045DC61}"/>
              </a:ext>
            </a:extLst>
          </p:cNvPr>
          <p:cNvSpPr txBox="1"/>
          <p:nvPr/>
        </p:nvSpPr>
        <p:spPr>
          <a:xfrm>
            <a:off x="6156960" y="5262269"/>
            <a:ext cx="849536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6-7ô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7">
            <a:extLst>
              <a:ext uri="{FF2B5EF4-FFF2-40B4-BE49-F238E27FC236}">
                <a16:creationId xmlns:a16="http://schemas.microsoft.com/office/drawing/2014/main" id="{F8E76F2E-E6E9-4FC1-825A-71AC25657C81}"/>
              </a:ext>
            </a:extLst>
          </p:cNvPr>
          <p:cNvSpPr txBox="1"/>
          <p:nvPr/>
        </p:nvSpPr>
        <p:spPr>
          <a:xfrm>
            <a:off x="6156960" y="6234289"/>
            <a:ext cx="849536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6-7ô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27">
            <a:extLst>
              <a:ext uri="{FF2B5EF4-FFF2-40B4-BE49-F238E27FC236}">
                <a16:creationId xmlns:a16="http://schemas.microsoft.com/office/drawing/2014/main" id="{DE6C2869-58C8-4AF5-A3CC-BE8E9F135688}"/>
              </a:ext>
            </a:extLst>
          </p:cNvPr>
          <p:cNvSpPr txBox="1"/>
          <p:nvPr/>
        </p:nvSpPr>
        <p:spPr>
          <a:xfrm>
            <a:off x="5227320" y="5672060"/>
            <a:ext cx="2309634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GB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lang="en-GB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giữa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1272746"/>
            <a:ext cx="12192000" cy="4300572"/>
            <a:chOff x="0" y="1272746"/>
            <a:chExt cx="12192000" cy="4300572"/>
          </a:xfrm>
        </p:grpSpPr>
        <p:sp>
          <p:nvSpPr>
            <p:cNvPr id="26" name="矩形 25"/>
            <p:cNvSpPr/>
            <p:nvPr/>
          </p:nvSpPr>
          <p:spPr>
            <a:xfrm>
              <a:off x="0" y="1272746"/>
              <a:ext cx="12192000" cy="4176584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7286"/>
              <a:ext cx="12192000" cy="4066032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3265264" y="2621143"/>
            <a:ext cx="5925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THỰC HÀNH VIẾT BÀI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26260" y="1678691"/>
            <a:ext cx="3544106" cy="5375813"/>
            <a:chOff x="226260" y="1678691"/>
            <a:chExt cx="3544106" cy="5375813"/>
          </a:xfrm>
        </p:grpSpPr>
        <p:sp>
          <p:nvSpPr>
            <p:cNvPr id="30" name="椭圆 29"/>
            <p:cNvSpPr/>
            <p:nvPr/>
          </p:nvSpPr>
          <p:spPr>
            <a:xfrm>
              <a:off x="631319" y="6523212"/>
              <a:ext cx="2323045" cy="272092"/>
            </a:xfrm>
            <a:prstGeom prst="ellipse">
              <a:avLst/>
            </a:prstGeom>
            <a:solidFill>
              <a:srgbClr val="9EB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60" y="1678691"/>
              <a:ext cx="3544106" cy="5375813"/>
            </a:xfrm>
            <a:prstGeom prst="rect">
              <a:avLst/>
            </a:prstGeom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069">
            <a:off x="2709918" y="1176638"/>
            <a:ext cx="1481282" cy="1481282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1272746"/>
            <a:chExt cx="12192000" cy="4176584"/>
          </a:xfrm>
        </p:grpSpPr>
        <p:sp>
          <p:nvSpPr>
            <p:cNvPr id="4" name="矩形 3"/>
            <p:cNvSpPr/>
            <p:nvPr/>
          </p:nvSpPr>
          <p:spPr>
            <a:xfrm>
              <a:off x="0" y="1272746"/>
              <a:ext cx="12192000" cy="4176584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85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3298"/>
              <a:ext cx="12192000" cy="4066032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6079" r="22176" b="4390"/>
          <a:stretch/>
        </p:blipFill>
        <p:spPr>
          <a:xfrm flipH="1">
            <a:off x="8534400" y="0"/>
            <a:ext cx="3535680" cy="6325952"/>
          </a:xfrm>
          <a:prstGeom prst="rect">
            <a:avLst/>
          </a:prstGeom>
        </p:spPr>
      </p:pic>
      <p:sp>
        <p:nvSpPr>
          <p:cNvPr id="12" name="Text Box 17">
            <a:extLst>
              <a:ext uri="{FF2B5EF4-FFF2-40B4-BE49-F238E27FC236}">
                <a16:creationId xmlns:a16="http://schemas.microsoft.com/office/drawing/2014/main" id="{E3C7EC7B-EED2-A04F-981C-868666653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737" y="1431217"/>
            <a:ext cx="1696183" cy="36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FB215A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TIÊU CHÍ ĐÁNH GIÁ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B215A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B0656EC4-6E9F-460E-BDBD-F13FD3B5F3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852"/>
          <a:stretch>
            <a:fillRect/>
          </a:stretch>
        </p:blipFill>
        <p:spPr>
          <a:xfrm>
            <a:off x="0" y="716280"/>
            <a:ext cx="8442632" cy="5425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5EDB8527-A15E-4775-B289-04E6CD86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96" y="1272425"/>
            <a:ext cx="7630489" cy="399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Bức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rõ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bố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cục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phần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</a:t>
            </a: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rình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bày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bố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cục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bức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thư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 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3.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đủ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nội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dung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cầu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đề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tránh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lạc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đề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4.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ngữ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phù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hợp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tự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nhiên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 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1272746"/>
            <a:chExt cx="12192000" cy="4176584"/>
          </a:xfrm>
        </p:grpSpPr>
        <p:sp>
          <p:nvSpPr>
            <p:cNvPr id="4" name="矩形 3"/>
            <p:cNvSpPr/>
            <p:nvPr/>
          </p:nvSpPr>
          <p:spPr>
            <a:xfrm>
              <a:off x="0" y="1272746"/>
              <a:ext cx="12192000" cy="4176584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85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3298"/>
              <a:ext cx="12192000" cy="4066032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6079" r="22176" b="4390"/>
          <a:stretch/>
        </p:blipFill>
        <p:spPr>
          <a:xfrm>
            <a:off x="350520" y="266023"/>
            <a:ext cx="3429000" cy="6325952"/>
          </a:xfrm>
          <a:prstGeom prst="rect">
            <a:avLst/>
          </a:prstGeom>
        </p:spPr>
      </p:pic>
      <p:sp>
        <p:nvSpPr>
          <p:cNvPr id="12" name="Text Box 17">
            <a:extLst>
              <a:ext uri="{FF2B5EF4-FFF2-40B4-BE49-F238E27FC236}">
                <a16:creationId xmlns:a16="http://schemas.microsoft.com/office/drawing/2014/main" id="{E3C7EC7B-EED2-A04F-981C-868666653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497" y="1690061"/>
            <a:ext cx="169618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B215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B215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CẦU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B215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CẦN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B215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ĐẠT</a:t>
            </a: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B0656EC4-6E9F-460E-BDBD-F13FD3B5F3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852"/>
          <a:stretch>
            <a:fillRect/>
          </a:stretch>
        </p:blipFill>
        <p:spPr>
          <a:xfrm>
            <a:off x="3947160" y="777240"/>
            <a:ext cx="8107680" cy="5425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5EDB8527-A15E-4775-B289-04E6CD86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019" y="1492179"/>
            <a:ext cx="7472141" cy="379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B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iết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bức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thư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mới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miền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quen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hẹn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đua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bày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đủ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nội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dung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bức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thư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51">
            <a:extLst>
              <a:ext uri="{FF2B5EF4-FFF2-40B4-BE49-F238E27FC236}">
                <a16:creationId xmlns:a16="http://schemas.microsoft.com/office/drawing/2014/main" id="{8F3BAD5D-B896-4714-8BC0-F66C153160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89088" y="1600200"/>
            <a:ext cx="8926512" cy="1668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0" cap="none" spc="0" normalizeH="0" baseline="0" noProof="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CHĂM NGOAN, HỌC GIỎI</a:t>
            </a:r>
          </a:p>
        </p:txBody>
      </p:sp>
      <p:sp>
        <p:nvSpPr>
          <p:cNvPr id="6" name="WordArt 52">
            <a:extLst>
              <a:ext uri="{FF2B5EF4-FFF2-40B4-BE49-F238E27FC236}">
                <a16:creationId xmlns:a16="http://schemas.microsoft.com/office/drawing/2014/main" id="{B996F658-F844-4A27-871B-D417A36D9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3268980"/>
            <a:ext cx="5562600" cy="9906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CHÀO TẠM BIỆT 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7E2DDCA-7DA6-4F07-9B0F-924E66413FFB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407988"/>
            <a:ext cx="11574462" cy="6330950"/>
            <a:chOff x="220581" y="350134"/>
            <a:chExt cx="8728439" cy="6331457"/>
          </a:xfrm>
        </p:grpSpPr>
        <p:grpSp>
          <p:nvGrpSpPr>
            <p:cNvPr id="16406" name="组合 10">
              <a:extLst>
                <a:ext uri="{FF2B5EF4-FFF2-40B4-BE49-F238E27FC236}">
                  <a16:creationId xmlns:a16="http://schemas.microsoft.com/office/drawing/2014/main" id="{95633304-B578-499F-B622-C79BB5719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81" y="350134"/>
              <a:ext cx="8518967" cy="6157731"/>
              <a:chOff x="616017" y="411741"/>
              <a:chExt cx="10829664" cy="6034520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CAAD136D-F2D9-4B16-93C5-5EB9DE5D07EA}"/>
                  </a:ext>
                </a:extLst>
              </p:cNvPr>
              <p:cNvSpPr/>
              <p:nvPr/>
            </p:nvSpPr>
            <p:spPr>
              <a:xfrm>
                <a:off x="616017" y="411741"/>
                <a:ext cx="10829627" cy="6035181"/>
              </a:xfrm>
              <a:prstGeom prst="roundRect">
                <a:avLst>
                  <a:gd name="adj" fmla="val 7735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宋体" panose="02010600030101010101" pitchFamily="2" charset="-122"/>
                  <a:cs typeface="+mn-cs"/>
                  <a:sym typeface="Arial"/>
                </a:endParaRPr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869F1EEC-49B9-41C3-BE52-F0A1FD2785C7}"/>
                  </a:ext>
                </a:extLst>
              </p:cNvPr>
              <p:cNvSpPr/>
              <p:nvPr/>
            </p:nvSpPr>
            <p:spPr>
              <a:xfrm>
                <a:off x="801685" y="584441"/>
                <a:ext cx="10455247" cy="5633770"/>
              </a:xfrm>
              <a:prstGeom prst="roundRect">
                <a:avLst>
                  <a:gd name="adj" fmla="val 7735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宋体" panose="02010600030101010101" pitchFamily="2" charset="-122"/>
                    <a:cs typeface="+mn-cs"/>
                    <a:sym typeface="Arial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</p:grpSp>
        <p:grpSp>
          <p:nvGrpSpPr>
            <p:cNvPr id="16407" name="Nhóm 8">
              <a:extLst>
                <a:ext uri="{FF2B5EF4-FFF2-40B4-BE49-F238E27FC236}">
                  <a16:creationId xmlns:a16="http://schemas.microsoft.com/office/drawing/2014/main" id="{9A6176B6-9C8E-48F4-AB2C-6596DAA2B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4257" y="5471769"/>
              <a:ext cx="1044763" cy="1209822"/>
              <a:chOff x="7942728" y="5619216"/>
              <a:chExt cx="1044763" cy="1209822"/>
            </a:xfrm>
          </p:grpSpPr>
          <p:pic>
            <p:nvPicPr>
              <p:cNvPr id="16408" name="图片 28">
                <a:extLst>
                  <a:ext uri="{FF2B5EF4-FFF2-40B4-BE49-F238E27FC236}">
                    <a16:creationId xmlns:a16="http://schemas.microsoft.com/office/drawing/2014/main" id="{10147215-8682-4994-A876-CDBE0594C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91082">
                <a:off x="7942728" y="5831102"/>
                <a:ext cx="1020617" cy="997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9" name="图片 28">
                <a:extLst>
                  <a:ext uri="{FF2B5EF4-FFF2-40B4-BE49-F238E27FC236}">
                    <a16:creationId xmlns:a16="http://schemas.microsoft.com/office/drawing/2014/main" id="{50A9CC13-FC64-4F33-B731-09FF73C731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91082">
                <a:off x="8391672" y="5619216"/>
                <a:ext cx="595819" cy="582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AutoShape 2" descr="Orange and white alarm clock victor art, Alarm clock Animation, Cartoon  Watches, cartoon Character, electronics, cartoons png | PNGWing">
            <a:extLst>
              <a:ext uri="{FF2B5EF4-FFF2-40B4-BE49-F238E27FC236}">
                <a16:creationId xmlns:a16="http://schemas.microsoft.com/office/drawing/2014/main" id="{C38FD620-B38A-47AB-A617-B89FB9E6B5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0575" y="3406775"/>
            <a:ext cx="444500" cy="228600"/>
          </a:xfrm>
          <a:prstGeom prst="rect">
            <a:avLst/>
          </a:prstGeom>
          <a:noFill/>
        </p:spPr>
        <p:txBody>
          <a:bodyPr lIns="68576" tIns="34288" rIns="68576" bIns="34288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E7462D-B309-41D5-94F7-B572A44E0890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801688"/>
            <a:ext cx="6648450" cy="831850"/>
            <a:chOff x="998410" y="872267"/>
            <a:chExt cx="6169073" cy="1108061"/>
          </a:xfrm>
        </p:grpSpPr>
        <p:pic>
          <p:nvPicPr>
            <p:cNvPr id="16404" name="Picture 4" descr="Orange and white alarm clock victor art, Alarm clock Animation, Cartoon  Watches, cartoon Character, electronics, cartoons png | PNGWing">
              <a:extLst>
                <a:ext uri="{FF2B5EF4-FFF2-40B4-BE49-F238E27FC236}">
                  <a16:creationId xmlns:a16="http://schemas.microsoft.com/office/drawing/2014/main" id="{B1E9A74A-E68A-4D48-8D2B-6251D997F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2" t="6985" r="24458" b="10715"/>
            <a:stretch>
              <a:fillRect/>
            </a:stretch>
          </p:blipFill>
          <p:spPr bwMode="auto">
            <a:xfrm>
              <a:off x="998410" y="946476"/>
              <a:ext cx="981915" cy="102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A88DFB-F9E4-4FAB-8FD2-44DFEBE07973}"/>
                </a:ext>
              </a:extLst>
            </p:cNvPr>
            <p:cNvSpPr txBox="1"/>
            <p:nvPr/>
          </p:nvSpPr>
          <p:spPr>
            <a:xfrm>
              <a:off x="2126755" y="872267"/>
              <a:ext cx="5040728" cy="110806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đúng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63B7B610-48AE-4597-94F1-4E13DD49E50A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1711325"/>
            <a:ext cx="8799513" cy="830263"/>
            <a:chOff x="652929" y="1652879"/>
            <a:chExt cx="6122998" cy="831045"/>
          </a:xfrm>
        </p:grpSpPr>
        <p:pic>
          <p:nvPicPr>
            <p:cNvPr id="16402" name="Picture 6" descr="Microphone Icon Symbol - Free vector graphic on Pixabay">
              <a:extLst>
                <a:ext uri="{FF2B5EF4-FFF2-40B4-BE49-F238E27FC236}">
                  <a16:creationId xmlns:a16="http://schemas.microsoft.com/office/drawing/2014/main" id="{FC63D5A4-7FC6-4FA9-9589-1958819D5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29" y="1735786"/>
              <a:ext cx="727777" cy="59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DDB583-9616-47B6-8BA4-257B5BB14F38}"/>
                </a:ext>
              </a:extLst>
            </p:cNvPr>
            <p:cNvSpPr txBox="1"/>
            <p:nvPr/>
          </p:nvSpPr>
          <p:spPr>
            <a:xfrm>
              <a:off x="1481406" y="1652879"/>
              <a:ext cx="5294521" cy="83104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Chỉ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bật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mic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khi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ý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kiến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362B9817-1793-4550-A4CE-227D713AD75F}"/>
              </a:ext>
            </a:extLst>
          </p:cNvPr>
          <p:cNvGrpSpPr>
            <a:grpSpLocks/>
          </p:cNvGrpSpPr>
          <p:nvPr/>
        </p:nvGrpSpPr>
        <p:grpSpPr bwMode="auto">
          <a:xfrm>
            <a:off x="773113" y="2524125"/>
            <a:ext cx="10594975" cy="831850"/>
            <a:chOff x="699175" y="2461445"/>
            <a:chExt cx="7373717" cy="831045"/>
          </a:xfrm>
        </p:grpSpPr>
        <p:pic>
          <p:nvPicPr>
            <p:cNvPr id="16400" name="Picture 8" descr="Camera Cartoon png download - 512*512 - Free Transparent Camcorder png  Download. - CleanPNG / KissPNG">
              <a:extLst>
                <a:ext uri="{FF2B5EF4-FFF2-40B4-BE49-F238E27FC236}">
                  <a16:creationId xmlns:a16="http://schemas.microsoft.com/office/drawing/2014/main" id="{176A7487-B1D4-42C2-A423-4185FE597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0" t="10995" r="21019"/>
            <a:stretch>
              <a:fillRect/>
            </a:stretch>
          </p:blipFill>
          <p:spPr bwMode="auto">
            <a:xfrm>
              <a:off x="699175" y="2486906"/>
              <a:ext cx="776510" cy="75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B039AB-3BAE-4071-8322-047B1093C83C}"/>
                </a:ext>
              </a:extLst>
            </p:cNvPr>
            <p:cNvSpPr txBox="1"/>
            <p:nvPr/>
          </p:nvSpPr>
          <p:spPr>
            <a:xfrm>
              <a:off x="1538855" y="2461445"/>
              <a:ext cx="6534037" cy="83104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Luôn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bật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camera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F807B0D-059E-4855-A36E-E105F452FB6E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3479800"/>
            <a:ext cx="10920412" cy="831850"/>
            <a:chOff x="634156" y="3227087"/>
            <a:chExt cx="7599337" cy="831044"/>
          </a:xfrm>
        </p:grpSpPr>
        <p:pic>
          <p:nvPicPr>
            <p:cNvPr id="16398" name="Picture 14" descr="Listening Document Vector SVG Icon - SVG Repo">
              <a:extLst>
                <a:ext uri="{FF2B5EF4-FFF2-40B4-BE49-F238E27FC236}">
                  <a16:creationId xmlns:a16="http://schemas.microsoft.com/office/drawing/2014/main" id="{D706ECB6-918A-4A0E-9187-914234A3A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56" y="3242489"/>
              <a:ext cx="708599" cy="70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E47DF3-5C26-4A90-B063-C49A999388BE}"/>
                </a:ext>
              </a:extLst>
            </p:cNvPr>
            <p:cNvSpPr txBox="1"/>
            <p:nvPr/>
          </p:nvSpPr>
          <p:spPr>
            <a:xfrm>
              <a:off x="1377629" y="3227087"/>
              <a:ext cx="6855864" cy="83104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trung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lắng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nghe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giảng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00F220-6E42-419F-B44F-5C76AD125B9D}"/>
              </a:ext>
            </a:extLst>
          </p:cNvPr>
          <p:cNvGrpSpPr>
            <a:grpSpLocks/>
          </p:cNvGrpSpPr>
          <p:nvPr/>
        </p:nvGrpSpPr>
        <p:grpSpPr bwMode="auto">
          <a:xfrm>
            <a:off x="766763" y="5353050"/>
            <a:ext cx="8728075" cy="831850"/>
            <a:chOff x="1144996" y="5654243"/>
            <a:chExt cx="8099315" cy="1108061"/>
          </a:xfrm>
        </p:grpSpPr>
        <p:pic>
          <p:nvPicPr>
            <p:cNvPr id="16396" name="图片 19">
              <a:extLst>
                <a:ext uri="{FF2B5EF4-FFF2-40B4-BE49-F238E27FC236}">
                  <a16:creationId xmlns:a16="http://schemas.microsoft.com/office/drawing/2014/main" id="{1A9DD07C-2FE2-4F15-B906-5EFB3B60E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996" y="5822766"/>
              <a:ext cx="815109" cy="86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A3CEC63-9156-40D1-862D-B3706839E71F}"/>
                </a:ext>
              </a:extLst>
            </p:cNvPr>
            <p:cNvSpPr txBox="1"/>
            <p:nvPr/>
          </p:nvSpPr>
          <p:spPr>
            <a:xfrm>
              <a:off x="2003835" y="5654243"/>
              <a:ext cx="7240476" cy="110806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cực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tham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gia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7F466FD8-F1C7-402F-8907-1932279D39A3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4373563"/>
            <a:ext cx="11696700" cy="831850"/>
            <a:chOff x="617751" y="4074012"/>
            <a:chExt cx="8139246" cy="831045"/>
          </a:xfrm>
        </p:grpSpPr>
        <p:pic>
          <p:nvPicPr>
            <p:cNvPr id="16394" name="Picture 16" descr="Amazon.com: MIT Messenger: Appstore for Android">
              <a:extLst>
                <a:ext uri="{FF2B5EF4-FFF2-40B4-BE49-F238E27FC236}">
                  <a16:creationId xmlns:a16="http://schemas.microsoft.com/office/drawing/2014/main" id="{7B4E3B30-787E-4F62-BFE0-81A19F03B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51" y="4083571"/>
              <a:ext cx="751589" cy="75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613C6DF-3DAC-45B7-A439-1C86398F30E5}"/>
                </a:ext>
              </a:extLst>
            </p:cNvPr>
            <p:cNvSpPr txBox="1"/>
            <p:nvPr/>
          </p:nvSpPr>
          <p:spPr>
            <a:xfrm>
              <a:off x="1303754" y="4074012"/>
              <a:ext cx="7453243" cy="83104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nói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khung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chat.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1272746"/>
            <a:chExt cx="12192000" cy="4176584"/>
          </a:xfrm>
        </p:grpSpPr>
        <p:sp>
          <p:nvSpPr>
            <p:cNvPr id="4" name="矩形 3"/>
            <p:cNvSpPr/>
            <p:nvPr/>
          </p:nvSpPr>
          <p:spPr>
            <a:xfrm>
              <a:off x="0" y="1272746"/>
              <a:ext cx="12192000" cy="4176584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85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3298"/>
              <a:ext cx="12192000" cy="4066032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6079" r="22176" b="4390"/>
          <a:stretch/>
        </p:blipFill>
        <p:spPr>
          <a:xfrm>
            <a:off x="350520" y="266023"/>
            <a:ext cx="3429000" cy="6325952"/>
          </a:xfrm>
          <a:prstGeom prst="rect">
            <a:avLst/>
          </a:prstGeom>
        </p:spPr>
      </p:pic>
      <p:sp>
        <p:nvSpPr>
          <p:cNvPr id="12" name="Text Box 17">
            <a:extLst>
              <a:ext uri="{FF2B5EF4-FFF2-40B4-BE49-F238E27FC236}">
                <a16:creationId xmlns:a16="http://schemas.microsoft.com/office/drawing/2014/main" id="{E3C7EC7B-EED2-A04F-981C-868666653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497" y="1690061"/>
            <a:ext cx="169618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FB215A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FB215A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CẦU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FB215A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CẦN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FB215A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B215A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B0656EC4-6E9F-460E-BDBD-F13FD3B5F3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852"/>
          <a:stretch>
            <a:fillRect/>
          </a:stretch>
        </p:blipFill>
        <p:spPr>
          <a:xfrm>
            <a:off x="3947160" y="777240"/>
            <a:ext cx="8107680" cy="5425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5EDB8527-A15E-4775-B289-04E6CD86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019" y="1492179"/>
            <a:ext cx="7472141" cy="379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GB" b="1" dirty="0">
                <a:solidFill>
                  <a:srgbClr val="FB21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GB" b="1" dirty="0">
                <a:solidFill>
                  <a:srgbClr val="FB21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b="1" dirty="0">
                <a:solidFill>
                  <a:srgbClr val="FB21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5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8"/>
          <p:cNvGrpSpPr>
            <a:grpSpLocks/>
          </p:cNvGrpSpPr>
          <p:nvPr/>
        </p:nvGrpSpPr>
        <p:grpSpPr bwMode="auto">
          <a:xfrm>
            <a:off x="744537" y="376190"/>
            <a:ext cx="10075863" cy="1563106"/>
            <a:chOff x="-386521" y="836908"/>
            <a:chExt cx="9185991" cy="1503701"/>
          </a:xfrm>
        </p:grpSpPr>
        <p:sp>
          <p:nvSpPr>
            <p:cNvPr id="4102" name="TextBox 5"/>
            <p:cNvSpPr txBox="1">
              <a:spLocks noChangeArrowheads="1"/>
            </p:cNvSpPr>
            <p:nvPr/>
          </p:nvSpPr>
          <p:spPr bwMode="auto">
            <a:xfrm>
              <a:off x="-386521" y="836908"/>
              <a:ext cx="9185991" cy="680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Th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ứ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sáu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vi-VN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ngày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GB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3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vi-VN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tháng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1</a:t>
              </a:r>
              <a:r>
                <a:rPr kumimoji="0" lang="en-GB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2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năm 2021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endParaRPr>
            </a:p>
          </p:txBody>
        </p:sp>
        <p:sp>
          <p:nvSpPr>
            <p:cNvPr id="4103" name="TextBox 6"/>
            <p:cNvSpPr txBox="1">
              <a:spLocks noChangeArrowheads="1"/>
            </p:cNvSpPr>
            <p:nvPr/>
          </p:nvSpPr>
          <p:spPr bwMode="auto">
            <a:xfrm>
              <a:off x="1103565" y="1659626"/>
              <a:ext cx="3102909" cy="680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Tập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làm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văn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39931" y="1843278"/>
            <a:ext cx="340349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  <a:sym typeface="+mn-ea"/>
              </a:rPr>
              <a:t>Viết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  <a:sym typeface="+mn-ea"/>
              </a:rPr>
              <a:t>thư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2498894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1272746"/>
            <a:chExt cx="12192000" cy="4176584"/>
          </a:xfrm>
        </p:grpSpPr>
        <p:sp>
          <p:nvSpPr>
            <p:cNvPr id="4" name="矩形 3"/>
            <p:cNvSpPr/>
            <p:nvPr/>
          </p:nvSpPr>
          <p:spPr>
            <a:xfrm>
              <a:off x="0" y="1272746"/>
              <a:ext cx="12192000" cy="4176584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85</a:t>
              </a:r>
            </a:p>
            <a:p>
              <a:pPr algn="ctr"/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3298"/>
              <a:ext cx="12192000" cy="4066032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t="6079" r="22176" b="4390"/>
          <a:stretch/>
        </p:blipFill>
        <p:spPr>
          <a:xfrm>
            <a:off x="0" y="-1"/>
            <a:ext cx="6681872" cy="6858001"/>
          </a:xfrm>
          <a:prstGeom prst="rect">
            <a:avLst/>
          </a:prstGeom>
        </p:spPr>
      </p:pic>
      <p:sp>
        <p:nvSpPr>
          <p:cNvPr id="12" name="Text Box 17">
            <a:extLst>
              <a:ext uri="{FF2B5EF4-FFF2-40B4-BE49-F238E27FC236}">
                <a16:creationId xmlns:a16="http://schemas.microsoft.com/office/drawing/2014/main" id="{E3C7EC7B-EED2-A04F-981C-868666653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113" y="1503827"/>
            <a:ext cx="345162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10334FDB-909D-43FC-9407-4779DD303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112" y="929147"/>
            <a:ext cx="4229968" cy="5509200"/>
          </a:xfrm>
          <a:prstGeom prst="rect">
            <a:avLst/>
          </a:prstGeom>
          <a:solidFill>
            <a:srgbClr val="FACEC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8372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57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57"/>
                                  </p:iterate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57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57"/>
                                  </p:iterate>
                                  <p:childTnLst>
                                    <p:set>
                                      <p:cBhvr override="childStyle">
                                        <p:cTn id="18" dur="2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011EA4AE-5C91-48EC-B439-1BA21CD5353D}"/>
              </a:ext>
            </a:extLst>
          </p:cNvPr>
          <p:cNvGrpSpPr/>
          <p:nvPr/>
        </p:nvGrpSpPr>
        <p:grpSpPr>
          <a:xfrm>
            <a:off x="0" y="-912106"/>
            <a:ext cx="12192000" cy="7992845"/>
            <a:chOff x="0" y="1046356"/>
            <a:chExt cx="12192000" cy="4402974"/>
          </a:xfrm>
        </p:grpSpPr>
        <p:sp>
          <p:nvSpPr>
            <p:cNvPr id="3" name="矩形 3">
              <a:extLst>
                <a:ext uri="{FF2B5EF4-FFF2-40B4-BE49-F238E27FC236}">
                  <a16:creationId xmlns:a16="http://schemas.microsoft.com/office/drawing/2014/main" id="{16E5C6A5-9A93-48E4-A741-0A48FF141869}"/>
                </a:ext>
              </a:extLst>
            </p:cNvPr>
            <p:cNvSpPr/>
            <p:nvPr/>
          </p:nvSpPr>
          <p:spPr>
            <a:xfrm>
              <a:off x="0" y="1272746"/>
              <a:ext cx="12192000" cy="4176584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  <a:p>
              <a:pPr algn="ctr"/>
              <a:endParaRPr lang="zh-CN" altLang="en-US" dirty="0"/>
            </a:p>
          </p:txBody>
        </p:sp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F8C6D24-D8DC-4DA2-9CF4-969EE6955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6356"/>
              <a:ext cx="12192000" cy="4066032"/>
            </a:xfrm>
            <a:prstGeom prst="rect">
              <a:avLst/>
            </a:prstGeom>
          </p:spPr>
        </p:pic>
      </p:grpSp>
      <p:sp>
        <p:nvSpPr>
          <p:cNvPr id="6" name="Text Box 17">
            <a:extLst>
              <a:ext uri="{FF2B5EF4-FFF2-40B4-BE49-F238E27FC236}">
                <a16:creationId xmlns:a16="http://schemas.microsoft.com/office/drawing/2014/main" id="{C339ECE7-CA3C-44FA-BAED-0A3D022B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91" y="1624324"/>
            <a:ext cx="11226018" cy="2308324"/>
          </a:xfrm>
          <a:prstGeom prst="rect">
            <a:avLst/>
          </a:prstGeom>
          <a:solidFill>
            <a:srgbClr val="FACEC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 Con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Con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altLang="en-US" sz="3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615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/>
          <p:nvPr/>
        </p:nvSpPr>
        <p:spPr>
          <a:xfrm>
            <a:off x="304169" y="975128"/>
            <a:ext cx="2297918" cy="1200329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</a:t>
            </a: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6" name="Line 6"/>
          <p:cNvSpPr/>
          <p:nvPr/>
        </p:nvSpPr>
        <p:spPr>
          <a:xfrm>
            <a:off x="1470055" y="2175457"/>
            <a:ext cx="0" cy="116544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" name="Text Box 7"/>
          <p:cNvSpPr txBox="1"/>
          <p:nvPr/>
        </p:nvSpPr>
        <p:spPr>
          <a:xfrm>
            <a:off x="323625" y="3340900"/>
            <a:ext cx="2499204" cy="1200329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Phần chính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bức thư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323625" y="5527986"/>
            <a:ext cx="2316326" cy="1200329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Phần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cuối thư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9" name="Line 9"/>
          <p:cNvSpPr/>
          <p:nvPr/>
        </p:nvSpPr>
        <p:spPr>
          <a:xfrm flipH="1">
            <a:off x="1576793" y="4541229"/>
            <a:ext cx="12289" cy="971729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" name="Text Box 11"/>
          <p:cNvSpPr txBox="1"/>
          <p:nvPr/>
        </p:nvSpPr>
        <p:spPr>
          <a:xfrm>
            <a:off x="3352799" y="985248"/>
            <a:ext cx="7550229" cy="107721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Địa điểm, thời gian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thư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Lời xưng hô với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GB" sz="3200" b="1" dirty="0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GB" sz="3200" b="1" dirty="0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GB" sz="3200" b="1" dirty="0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1" name="Line 12"/>
          <p:cNvSpPr/>
          <p:nvPr/>
        </p:nvSpPr>
        <p:spPr>
          <a:xfrm>
            <a:off x="2602086" y="1571097"/>
            <a:ext cx="750713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Text Box 13"/>
          <p:cNvSpPr txBox="1"/>
          <p:nvPr/>
        </p:nvSpPr>
        <p:spPr>
          <a:xfrm>
            <a:off x="3352799" y="2316986"/>
            <a:ext cx="8505137" cy="30469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thăm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khoẻ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tình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GB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GB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GB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GB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GB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GB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đỡ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Hẹn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cố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gắng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đua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tốt</a:t>
            </a:r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" name="Line 14"/>
          <p:cNvSpPr/>
          <p:nvPr/>
        </p:nvSpPr>
        <p:spPr>
          <a:xfrm flipV="1">
            <a:off x="2808386" y="3712464"/>
            <a:ext cx="544413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Text Box 19"/>
          <p:cNvSpPr txBox="1"/>
          <p:nvPr/>
        </p:nvSpPr>
        <p:spPr>
          <a:xfrm>
            <a:off x="3390565" y="5589541"/>
            <a:ext cx="5692476" cy="107721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chào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v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à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hẹn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C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hữ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ký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à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người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thư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5" name="Line 14"/>
          <p:cNvSpPr/>
          <p:nvPr/>
        </p:nvSpPr>
        <p:spPr>
          <a:xfrm flipV="1">
            <a:off x="2653548" y="6128150"/>
            <a:ext cx="750613" cy="1194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F31A3281-0D9D-486C-ADB7-129CAD05087F}"/>
              </a:ext>
            </a:extLst>
          </p:cNvPr>
          <p:cNvSpPr txBox="1"/>
          <p:nvPr/>
        </p:nvSpPr>
        <p:spPr>
          <a:xfrm>
            <a:off x="0" y="109158"/>
            <a:ext cx="11765911" cy="52322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56038" algn="l"/>
              </a:tabLst>
              <a:defRPr/>
            </a:pPr>
            <a:r>
              <a:rPr lang="vi-V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BỐ CỤC</a:t>
            </a:r>
            <a:r>
              <a:rPr lang="en-GB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BỨC</a:t>
            </a:r>
            <a:r>
              <a:rPr kumimoji="0" lang="vi-VN" sz="28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cs typeface="Arial" panose="020B0604020202020204" pitchFamily="34" charset="0"/>
              </a:rPr>
              <a:t> THƯ</a:t>
            </a:r>
            <a:r>
              <a:rPr kumimoji="0" lang="en-GB" sz="28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cs typeface="Arial" panose="020B0604020202020204" pitchFamily="34" charset="0"/>
              </a:rPr>
              <a:t> GỬI BẠN </a:t>
            </a:r>
            <a:r>
              <a:rPr kumimoji="0" lang="en-GB" sz="2800" i="0" u="none" strike="noStrike" kern="1200" normalizeH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cs typeface="Arial" panose="020B0604020202020204" pitchFamily="34" charset="0"/>
              </a:rPr>
              <a:t>LÀM QUEN VÀ HẸN THI ĐUA HỌC TỐT </a:t>
            </a:r>
            <a:endParaRPr kumimoji="0" lang="vi-VN" sz="2800" i="0" u="none" strike="noStrike" kern="1200" normalizeH="0" baseline="0" noProof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uiExpand="1" build="p" animBg="1"/>
      <p:bldP spid="12" grpId="0" uiExpand="1" build="p" animBg="1"/>
      <p:bldP spid="14" grpId="0" uiExpand="1" build="p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/>
          <p:nvPr/>
        </p:nvSpPr>
        <p:spPr>
          <a:xfrm>
            <a:off x="216523" y="485992"/>
            <a:ext cx="1281981" cy="83099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Line 6"/>
          <p:cNvSpPr/>
          <p:nvPr/>
        </p:nvSpPr>
        <p:spPr>
          <a:xfrm flipH="1">
            <a:off x="937666" y="1331513"/>
            <a:ext cx="1480" cy="15502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" name="Text Box 7"/>
          <p:cNvSpPr txBox="1"/>
          <p:nvPr/>
        </p:nvSpPr>
        <p:spPr>
          <a:xfrm>
            <a:off x="71033" y="2878808"/>
            <a:ext cx="1734405" cy="83099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 chính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bức thư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307900" y="5257101"/>
            <a:ext cx="1354427" cy="83099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cuối thư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" name="Line 9"/>
          <p:cNvSpPr/>
          <p:nvPr/>
        </p:nvSpPr>
        <p:spPr>
          <a:xfrm>
            <a:off x="957099" y="3709805"/>
            <a:ext cx="1480" cy="1581059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" name="Text Box 11"/>
          <p:cNvSpPr txBox="1"/>
          <p:nvPr/>
        </p:nvSpPr>
        <p:spPr>
          <a:xfrm>
            <a:off x="2150924" y="363428"/>
            <a:ext cx="4415409" cy="1200329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Địa điểm, thời gian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Lời xưng hô với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en-GB" sz="2400" b="1" dirty="0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400" b="1" dirty="0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GB" sz="2400" b="1" dirty="0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GB" sz="2400" b="1" dirty="0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GB" sz="2400" b="1" dirty="0" err="1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GB" sz="2400" b="1" dirty="0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GB" sz="2400" b="1" dirty="0">
                <a:solidFill>
                  <a:srgbClr val="00863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863D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Line 12"/>
          <p:cNvSpPr/>
          <p:nvPr/>
        </p:nvSpPr>
        <p:spPr>
          <a:xfrm>
            <a:off x="1579227" y="791481"/>
            <a:ext cx="571698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Text Box 13"/>
          <p:cNvSpPr txBox="1"/>
          <p:nvPr/>
        </p:nvSpPr>
        <p:spPr>
          <a:xfrm>
            <a:off x="2270150" y="1740944"/>
            <a:ext cx="4296184" cy="341632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thăm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khoẻ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tình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Hẹn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cố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gắng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đua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tốt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" name="Line 14"/>
          <p:cNvSpPr/>
          <p:nvPr/>
        </p:nvSpPr>
        <p:spPr>
          <a:xfrm flipV="1">
            <a:off x="1819357" y="3307552"/>
            <a:ext cx="41459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Text Box 19"/>
          <p:cNvSpPr txBox="1"/>
          <p:nvPr/>
        </p:nvSpPr>
        <p:spPr>
          <a:xfrm>
            <a:off x="2233949" y="5290864"/>
            <a:ext cx="4335047" cy="83099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chúc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chào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C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hữ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ký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người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thư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" name="Line 14"/>
          <p:cNvSpPr/>
          <p:nvPr/>
        </p:nvSpPr>
        <p:spPr>
          <a:xfrm flipV="1">
            <a:off x="1662327" y="5672600"/>
            <a:ext cx="571622" cy="1194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7" name="图片 14">
            <a:extLst>
              <a:ext uri="{FF2B5EF4-FFF2-40B4-BE49-F238E27FC236}">
                <a16:creationId xmlns:a16="http://schemas.microsoft.com/office/drawing/2014/main" id="{9CB12A6F-05E6-4316-AE5E-407B0CF1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52"/>
          <a:stretch>
            <a:fillRect/>
          </a:stretch>
        </p:blipFill>
        <p:spPr>
          <a:xfrm>
            <a:off x="6495298" y="-5969"/>
            <a:ext cx="5583969" cy="7080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29">
            <a:extLst>
              <a:ext uri="{FF2B5EF4-FFF2-40B4-BE49-F238E27FC236}">
                <a16:creationId xmlns:a16="http://schemas.microsoft.com/office/drawing/2014/main" id="{74D77EA2-768D-4822-8369-5A3888FC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677" y="311588"/>
            <a:ext cx="4827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</a:t>
            </a:r>
            <a:r>
              <a:rPr lang="en-US" alt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Nội</a:t>
            </a:r>
            <a:r>
              <a:rPr lang="en-US" alt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ngày</a:t>
            </a:r>
            <a:r>
              <a:rPr lang="en-US" alt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 </a:t>
            </a: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tháng</a:t>
            </a:r>
            <a:r>
              <a:rPr lang="en-US" alt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12 </a:t>
            </a:r>
            <a:r>
              <a:rPr lang="en-US" altLang="en-US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năm</a:t>
            </a:r>
            <a:r>
              <a:rPr lang="en-US" alt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2021.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C4E8ACF6-DB27-47CE-8160-0E6BFC07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619" y="656074"/>
            <a:ext cx="1804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</a:t>
            </a:r>
            <a:r>
              <a:rPr lang="en-US" altLang="en-US" sz="2000" b="1" i="1" dirty="0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thân</a:t>
            </a:r>
            <a:r>
              <a:rPr lang="en-US" altLang="en-US" sz="2000" b="1" i="1" dirty="0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mến</a:t>
            </a:r>
            <a:r>
              <a:rPr lang="en-US" altLang="en-US" sz="2000" b="1" i="1" dirty="0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!</a:t>
            </a:r>
            <a:endParaRPr lang="en-US" altLang="en-US" sz="2000" i="1" dirty="0">
              <a:solidFill>
                <a:srgbClr val="00863D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D8DEAA81-6FE4-4E55-87CC-143DFB0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282" y="1019980"/>
            <a:ext cx="17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Lý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do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D5C89619-94A2-4620-8665-82F881DA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075" y="1039401"/>
            <a:ext cx="2247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dirty="0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Tớ</a:t>
            </a:r>
            <a:r>
              <a:rPr lang="en-US" altLang="en-US" sz="2000" b="1" i="1" dirty="0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altLang="en-US" sz="2000" b="1" i="1" dirty="0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altLang="en-US" sz="2000" b="1" i="1" dirty="0">
                <a:solidFill>
                  <a:srgbClr val="00863D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qua …</a:t>
            </a:r>
            <a:endParaRPr lang="en-US" altLang="en-US" sz="2000" dirty="0">
              <a:solidFill>
                <a:srgbClr val="00863D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E17FE540-3901-48ED-95F0-2F48E9FEF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755" y="2427461"/>
            <a:ext cx="5019102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Hỏi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thăm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sức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khỏe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đình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tình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việc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thường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giúp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đỡ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đình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100" b="1" i="1" dirty="0">
              <a:solidFill>
                <a:srgbClr val="C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Trao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đổi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tình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phương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pháp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online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hiệu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quả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50" b="1" i="1" dirty="0">
              <a:solidFill>
                <a:srgbClr val="C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Hẹn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nhau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cố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gắng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đua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xem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ai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đặt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kết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quả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cao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năm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này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191B461F-F1A9-4B44-88C1-05B413DA8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449" y="5201179"/>
            <a:ext cx="4831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….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Chào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tạm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biệt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….</a:t>
            </a:r>
            <a:endParaRPr lang="en-US" altLang="en-US" sz="2000" i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6C06A24A-C0CB-4776-9AD6-57796435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946" y="5490040"/>
            <a:ext cx="1449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endParaRPr lang="en-US" altLang="en-US" sz="2000" i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98DCD67D-2C98-4633-8E3A-A35882EF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7812" y="5773679"/>
            <a:ext cx="864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endParaRPr lang="en-US" altLang="en-US" sz="2000" i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D596D8DA-C083-4F0F-B0BB-4C57D545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984" y="6146124"/>
            <a:ext cx="1272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endParaRPr lang="en-US" altLang="en-US" sz="2000" i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38A2EC36-389A-46EE-BFA6-1EFE75BD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676" y="1723227"/>
            <a:ext cx="4509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Tớ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…..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lớp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… </a:t>
            </a:r>
            <a:r>
              <a:rPr lang="en-US" alt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Trường</a:t>
            </a:r>
            <a:r>
              <a:rPr lang="en-US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…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1272746"/>
            <a:ext cx="12192000" cy="4300572"/>
            <a:chOff x="0" y="1272746"/>
            <a:chExt cx="12192000" cy="4300572"/>
          </a:xfrm>
        </p:grpSpPr>
        <p:sp>
          <p:nvSpPr>
            <p:cNvPr id="26" name="矩形 25"/>
            <p:cNvSpPr/>
            <p:nvPr/>
          </p:nvSpPr>
          <p:spPr>
            <a:xfrm>
              <a:off x="0" y="1272746"/>
              <a:ext cx="12192000" cy="4176584"/>
            </a:xfrm>
            <a:prstGeom prst="rect">
              <a:avLst/>
            </a:prstGeom>
            <a:solidFill>
              <a:srgbClr val="DEFDF8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7286"/>
              <a:ext cx="12192000" cy="4066032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2341005" y="2275973"/>
            <a:ext cx="5925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 MẪU</a:t>
            </a:r>
            <a:r>
              <a:rPr kumimoji="0" lang="en-US" altLang="zh-CN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THAM KHẢO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 flipH="1">
            <a:off x="8598834" y="1711725"/>
            <a:ext cx="3544106" cy="5375813"/>
            <a:chOff x="226260" y="1678691"/>
            <a:chExt cx="3544106" cy="5375813"/>
          </a:xfrm>
        </p:grpSpPr>
        <p:sp>
          <p:nvSpPr>
            <p:cNvPr id="30" name="椭圆 29"/>
            <p:cNvSpPr/>
            <p:nvPr/>
          </p:nvSpPr>
          <p:spPr>
            <a:xfrm>
              <a:off x="631319" y="6523212"/>
              <a:ext cx="2323045" cy="272092"/>
            </a:xfrm>
            <a:prstGeom prst="ellipse">
              <a:avLst/>
            </a:prstGeom>
            <a:solidFill>
              <a:srgbClr val="9EB4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60" y="1678691"/>
              <a:ext cx="3544106" cy="5375813"/>
            </a:xfrm>
            <a:prstGeom prst="rect">
              <a:avLst/>
            </a:prstGeom>
            <a:effectLst>
              <a:outerShdw blurRad="1016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982">
            <a:off x="8007211" y="1071466"/>
            <a:ext cx="1481282" cy="1481282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4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33AA1A94-4A7A-4A35-B2FC-945E9136AF5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0.7|0.5|0.5|0.7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自我介绍.pptx" id="{9CA782AD-DB7E-43C6-ACA2-FFE48FCA813C}" vid="{B9A1D65E-B96F-4E68-82D3-417E629A779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1672</Words>
  <Application>Microsoft Office PowerPoint</Application>
  <PresentationFormat>Màn hình rộng</PresentationFormat>
  <Paragraphs>122</Paragraphs>
  <Slides>15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4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HP001 5 hàng</vt:lpstr>
      <vt:lpstr>Questrial</vt:lpstr>
      <vt:lpstr>Times New Roman</vt:lpstr>
      <vt:lpstr>方正卡通简体</vt:lpstr>
      <vt:lpstr>Office 主题​​</vt:lpstr>
      <vt:lpstr>1_Office Theme</vt:lpstr>
      <vt:lpstr>2_Office 主题​​</vt:lpstr>
      <vt:lpstr>Default Design</vt:lpstr>
      <vt:lpstr>Document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NhungRose</cp:lastModifiedBy>
  <cp:revision>67</cp:revision>
  <dcterms:created xsi:type="dcterms:W3CDTF">2018-06-21T10:17:50Z</dcterms:created>
  <dcterms:modified xsi:type="dcterms:W3CDTF">2021-12-05T04:23:48Z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