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72" r:id="rId2"/>
    <p:sldId id="323" r:id="rId3"/>
    <p:sldId id="269" r:id="rId4"/>
    <p:sldId id="377" r:id="rId5"/>
    <p:sldId id="270" r:id="rId6"/>
    <p:sldId id="285" r:id="rId7"/>
    <p:sldId id="291" r:id="rId8"/>
    <p:sldId id="271" r:id="rId9"/>
    <p:sldId id="272" r:id="rId10"/>
    <p:sldId id="273" r:id="rId11"/>
    <p:sldId id="286" r:id="rId12"/>
    <p:sldId id="274" r:id="rId13"/>
    <p:sldId id="292" r:id="rId14"/>
    <p:sldId id="293" r:id="rId15"/>
    <p:sldId id="288" r:id="rId16"/>
    <p:sldId id="296" r:id="rId17"/>
    <p:sldId id="287" r:id="rId18"/>
    <p:sldId id="280" r:id="rId19"/>
    <p:sldId id="374" r:id="rId20"/>
    <p:sldId id="282" r:id="rId21"/>
    <p:sldId id="324" r:id="rId22"/>
    <p:sldId id="375" r:id="rId23"/>
    <p:sldId id="376"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CC"/>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2181" autoAdjust="0"/>
  </p:normalViewPr>
  <p:slideViewPr>
    <p:cSldViewPr snapToGrid="0">
      <p:cViewPr varScale="1">
        <p:scale>
          <a:sx n="69" d="100"/>
          <a:sy n="69" d="100"/>
        </p:scale>
        <p:origin x="756" y="48"/>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FE3A17E3-6A89-4095-BD30-16657B828D0B}" type="datetimeFigureOut">
              <a:rPr lang="en-US" smtClean="0"/>
              <a:t>12/9/2021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1EA640-BE9C-4D34-8120-74047C17BD65}" type="slidenum">
              <a:rPr lang="en-US" smtClean="0"/>
              <a:t>‹#›</a:t>
            </a:fld>
            <a:endParaRPr lang="en-US"/>
          </a:p>
        </p:txBody>
      </p:sp>
    </p:spTree>
    <p:extLst>
      <p:ext uri="{BB962C8B-B14F-4D97-AF65-F5344CB8AC3E}">
        <p14:creationId xmlns:p14="http://schemas.microsoft.com/office/powerpoint/2010/main" val="20953842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E3A17E3-6A89-4095-BD30-16657B828D0B}" type="datetimeFigureOut">
              <a:rPr lang="en-US" smtClean="0"/>
              <a:t>12/9/2021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1EA640-BE9C-4D34-8120-74047C17BD65}" type="slidenum">
              <a:rPr lang="en-US" smtClean="0"/>
              <a:t>‹#›</a:t>
            </a:fld>
            <a:endParaRPr lang="en-US"/>
          </a:p>
        </p:txBody>
      </p:sp>
    </p:spTree>
    <p:extLst>
      <p:ext uri="{BB962C8B-B14F-4D97-AF65-F5344CB8AC3E}">
        <p14:creationId xmlns:p14="http://schemas.microsoft.com/office/powerpoint/2010/main" val="6323599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E3A17E3-6A89-4095-BD30-16657B828D0B}" type="datetimeFigureOut">
              <a:rPr lang="en-US" smtClean="0"/>
              <a:t>12/9/2021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1EA640-BE9C-4D34-8120-74047C17BD65}" type="slidenum">
              <a:rPr lang="en-US" smtClean="0"/>
              <a:t>‹#›</a:t>
            </a:fld>
            <a:endParaRPr lang="en-US"/>
          </a:p>
        </p:txBody>
      </p:sp>
    </p:spTree>
    <p:extLst>
      <p:ext uri="{BB962C8B-B14F-4D97-AF65-F5344CB8AC3E}">
        <p14:creationId xmlns:p14="http://schemas.microsoft.com/office/powerpoint/2010/main" val="16211755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E3A17E3-6A89-4095-BD30-16657B828D0B}" type="datetimeFigureOut">
              <a:rPr lang="en-US" smtClean="0"/>
              <a:t>12/9/2021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1EA640-BE9C-4D34-8120-74047C17BD65}" type="slidenum">
              <a:rPr lang="en-US" smtClean="0"/>
              <a:t>‹#›</a:t>
            </a:fld>
            <a:endParaRPr lang="en-US"/>
          </a:p>
        </p:txBody>
      </p:sp>
    </p:spTree>
    <p:extLst>
      <p:ext uri="{BB962C8B-B14F-4D97-AF65-F5344CB8AC3E}">
        <p14:creationId xmlns:p14="http://schemas.microsoft.com/office/powerpoint/2010/main" val="17566611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E3A17E3-6A89-4095-BD30-16657B828D0B}" type="datetimeFigureOut">
              <a:rPr lang="en-US" smtClean="0"/>
              <a:t>12/9/2021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1EA640-BE9C-4D34-8120-74047C17BD65}" type="slidenum">
              <a:rPr lang="en-US" smtClean="0"/>
              <a:t>‹#›</a:t>
            </a:fld>
            <a:endParaRPr lang="en-US"/>
          </a:p>
        </p:txBody>
      </p:sp>
    </p:spTree>
    <p:extLst>
      <p:ext uri="{BB962C8B-B14F-4D97-AF65-F5344CB8AC3E}">
        <p14:creationId xmlns:p14="http://schemas.microsoft.com/office/powerpoint/2010/main" val="29847981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E3A17E3-6A89-4095-BD30-16657B828D0B}" type="datetimeFigureOut">
              <a:rPr lang="en-US" smtClean="0"/>
              <a:t>12/9/2021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1EA640-BE9C-4D34-8120-74047C17BD65}" type="slidenum">
              <a:rPr lang="en-US" smtClean="0"/>
              <a:t>‹#›</a:t>
            </a:fld>
            <a:endParaRPr lang="en-US"/>
          </a:p>
        </p:txBody>
      </p:sp>
    </p:spTree>
    <p:extLst>
      <p:ext uri="{BB962C8B-B14F-4D97-AF65-F5344CB8AC3E}">
        <p14:creationId xmlns:p14="http://schemas.microsoft.com/office/powerpoint/2010/main" val="19931982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E3A17E3-6A89-4095-BD30-16657B828D0B}" type="datetimeFigureOut">
              <a:rPr lang="en-US" smtClean="0"/>
              <a:t>12/9/2021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81EA640-BE9C-4D34-8120-74047C17BD65}" type="slidenum">
              <a:rPr lang="en-US" smtClean="0"/>
              <a:t>‹#›</a:t>
            </a:fld>
            <a:endParaRPr lang="en-US"/>
          </a:p>
        </p:txBody>
      </p:sp>
    </p:spTree>
    <p:extLst>
      <p:ext uri="{BB962C8B-B14F-4D97-AF65-F5344CB8AC3E}">
        <p14:creationId xmlns:p14="http://schemas.microsoft.com/office/powerpoint/2010/main" val="8659125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E3A17E3-6A89-4095-BD30-16657B828D0B}" type="datetimeFigureOut">
              <a:rPr lang="en-US" smtClean="0"/>
              <a:t>12/9/2021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81EA640-BE9C-4D34-8120-74047C17BD65}" type="slidenum">
              <a:rPr lang="en-US" smtClean="0"/>
              <a:t>‹#›</a:t>
            </a:fld>
            <a:endParaRPr lang="en-US"/>
          </a:p>
        </p:txBody>
      </p:sp>
    </p:spTree>
    <p:extLst>
      <p:ext uri="{BB962C8B-B14F-4D97-AF65-F5344CB8AC3E}">
        <p14:creationId xmlns:p14="http://schemas.microsoft.com/office/powerpoint/2010/main" val="23602778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E3A17E3-6A89-4095-BD30-16657B828D0B}" type="datetimeFigureOut">
              <a:rPr lang="en-US" smtClean="0"/>
              <a:t>12/9/2021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81EA640-BE9C-4D34-8120-74047C17BD65}" type="slidenum">
              <a:rPr lang="en-US" smtClean="0"/>
              <a:t>‹#›</a:t>
            </a:fld>
            <a:endParaRPr lang="en-US"/>
          </a:p>
        </p:txBody>
      </p:sp>
    </p:spTree>
    <p:extLst>
      <p:ext uri="{BB962C8B-B14F-4D97-AF65-F5344CB8AC3E}">
        <p14:creationId xmlns:p14="http://schemas.microsoft.com/office/powerpoint/2010/main" val="15327914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E3A17E3-6A89-4095-BD30-16657B828D0B}" type="datetimeFigureOut">
              <a:rPr lang="en-US" smtClean="0"/>
              <a:t>12/9/2021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1EA640-BE9C-4D34-8120-74047C17BD65}" type="slidenum">
              <a:rPr lang="en-US" smtClean="0"/>
              <a:t>‹#›</a:t>
            </a:fld>
            <a:endParaRPr lang="en-US"/>
          </a:p>
        </p:txBody>
      </p:sp>
    </p:spTree>
    <p:extLst>
      <p:ext uri="{BB962C8B-B14F-4D97-AF65-F5344CB8AC3E}">
        <p14:creationId xmlns:p14="http://schemas.microsoft.com/office/powerpoint/2010/main" val="37292116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E3A17E3-6A89-4095-BD30-16657B828D0B}" type="datetimeFigureOut">
              <a:rPr lang="en-US" smtClean="0"/>
              <a:t>12/9/2021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1EA640-BE9C-4D34-8120-74047C17BD65}" type="slidenum">
              <a:rPr lang="en-US" smtClean="0"/>
              <a:t>‹#›</a:t>
            </a:fld>
            <a:endParaRPr lang="en-US"/>
          </a:p>
        </p:txBody>
      </p:sp>
    </p:spTree>
    <p:extLst>
      <p:ext uri="{BB962C8B-B14F-4D97-AF65-F5344CB8AC3E}">
        <p14:creationId xmlns:p14="http://schemas.microsoft.com/office/powerpoint/2010/main" val="7071632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E3A17E3-6A89-4095-BD30-16657B828D0B}" type="datetimeFigureOut">
              <a:rPr lang="en-US" smtClean="0"/>
              <a:t>12/9/2021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81EA640-BE9C-4D34-8120-74047C17BD65}" type="slidenum">
              <a:rPr lang="en-US" smtClean="0"/>
              <a:t>‹#›</a:t>
            </a:fld>
            <a:endParaRPr lang="en-US"/>
          </a:p>
        </p:txBody>
      </p:sp>
    </p:spTree>
    <p:extLst>
      <p:ext uri="{BB962C8B-B14F-4D97-AF65-F5344CB8AC3E}">
        <p14:creationId xmlns:p14="http://schemas.microsoft.com/office/powerpoint/2010/main" val="14605408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3.wmf"/><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3.wmf"/><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gif"/><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3.wmf"/><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3.wm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3.wmf"/><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3.wmf"/><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3.wmf"/><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3.wmf"/><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3.wmf"/><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3.wmf"/><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3.wmf"/><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3.wmf"/><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9218" name="Picture 28" descr="hinhnen_9">
            <a:extLst>
              <a:ext uri="{FF2B5EF4-FFF2-40B4-BE49-F238E27FC236}">
                <a16:creationId xmlns:a16="http://schemas.microsoft.com/office/drawing/2014/main" id="{BB4F1FF5-765A-4C5F-A521-9BDF3ED5B5F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90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9" name="Text Box 7">
            <a:extLst>
              <a:ext uri="{FF2B5EF4-FFF2-40B4-BE49-F238E27FC236}">
                <a16:creationId xmlns:a16="http://schemas.microsoft.com/office/drawing/2014/main" id="{1F1561F5-EC53-4B57-9655-FBE5ED13E9D2}"/>
              </a:ext>
            </a:extLst>
          </p:cNvPr>
          <p:cNvSpPr txBox="1">
            <a:spLocks noChangeArrowheads="1"/>
          </p:cNvSpPr>
          <p:nvPr/>
        </p:nvSpPr>
        <p:spPr bwMode="auto">
          <a:xfrm>
            <a:off x="6600825" y="5516563"/>
            <a:ext cx="4067175" cy="57943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endParaRPr lang="en-US" altLang="en-US" sz="3200">
              <a:solidFill>
                <a:srgbClr val="000099"/>
              </a:solidFill>
              <a:latin typeface=".VnCommercial Script" panose="020B7200000000000000" pitchFamily="34" charset="0"/>
              <a:cs typeface="Arial" panose="020B0604020202020204" pitchFamily="34" charset="0"/>
            </a:endParaRPr>
          </a:p>
        </p:txBody>
      </p:sp>
      <p:sp>
        <p:nvSpPr>
          <p:cNvPr id="9220" name="Text Box 8">
            <a:extLst>
              <a:ext uri="{FF2B5EF4-FFF2-40B4-BE49-F238E27FC236}">
                <a16:creationId xmlns:a16="http://schemas.microsoft.com/office/drawing/2014/main" id="{ACA87FA2-8A0D-48C6-A416-23C3631E9BD4}"/>
              </a:ext>
            </a:extLst>
          </p:cNvPr>
          <p:cNvSpPr txBox="1">
            <a:spLocks noChangeArrowheads="1"/>
          </p:cNvSpPr>
          <p:nvPr/>
        </p:nvSpPr>
        <p:spPr bwMode="auto">
          <a:xfrm>
            <a:off x="6600825" y="6078538"/>
            <a:ext cx="4067175" cy="36671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endParaRPr lang="en-US" altLang="en-US" b="1">
              <a:solidFill>
                <a:srgbClr val="FF0066"/>
              </a:solidFill>
              <a:cs typeface="Arial" panose="020B0604020202020204" pitchFamily="34" charset="0"/>
            </a:endParaRPr>
          </a:p>
        </p:txBody>
      </p:sp>
      <p:pic>
        <p:nvPicPr>
          <p:cNvPr id="9221" name="Picture 24" descr="etoilejaunety0">
            <a:extLst>
              <a:ext uri="{FF2B5EF4-FFF2-40B4-BE49-F238E27FC236}">
                <a16:creationId xmlns:a16="http://schemas.microsoft.com/office/drawing/2014/main" id="{8D1932FB-B90C-4494-A4AE-4EF35C56B3C0}"/>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351088" y="1196975"/>
            <a:ext cx="15113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2" name="Picture 25" descr="etoilejaunety0">
            <a:extLst>
              <a:ext uri="{FF2B5EF4-FFF2-40B4-BE49-F238E27FC236}">
                <a16:creationId xmlns:a16="http://schemas.microsoft.com/office/drawing/2014/main" id="{58B08DC6-C56B-46FD-9226-51D07FFAFE7C}"/>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495550" y="3284538"/>
            <a:ext cx="15113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3" name="Picture 26" descr="etoilejaunety0">
            <a:extLst>
              <a:ext uri="{FF2B5EF4-FFF2-40B4-BE49-F238E27FC236}">
                <a16:creationId xmlns:a16="http://schemas.microsoft.com/office/drawing/2014/main" id="{88778CD2-A9B7-4016-99C9-A068908956EC}"/>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535863" y="3357563"/>
            <a:ext cx="15113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4" name="WordArt 29">
            <a:extLst>
              <a:ext uri="{FF2B5EF4-FFF2-40B4-BE49-F238E27FC236}">
                <a16:creationId xmlns:a16="http://schemas.microsoft.com/office/drawing/2014/main" id="{2E5AF169-1B9C-4D9B-80E4-69C7E0347682}"/>
              </a:ext>
            </a:extLst>
          </p:cNvPr>
          <p:cNvSpPr>
            <a:spLocks noChangeArrowheads="1" noChangeShapeType="1" noTextEdit="1"/>
          </p:cNvSpPr>
          <p:nvPr/>
        </p:nvSpPr>
        <p:spPr bwMode="auto">
          <a:xfrm>
            <a:off x="2209800" y="1219200"/>
            <a:ext cx="7334250" cy="5791200"/>
          </a:xfrm>
          <a:prstGeom prst="rect">
            <a:avLst/>
          </a:prstGeom>
        </p:spPr>
        <p:txBody>
          <a:bodyPr spcFirstLastPara="1" wrap="none" fromWordArt="1">
            <a:prstTxWarp prst="textArchUp">
              <a:avLst>
                <a:gd name="adj" fmla="val 10800004"/>
              </a:avLst>
            </a:prstTxWarp>
          </a:bodyPr>
          <a:lstStyle/>
          <a:p>
            <a:pPr algn="ctr"/>
            <a:r>
              <a:rPr lang="en-US" sz="5400" b="1" i="1" kern="10" dirty="0" err="1">
                <a:ln w="19050">
                  <a:solidFill>
                    <a:srgbClr val="FFFF00"/>
                  </a:solidFill>
                  <a:round/>
                  <a:headEnd/>
                  <a:tailEnd/>
                </a:ln>
                <a:solidFill>
                  <a:srgbClr val="FF0000"/>
                </a:solidFill>
                <a:effectLst>
                  <a:outerShdw dist="35921" dir="2700000" algn="ctr" rotWithShape="0">
                    <a:srgbClr val="990000"/>
                  </a:outerShdw>
                </a:effectLst>
                <a:latin typeface="Times New Roman" panose="02020603050405020304" pitchFamily="18" charset="0"/>
                <a:cs typeface="Times New Roman" panose="02020603050405020304" pitchFamily="18" charset="0"/>
              </a:rPr>
              <a:t>Chào</a:t>
            </a:r>
            <a:r>
              <a:rPr lang="en-US" sz="5400" b="1" i="1" kern="10" dirty="0">
                <a:ln w="19050">
                  <a:solidFill>
                    <a:srgbClr val="FFFF00"/>
                  </a:solidFill>
                  <a:round/>
                  <a:headEnd/>
                  <a:tailEnd/>
                </a:ln>
                <a:solidFill>
                  <a:srgbClr val="FF0000"/>
                </a:solidFill>
                <a:effectLst>
                  <a:outerShdw dist="35921" dir="2700000" algn="ctr" rotWithShape="0">
                    <a:srgbClr val="990000"/>
                  </a:outerShdw>
                </a:effectLst>
                <a:latin typeface="Times New Roman" panose="02020603050405020304" pitchFamily="18" charset="0"/>
                <a:cs typeface="Times New Roman" panose="02020603050405020304" pitchFamily="18" charset="0"/>
              </a:rPr>
              <a:t> </a:t>
            </a:r>
            <a:r>
              <a:rPr lang="en-US" sz="5400" b="1" i="1" kern="10" dirty="0" err="1">
                <a:ln w="19050">
                  <a:solidFill>
                    <a:srgbClr val="FFFF00"/>
                  </a:solidFill>
                  <a:round/>
                  <a:headEnd/>
                  <a:tailEnd/>
                </a:ln>
                <a:solidFill>
                  <a:srgbClr val="FF0000"/>
                </a:solidFill>
                <a:effectLst>
                  <a:outerShdw dist="35921" dir="2700000" algn="ctr" rotWithShape="0">
                    <a:srgbClr val="990000"/>
                  </a:outerShdw>
                </a:effectLst>
                <a:latin typeface="Times New Roman" panose="02020603050405020304" pitchFamily="18" charset="0"/>
                <a:cs typeface="Times New Roman" panose="02020603050405020304" pitchFamily="18" charset="0"/>
              </a:rPr>
              <a:t>mừng</a:t>
            </a:r>
            <a:r>
              <a:rPr lang="en-US" sz="5400" b="1" i="1" kern="10" dirty="0">
                <a:ln w="19050">
                  <a:solidFill>
                    <a:srgbClr val="FFFF00"/>
                  </a:solidFill>
                  <a:round/>
                  <a:headEnd/>
                  <a:tailEnd/>
                </a:ln>
                <a:solidFill>
                  <a:srgbClr val="FF0000"/>
                </a:solidFill>
                <a:effectLst>
                  <a:outerShdw dist="35921" dir="2700000" algn="ctr" rotWithShape="0">
                    <a:srgbClr val="990000"/>
                  </a:outerShdw>
                </a:effectLst>
                <a:latin typeface="Times New Roman" panose="02020603050405020304" pitchFamily="18" charset="0"/>
                <a:cs typeface="Times New Roman" panose="02020603050405020304" pitchFamily="18" charset="0"/>
              </a:rPr>
              <a:t> </a:t>
            </a:r>
            <a:r>
              <a:rPr lang="en-US" sz="5400" b="1" i="1" kern="10" dirty="0" err="1">
                <a:ln w="19050">
                  <a:solidFill>
                    <a:srgbClr val="FFFF00"/>
                  </a:solidFill>
                  <a:round/>
                  <a:headEnd/>
                  <a:tailEnd/>
                </a:ln>
                <a:solidFill>
                  <a:srgbClr val="FF0000"/>
                </a:solidFill>
                <a:effectLst>
                  <a:outerShdw dist="35921" dir="2700000" algn="ctr" rotWithShape="0">
                    <a:srgbClr val="990000"/>
                  </a:outerShdw>
                </a:effectLst>
                <a:latin typeface="Times New Roman" panose="02020603050405020304" pitchFamily="18" charset="0"/>
                <a:cs typeface="Times New Roman" panose="02020603050405020304" pitchFamily="18" charset="0"/>
              </a:rPr>
              <a:t>các</a:t>
            </a:r>
            <a:r>
              <a:rPr lang="en-US" sz="5400" b="1" i="1" kern="10" dirty="0">
                <a:ln w="19050">
                  <a:solidFill>
                    <a:srgbClr val="FFFF00"/>
                  </a:solidFill>
                  <a:round/>
                  <a:headEnd/>
                  <a:tailEnd/>
                </a:ln>
                <a:solidFill>
                  <a:srgbClr val="FF0000"/>
                </a:solidFill>
                <a:effectLst>
                  <a:outerShdw dist="35921" dir="2700000" algn="ctr" rotWithShape="0">
                    <a:srgbClr val="990000"/>
                  </a:outerShdw>
                </a:effectLst>
                <a:latin typeface="Times New Roman" panose="02020603050405020304" pitchFamily="18" charset="0"/>
                <a:cs typeface="Times New Roman" panose="02020603050405020304" pitchFamily="18" charset="0"/>
              </a:rPr>
              <a:t> con </a:t>
            </a:r>
            <a:r>
              <a:rPr lang="en-US" sz="5400" b="1" i="1" kern="10" dirty="0" err="1">
                <a:ln w="19050">
                  <a:solidFill>
                    <a:srgbClr val="FFFF00"/>
                  </a:solidFill>
                  <a:round/>
                  <a:headEnd/>
                  <a:tailEnd/>
                </a:ln>
                <a:solidFill>
                  <a:srgbClr val="FF0000"/>
                </a:solidFill>
                <a:effectLst>
                  <a:outerShdw dist="35921" dir="2700000" algn="ctr" rotWithShape="0">
                    <a:srgbClr val="990000"/>
                  </a:outerShdw>
                </a:effectLst>
                <a:latin typeface="Times New Roman" panose="02020603050405020304" pitchFamily="18" charset="0"/>
                <a:cs typeface="Times New Roman" panose="02020603050405020304" pitchFamily="18" charset="0"/>
              </a:rPr>
              <a:t>đến</a:t>
            </a:r>
            <a:r>
              <a:rPr lang="en-US" sz="5400" b="1" i="1" kern="10" dirty="0">
                <a:ln w="19050">
                  <a:solidFill>
                    <a:srgbClr val="FFFF00"/>
                  </a:solidFill>
                  <a:round/>
                  <a:headEnd/>
                  <a:tailEnd/>
                </a:ln>
                <a:solidFill>
                  <a:srgbClr val="FF0000"/>
                </a:solidFill>
                <a:effectLst>
                  <a:outerShdw dist="35921" dir="2700000" algn="ctr" rotWithShape="0">
                    <a:srgbClr val="990000"/>
                  </a:outerShdw>
                </a:effectLst>
                <a:latin typeface="Times New Roman" panose="02020603050405020304" pitchFamily="18" charset="0"/>
                <a:cs typeface="Times New Roman" panose="02020603050405020304" pitchFamily="18" charset="0"/>
              </a:rPr>
              <a:t> </a:t>
            </a:r>
            <a:r>
              <a:rPr lang="en-US" sz="5400" b="1" i="1" kern="10" dirty="0" err="1">
                <a:ln w="19050">
                  <a:solidFill>
                    <a:srgbClr val="FFFF00"/>
                  </a:solidFill>
                  <a:round/>
                  <a:headEnd/>
                  <a:tailEnd/>
                </a:ln>
                <a:solidFill>
                  <a:srgbClr val="FF0000"/>
                </a:solidFill>
                <a:effectLst>
                  <a:outerShdw dist="35921" dir="2700000" algn="ctr" rotWithShape="0">
                    <a:srgbClr val="990000"/>
                  </a:outerShdw>
                </a:effectLst>
                <a:latin typeface="Times New Roman" panose="02020603050405020304" pitchFamily="18" charset="0"/>
                <a:cs typeface="Times New Roman" panose="02020603050405020304" pitchFamily="18" charset="0"/>
              </a:rPr>
              <a:t>với</a:t>
            </a:r>
            <a:r>
              <a:rPr lang="en-US" sz="5400" b="1" i="1" kern="10" dirty="0">
                <a:ln w="19050">
                  <a:solidFill>
                    <a:srgbClr val="FFFF00"/>
                  </a:solidFill>
                  <a:round/>
                  <a:headEnd/>
                  <a:tailEnd/>
                </a:ln>
                <a:solidFill>
                  <a:srgbClr val="FF0000"/>
                </a:solidFill>
                <a:effectLst>
                  <a:outerShdw dist="35921" dir="2700000" algn="ctr" rotWithShape="0">
                    <a:srgbClr val="990000"/>
                  </a:outerShdw>
                </a:effectLst>
                <a:latin typeface="Times New Roman" panose="02020603050405020304" pitchFamily="18" charset="0"/>
                <a:cs typeface="Times New Roman" panose="02020603050405020304" pitchFamily="18" charset="0"/>
              </a:rPr>
              <a:t> </a:t>
            </a:r>
            <a:r>
              <a:rPr lang="en-US" sz="5400" b="1" i="1" kern="10" dirty="0" err="1">
                <a:ln w="19050">
                  <a:solidFill>
                    <a:srgbClr val="FFFF00"/>
                  </a:solidFill>
                  <a:round/>
                  <a:headEnd/>
                  <a:tailEnd/>
                </a:ln>
                <a:solidFill>
                  <a:srgbClr val="FF0000"/>
                </a:solidFill>
                <a:effectLst>
                  <a:outerShdw dist="35921" dir="2700000" algn="ctr" rotWithShape="0">
                    <a:srgbClr val="990000"/>
                  </a:outerShdw>
                </a:effectLst>
                <a:latin typeface="Times New Roman" panose="02020603050405020304" pitchFamily="18" charset="0"/>
                <a:cs typeface="Times New Roman" panose="02020603050405020304" pitchFamily="18" charset="0"/>
              </a:rPr>
              <a:t>tiết</a:t>
            </a:r>
            <a:r>
              <a:rPr lang="en-US" sz="5400" b="1" i="1" kern="10" dirty="0">
                <a:ln w="19050">
                  <a:solidFill>
                    <a:srgbClr val="FFFF00"/>
                  </a:solidFill>
                  <a:round/>
                  <a:headEnd/>
                  <a:tailEnd/>
                </a:ln>
                <a:solidFill>
                  <a:srgbClr val="FF0000"/>
                </a:solidFill>
                <a:effectLst>
                  <a:outerShdw dist="35921" dir="2700000" algn="ctr" rotWithShape="0">
                    <a:srgbClr val="990000"/>
                  </a:outerShdw>
                </a:effectLst>
                <a:latin typeface="Times New Roman" panose="02020603050405020304" pitchFamily="18" charset="0"/>
                <a:cs typeface="Times New Roman" panose="02020603050405020304" pitchFamily="18" charset="0"/>
              </a:rPr>
              <a:t> </a:t>
            </a:r>
            <a:r>
              <a:rPr lang="en-US" sz="5400" b="1" i="1" kern="10" dirty="0" err="1">
                <a:ln w="19050">
                  <a:solidFill>
                    <a:srgbClr val="FFFF00"/>
                  </a:solidFill>
                  <a:round/>
                  <a:headEnd/>
                  <a:tailEnd/>
                </a:ln>
                <a:solidFill>
                  <a:srgbClr val="FF0000"/>
                </a:solidFill>
                <a:effectLst>
                  <a:outerShdw dist="35921" dir="2700000" algn="ctr" rotWithShape="0">
                    <a:srgbClr val="990000"/>
                  </a:outerShdw>
                </a:effectLst>
                <a:latin typeface="Times New Roman" panose="02020603050405020304" pitchFamily="18" charset="0"/>
                <a:cs typeface="Times New Roman" panose="02020603050405020304" pitchFamily="18" charset="0"/>
              </a:rPr>
              <a:t>học</a:t>
            </a:r>
            <a:endParaRPr lang="en-US" sz="5400" b="1" i="1" kern="10" dirty="0">
              <a:ln w="19050">
                <a:solidFill>
                  <a:srgbClr val="FFFF00"/>
                </a:solidFill>
                <a:round/>
                <a:headEnd/>
                <a:tailEnd/>
              </a:ln>
              <a:solidFill>
                <a:srgbClr val="FF0000"/>
              </a:solidFill>
              <a:effectLst>
                <a:outerShdw dist="35921" dir="2700000" algn="ctr" rotWithShape="0">
                  <a:srgbClr val="990000"/>
                </a:outerShdw>
              </a:effectLst>
              <a:latin typeface="Times New Roman" panose="02020603050405020304" pitchFamily="18" charset="0"/>
              <a:cs typeface="Times New Roman" panose="02020603050405020304" pitchFamily="18" charset="0"/>
            </a:endParaRPr>
          </a:p>
        </p:txBody>
      </p:sp>
      <p:sp>
        <p:nvSpPr>
          <p:cNvPr id="9225" name="WordArt 31">
            <a:extLst>
              <a:ext uri="{FF2B5EF4-FFF2-40B4-BE49-F238E27FC236}">
                <a16:creationId xmlns:a16="http://schemas.microsoft.com/office/drawing/2014/main" id="{763773F7-A6B3-4FD3-BA3B-6ADCBAEBD765}"/>
              </a:ext>
            </a:extLst>
          </p:cNvPr>
          <p:cNvSpPr>
            <a:spLocks noChangeArrowheads="1" noChangeShapeType="1" noTextEdit="1"/>
          </p:cNvSpPr>
          <p:nvPr/>
        </p:nvSpPr>
        <p:spPr bwMode="auto">
          <a:xfrm>
            <a:off x="4484688" y="1687513"/>
            <a:ext cx="2933700" cy="1047750"/>
          </a:xfrm>
          <a:prstGeom prst="rect">
            <a:avLst/>
          </a:prstGeom>
        </p:spPr>
        <p:txBody>
          <a:bodyPr wrap="none" fromWordArt="1">
            <a:prstTxWarp prst="textPlain">
              <a:avLst>
                <a:gd name="adj" fmla="val 50000"/>
              </a:avLst>
            </a:prstTxWarp>
          </a:bodyPr>
          <a:lstStyle/>
          <a:p>
            <a:pPr algn="ctr"/>
            <a:r>
              <a:rPr lang="en-US" sz="3600" b="1" kern="10" dirty="0" err="1">
                <a:ln w="9525">
                  <a:solidFill>
                    <a:srgbClr val="FF0000"/>
                  </a:solidFill>
                  <a:round/>
                  <a:headEnd/>
                  <a:tailEnd/>
                </a:ln>
                <a:solidFill>
                  <a:srgbClr val="FF0066"/>
                </a:solidFill>
                <a:effectLst>
                  <a:outerShdw dist="53882" dir="2700000" algn="ctr" rotWithShape="0">
                    <a:srgbClr val="9999FF">
                      <a:alpha val="79999"/>
                    </a:srgbClr>
                  </a:outerShdw>
                </a:effectLst>
                <a:latin typeface="Times New Roman" panose="02020603050405020304" pitchFamily="18" charset="0"/>
                <a:cs typeface="Times New Roman" panose="02020603050405020304" pitchFamily="18" charset="0"/>
              </a:rPr>
              <a:t>Môn</a:t>
            </a:r>
            <a:r>
              <a:rPr lang="en-US" sz="3600" b="1" kern="10" dirty="0">
                <a:ln w="9525">
                  <a:solidFill>
                    <a:srgbClr val="FF0000"/>
                  </a:solidFill>
                  <a:round/>
                  <a:headEnd/>
                  <a:tailEnd/>
                </a:ln>
                <a:solidFill>
                  <a:srgbClr val="FF0066"/>
                </a:solidFill>
                <a:effectLst>
                  <a:outerShdw dist="53882" dir="2700000" algn="ctr" rotWithShape="0">
                    <a:srgbClr val="9999FF">
                      <a:alpha val="79999"/>
                    </a:srgbClr>
                  </a:outerShdw>
                </a:effectLst>
                <a:latin typeface="Times New Roman" panose="02020603050405020304" pitchFamily="18" charset="0"/>
                <a:cs typeface="Times New Roman" panose="02020603050405020304" pitchFamily="18" charset="0"/>
              </a:rPr>
              <a:t>: </a:t>
            </a:r>
            <a:r>
              <a:rPr lang="en-US" sz="3600" b="1" kern="10" dirty="0" err="1">
                <a:ln w="9525">
                  <a:solidFill>
                    <a:srgbClr val="FF0000"/>
                  </a:solidFill>
                  <a:round/>
                  <a:headEnd/>
                  <a:tailEnd/>
                </a:ln>
                <a:solidFill>
                  <a:srgbClr val="FF0066"/>
                </a:solidFill>
                <a:effectLst>
                  <a:outerShdw dist="53882" dir="2700000" algn="ctr" rotWithShape="0">
                    <a:srgbClr val="9999FF">
                      <a:alpha val="79999"/>
                    </a:srgbClr>
                  </a:outerShdw>
                </a:effectLst>
                <a:latin typeface="Times New Roman" panose="02020603050405020304" pitchFamily="18" charset="0"/>
                <a:cs typeface="Times New Roman" panose="02020603050405020304" pitchFamily="18" charset="0"/>
              </a:rPr>
              <a:t>Tập</a:t>
            </a:r>
            <a:r>
              <a:rPr lang="en-US" sz="3600" b="1" kern="10" dirty="0">
                <a:ln w="9525">
                  <a:solidFill>
                    <a:srgbClr val="FF0000"/>
                  </a:solidFill>
                  <a:round/>
                  <a:headEnd/>
                  <a:tailEnd/>
                </a:ln>
                <a:solidFill>
                  <a:srgbClr val="FF0066"/>
                </a:solidFill>
                <a:effectLst>
                  <a:outerShdw dist="53882" dir="2700000" algn="ctr" rotWithShape="0">
                    <a:srgbClr val="9999FF">
                      <a:alpha val="79999"/>
                    </a:srgbClr>
                  </a:outerShdw>
                </a:effectLst>
                <a:latin typeface="Times New Roman" panose="02020603050405020304" pitchFamily="18" charset="0"/>
                <a:cs typeface="Times New Roman" panose="02020603050405020304" pitchFamily="18" charset="0"/>
              </a:rPr>
              <a:t> </a:t>
            </a:r>
            <a:r>
              <a:rPr lang="en-US" sz="3600" b="1" kern="10" dirty="0" err="1">
                <a:ln w="9525">
                  <a:solidFill>
                    <a:srgbClr val="FF0000"/>
                  </a:solidFill>
                  <a:round/>
                  <a:headEnd/>
                  <a:tailEnd/>
                </a:ln>
                <a:solidFill>
                  <a:srgbClr val="FF0066"/>
                </a:solidFill>
                <a:effectLst>
                  <a:outerShdw dist="53882" dir="2700000" algn="ctr" rotWithShape="0">
                    <a:srgbClr val="9999FF">
                      <a:alpha val="79999"/>
                    </a:srgbClr>
                  </a:outerShdw>
                </a:effectLst>
                <a:latin typeface="Times New Roman" panose="02020603050405020304" pitchFamily="18" charset="0"/>
                <a:cs typeface="Times New Roman" panose="02020603050405020304" pitchFamily="18" charset="0"/>
              </a:rPr>
              <a:t>làm</a:t>
            </a:r>
            <a:r>
              <a:rPr lang="en-US" sz="3600" b="1" kern="10" dirty="0">
                <a:ln w="9525">
                  <a:solidFill>
                    <a:srgbClr val="FF0000"/>
                  </a:solidFill>
                  <a:round/>
                  <a:headEnd/>
                  <a:tailEnd/>
                </a:ln>
                <a:solidFill>
                  <a:srgbClr val="FF0066"/>
                </a:solidFill>
                <a:effectLst>
                  <a:outerShdw dist="53882" dir="2700000" algn="ctr" rotWithShape="0">
                    <a:srgbClr val="9999FF">
                      <a:alpha val="79999"/>
                    </a:srgbClr>
                  </a:outerShdw>
                </a:effectLst>
                <a:latin typeface="Times New Roman" panose="02020603050405020304" pitchFamily="18" charset="0"/>
                <a:cs typeface="Times New Roman" panose="02020603050405020304" pitchFamily="18" charset="0"/>
              </a:rPr>
              <a:t> </a:t>
            </a:r>
            <a:r>
              <a:rPr lang="en-US" sz="3600" b="1" kern="10" dirty="0" err="1">
                <a:ln w="9525">
                  <a:solidFill>
                    <a:srgbClr val="FF0000"/>
                  </a:solidFill>
                  <a:round/>
                  <a:headEnd/>
                  <a:tailEnd/>
                </a:ln>
                <a:solidFill>
                  <a:srgbClr val="FF0066"/>
                </a:solidFill>
                <a:effectLst>
                  <a:outerShdw dist="53882" dir="2700000" algn="ctr" rotWithShape="0">
                    <a:srgbClr val="9999FF">
                      <a:alpha val="79999"/>
                    </a:srgbClr>
                  </a:outerShdw>
                </a:effectLst>
                <a:latin typeface="Times New Roman" panose="02020603050405020304" pitchFamily="18" charset="0"/>
                <a:cs typeface="Times New Roman" panose="02020603050405020304" pitchFamily="18" charset="0"/>
              </a:rPr>
              <a:t>văn</a:t>
            </a:r>
            <a:endParaRPr lang="en-US" sz="3600" b="1" kern="10" dirty="0">
              <a:ln w="9525">
                <a:solidFill>
                  <a:srgbClr val="FF0000"/>
                </a:solidFill>
                <a:round/>
                <a:headEnd/>
                <a:tailEnd/>
              </a:ln>
              <a:solidFill>
                <a:srgbClr val="FF0066"/>
              </a:solidFill>
              <a:effectLst>
                <a:outerShdw dist="53882" dir="2700000" algn="ctr" rotWithShape="0">
                  <a:srgbClr val="9999FF">
                    <a:alpha val="79999"/>
                  </a:srgbClr>
                </a:outerShdw>
              </a:effectLst>
              <a:latin typeface="Times New Roman" panose="02020603050405020304" pitchFamily="18" charset="0"/>
              <a:cs typeface="Times New Roman" panose="02020603050405020304" pitchFamily="18" charset="0"/>
            </a:endParaRPr>
          </a:p>
        </p:txBody>
      </p:sp>
    </p:spTree>
  </p:cSld>
  <p:clrMapOvr>
    <a:masterClrMapping/>
  </p:clrMapOvr>
  <p:transition>
    <p:split dir="in"/>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19"/>
          <p:cNvGrpSpPr>
            <a:grpSpLocks/>
          </p:cNvGrpSpPr>
          <p:nvPr/>
        </p:nvGrpSpPr>
        <p:grpSpPr bwMode="auto">
          <a:xfrm>
            <a:off x="0" y="0"/>
            <a:ext cx="12192000" cy="6858000"/>
            <a:chOff x="0" y="0"/>
            <a:chExt cx="9216" cy="5184"/>
          </a:xfrm>
        </p:grpSpPr>
        <p:pic>
          <p:nvPicPr>
            <p:cNvPr id="6" name="Picture 4" descr="Picture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181" cy="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5" descr="Picture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8099" y="-170"/>
              <a:ext cx="947" cy="1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6" descr="J012403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148" y="4025"/>
              <a:ext cx="1011" cy="13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7" descr="J012403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22" y="4172"/>
              <a:ext cx="1394" cy="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 name="Text Box 9"/>
          <p:cNvSpPr txBox="1">
            <a:spLocks noChangeArrowheads="1"/>
          </p:cNvSpPr>
          <p:nvPr/>
        </p:nvSpPr>
        <p:spPr bwMode="auto">
          <a:xfrm>
            <a:off x="723783" y="1912743"/>
            <a:ext cx="109728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2800" b="1" dirty="0">
                <a:solidFill>
                  <a:srgbClr val="002060"/>
                </a:solidFill>
                <a:latin typeface="Times New Roman" panose="02020603050405020304" pitchFamily="18" charset="0"/>
              </a:rPr>
              <a:t>1. </a:t>
            </a:r>
            <a:r>
              <a:rPr lang="en-US" altLang="en-US" sz="2800" b="1" dirty="0" err="1">
                <a:solidFill>
                  <a:srgbClr val="002060"/>
                </a:solidFill>
                <a:latin typeface="Times New Roman" panose="02020603050405020304" pitchFamily="18" charset="0"/>
              </a:rPr>
              <a:t>Đọc</a:t>
            </a:r>
            <a:r>
              <a:rPr lang="en-US" altLang="en-US" sz="2800" b="1" dirty="0">
                <a:solidFill>
                  <a:srgbClr val="002060"/>
                </a:solidFill>
                <a:latin typeface="Times New Roman" panose="02020603050405020304" pitchFamily="18" charset="0"/>
              </a:rPr>
              <a:t> </a:t>
            </a:r>
            <a:r>
              <a:rPr lang="en-US" altLang="en-US" sz="2800" b="1" dirty="0" err="1">
                <a:solidFill>
                  <a:srgbClr val="002060"/>
                </a:solidFill>
                <a:latin typeface="Times New Roman" panose="02020603050405020304" pitchFamily="18" charset="0"/>
              </a:rPr>
              <a:t>bài</a:t>
            </a:r>
            <a:r>
              <a:rPr lang="en-US" altLang="en-US" sz="2800" b="1" dirty="0">
                <a:solidFill>
                  <a:srgbClr val="002060"/>
                </a:solidFill>
                <a:latin typeface="Times New Roman" panose="02020603050405020304" pitchFamily="18" charset="0"/>
              </a:rPr>
              <a:t> </a:t>
            </a:r>
            <a:r>
              <a:rPr lang="en-US" altLang="en-US" sz="2800" b="1" dirty="0" err="1">
                <a:solidFill>
                  <a:srgbClr val="002060"/>
                </a:solidFill>
                <a:latin typeface="Times New Roman" panose="02020603050405020304" pitchFamily="18" charset="0"/>
              </a:rPr>
              <a:t>văn</a:t>
            </a:r>
            <a:r>
              <a:rPr lang="en-US" altLang="en-US" sz="2800" b="1" dirty="0">
                <a:solidFill>
                  <a:srgbClr val="002060"/>
                </a:solidFill>
                <a:latin typeface="Times New Roman" panose="02020603050405020304" pitchFamily="18" charset="0"/>
              </a:rPr>
              <a:t> </a:t>
            </a:r>
            <a:r>
              <a:rPr lang="en-US" altLang="en-US" sz="2800" b="1" dirty="0" err="1">
                <a:solidFill>
                  <a:srgbClr val="002060"/>
                </a:solidFill>
                <a:latin typeface="Times New Roman" panose="02020603050405020304" pitchFamily="18" charset="0"/>
              </a:rPr>
              <a:t>và</a:t>
            </a:r>
            <a:r>
              <a:rPr lang="en-US" altLang="en-US" sz="2800" b="1" dirty="0">
                <a:solidFill>
                  <a:srgbClr val="002060"/>
                </a:solidFill>
                <a:latin typeface="Times New Roman" panose="02020603050405020304" pitchFamily="18" charset="0"/>
              </a:rPr>
              <a:t> </a:t>
            </a:r>
            <a:r>
              <a:rPr lang="en-US" altLang="en-US" sz="2800" b="1" dirty="0" err="1">
                <a:solidFill>
                  <a:srgbClr val="002060"/>
                </a:solidFill>
                <a:latin typeface="Times New Roman" panose="02020603050405020304" pitchFamily="18" charset="0"/>
              </a:rPr>
              <a:t>thực</a:t>
            </a:r>
            <a:r>
              <a:rPr lang="en-US" altLang="en-US" sz="2800" b="1" dirty="0">
                <a:solidFill>
                  <a:srgbClr val="002060"/>
                </a:solidFill>
                <a:latin typeface="Times New Roman" panose="02020603050405020304" pitchFamily="18" charset="0"/>
              </a:rPr>
              <a:t> </a:t>
            </a:r>
            <a:r>
              <a:rPr lang="en-US" altLang="en-US" sz="2800" b="1" dirty="0" err="1">
                <a:solidFill>
                  <a:srgbClr val="002060"/>
                </a:solidFill>
                <a:latin typeface="Times New Roman" panose="02020603050405020304" pitchFamily="18" charset="0"/>
              </a:rPr>
              <a:t>hiện</a:t>
            </a:r>
            <a:r>
              <a:rPr lang="en-US" altLang="en-US" sz="2800" b="1" dirty="0">
                <a:solidFill>
                  <a:srgbClr val="002060"/>
                </a:solidFill>
                <a:latin typeface="Times New Roman" panose="02020603050405020304" pitchFamily="18" charset="0"/>
              </a:rPr>
              <a:t> </a:t>
            </a:r>
            <a:r>
              <a:rPr lang="en-US" altLang="en-US" sz="2800" b="1" dirty="0" err="1">
                <a:solidFill>
                  <a:srgbClr val="002060"/>
                </a:solidFill>
                <a:latin typeface="Times New Roman" panose="02020603050405020304" pitchFamily="18" charset="0"/>
              </a:rPr>
              <a:t>các</a:t>
            </a:r>
            <a:r>
              <a:rPr lang="en-US" altLang="en-US" sz="2800" b="1" dirty="0">
                <a:solidFill>
                  <a:srgbClr val="002060"/>
                </a:solidFill>
                <a:latin typeface="Times New Roman" panose="02020603050405020304" pitchFamily="18" charset="0"/>
              </a:rPr>
              <a:t> </a:t>
            </a:r>
            <a:r>
              <a:rPr lang="en-US" altLang="en-US" sz="2800" b="1" dirty="0" err="1">
                <a:solidFill>
                  <a:srgbClr val="002060"/>
                </a:solidFill>
                <a:latin typeface="Times New Roman" panose="02020603050405020304" pitchFamily="18" charset="0"/>
              </a:rPr>
              <a:t>yêu</a:t>
            </a:r>
            <a:r>
              <a:rPr lang="en-US" altLang="en-US" sz="2800" b="1" dirty="0">
                <a:solidFill>
                  <a:srgbClr val="002060"/>
                </a:solidFill>
                <a:latin typeface="Times New Roman" panose="02020603050405020304" pitchFamily="18" charset="0"/>
              </a:rPr>
              <a:t> </a:t>
            </a:r>
            <a:r>
              <a:rPr lang="en-US" altLang="en-US" sz="2800" b="1" dirty="0" err="1">
                <a:solidFill>
                  <a:srgbClr val="002060"/>
                </a:solidFill>
                <a:latin typeface="Times New Roman" panose="02020603050405020304" pitchFamily="18" charset="0"/>
              </a:rPr>
              <a:t>cầu</a:t>
            </a:r>
            <a:r>
              <a:rPr lang="en-US" altLang="en-US" sz="2800" b="1" dirty="0">
                <a:solidFill>
                  <a:srgbClr val="002060"/>
                </a:solidFill>
                <a:latin typeface="Times New Roman" panose="02020603050405020304" pitchFamily="18" charset="0"/>
              </a:rPr>
              <a:t> </a:t>
            </a:r>
            <a:r>
              <a:rPr lang="en-US" altLang="en-US" sz="2800" b="1" dirty="0" err="1">
                <a:solidFill>
                  <a:srgbClr val="002060"/>
                </a:solidFill>
                <a:latin typeface="Times New Roman" panose="02020603050405020304" pitchFamily="18" charset="0"/>
              </a:rPr>
              <a:t>nêu</a:t>
            </a:r>
            <a:r>
              <a:rPr lang="en-US" altLang="en-US" sz="2800" b="1" dirty="0">
                <a:solidFill>
                  <a:srgbClr val="002060"/>
                </a:solidFill>
                <a:latin typeface="Times New Roman" panose="02020603050405020304" pitchFamily="18" charset="0"/>
              </a:rPr>
              <a:t> ở </a:t>
            </a:r>
            <a:r>
              <a:rPr lang="en-US" altLang="en-US" sz="2800" b="1" dirty="0" err="1">
                <a:solidFill>
                  <a:srgbClr val="002060"/>
                </a:solidFill>
                <a:latin typeface="Times New Roman" panose="02020603050405020304" pitchFamily="18" charset="0"/>
              </a:rPr>
              <a:t>bên</a:t>
            </a:r>
            <a:r>
              <a:rPr lang="en-US" altLang="en-US" sz="2800" b="1" dirty="0">
                <a:solidFill>
                  <a:srgbClr val="002060"/>
                </a:solidFill>
                <a:latin typeface="Times New Roman" panose="02020603050405020304" pitchFamily="18" charset="0"/>
              </a:rPr>
              <a:t> </a:t>
            </a:r>
            <a:r>
              <a:rPr lang="en-US" altLang="en-US" sz="2800" b="1" dirty="0" err="1">
                <a:solidFill>
                  <a:srgbClr val="002060"/>
                </a:solidFill>
                <a:latin typeface="Times New Roman" panose="02020603050405020304" pitchFamily="18" charset="0"/>
              </a:rPr>
              <a:t>dưới</a:t>
            </a:r>
            <a:r>
              <a:rPr lang="en-US" altLang="en-US" sz="2800" b="1" dirty="0">
                <a:solidFill>
                  <a:srgbClr val="002060"/>
                </a:solidFill>
                <a:latin typeface="Times New Roman" panose="02020603050405020304" pitchFamily="18" charset="0"/>
              </a:rPr>
              <a:t>:</a:t>
            </a:r>
          </a:p>
        </p:txBody>
      </p:sp>
      <p:sp>
        <p:nvSpPr>
          <p:cNvPr id="2" name="Rectangle 1"/>
          <p:cNvSpPr/>
          <p:nvPr/>
        </p:nvSpPr>
        <p:spPr>
          <a:xfrm>
            <a:off x="723783" y="2479589"/>
            <a:ext cx="10972800" cy="523220"/>
          </a:xfrm>
          <a:prstGeom prst="rect">
            <a:avLst/>
          </a:prstGeom>
        </p:spPr>
        <p:txBody>
          <a:bodyPr wrap="square">
            <a:spAutoFit/>
          </a:bodyPr>
          <a:lstStyle/>
          <a:p>
            <a:r>
              <a:rPr lang="en-US" altLang="en-US" sz="2800" b="1" dirty="0">
                <a:solidFill>
                  <a:srgbClr val="0000FF"/>
                </a:solidFill>
                <a:latin typeface="Times New Roman" panose="02020603050405020304" pitchFamily="18" charset="0"/>
              </a:rPr>
              <a:t>c) </a:t>
            </a:r>
            <a:r>
              <a:rPr lang="en-US" altLang="en-US" sz="2800" b="1" dirty="0" err="1">
                <a:solidFill>
                  <a:srgbClr val="0000FF"/>
                </a:solidFill>
                <a:latin typeface="Times New Roman" panose="02020603050405020304" pitchFamily="18" charset="0"/>
              </a:rPr>
              <a:t>Tìm</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những</a:t>
            </a:r>
            <a:r>
              <a:rPr lang="en-US" altLang="en-US" sz="2800" b="1" dirty="0">
                <a:solidFill>
                  <a:srgbClr val="0000FF"/>
                </a:solidFill>
                <a:latin typeface="Times New Roman" panose="02020603050405020304" pitchFamily="18" charset="0"/>
              </a:rPr>
              <a:t> chi </a:t>
            </a:r>
            <a:r>
              <a:rPr lang="en-US" altLang="en-US" sz="2800" b="1" dirty="0" err="1">
                <a:solidFill>
                  <a:srgbClr val="0000FF"/>
                </a:solidFill>
                <a:latin typeface="Times New Roman" panose="02020603050405020304" pitchFamily="18" charset="0"/>
              </a:rPr>
              <a:t>tiết</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tả</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hoạt</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động</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của</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bác</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Tâm</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trong</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bài</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văn</a:t>
            </a:r>
            <a:r>
              <a:rPr lang="en-US" altLang="en-US" sz="2800" b="1" dirty="0">
                <a:solidFill>
                  <a:srgbClr val="0000FF"/>
                </a:solidFill>
                <a:latin typeface="Times New Roman" panose="02020603050405020304" pitchFamily="18" charset="0"/>
              </a:rPr>
              <a:t>.</a:t>
            </a:r>
          </a:p>
        </p:txBody>
      </p:sp>
    </p:spTree>
    <p:extLst>
      <p:ext uri="{BB962C8B-B14F-4D97-AF65-F5344CB8AC3E}">
        <p14:creationId xmlns:p14="http://schemas.microsoft.com/office/powerpoint/2010/main" val="26978730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ChangeArrowheads="1"/>
          </p:cNvSpPr>
          <p:nvPr/>
        </p:nvSpPr>
        <p:spPr bwMode="auto">
          <a:xfrm>
            <a:off x="1117584" y="0"/>
            <a:ext cx="10160000" cy="64325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Garamond" panose="02020404030301010803" pitchFamily="18" charset="0"/>
                <a:cs typeface="Arial" panose="020B0604020202020204" pitchFamily="34" charset="0"/>
              </a:defRPr>
            </a:lvl1pPr>
            <a:lvl2pPr marL="742950" indent="-285750">
              <a:defRPr>
                <a:solidFill>
                  <a:schemeClr val="tx1"/>
                </a:solidFill>
                <a:latin typeface="Garamond" panose="02020404030301010803" pitchFamily="18" charset="0"/>
                <a:cs typeface="Arial" panose="020B0604020202020204" pitchFamily="34" charset="0"/>
              </a:defRPr>
            </a:lvl2pPr>
            <a:lvl3pPr marL="1143000" indent="-228600">
              <a:defRPr>
                <a:solidFill>
                  <a:schemeClr val="tx1"/>
                </a:solidFill>
                <a:latin typeface="Garamond" panose="02020404030301010803" pitchFamily="18" charset="0"/>
                <a:cs typeface="Arial" panose="020B0604020202020204" pitchFamily="34" charset="0"/>
              </a:defRPr>
            </a:lvl3pPr>
            <a:lvl4pPr marL="1600200" indent="-228600">
              <a:defRPr>
                <a:solidFill>
                  <a:schemeClr val="tx1"/>
                </a:solidFill>
                <a:latin typeface="Garamond" panose="02020404030301010803" pitchFamily="18" charset="0"/>
                <a:cs typeface="Arial" panose="020B0604020202020204" pitchFamily="34" charset="0"/>
              </a:defRPr>
            </a:lvl4pPr>
            <a:lvl5pPr marL="2057400" indent="-228600">
              <a:defRPr>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pPr algn="ctr" eaLnBrk="1" hangingPunct="1"/>
            <a:r>
              <a:rPr lang="en-US" altLang="en-US" sz="2800" b="1">
                <a:solidFill>
                  <a:srgbClr val="0000FF"/>
                </a:solidFill>
                <a:latin typeface="Times New Roman" panose="02020603050405020304" pitchFamily="18" charset="0"/>
              </a:rPr>
              <a:t>Công nhân sửa đường</a:t>
            </a:r>
          </a:p>
          <a:p>
            <a:pPr algn="just" eaLnBrk="1" hangingPunct="1"/>
            <a:r>
              <a:rPr lang="en-US" altLang="en-US" b="1">
                <a:latin typeface="Times New Roman" panose="02020603050405020304" pitchFamily="18" charset="0"/>
              </a:rPr>
              <a:t>	</a:t>
            </a:r>
            <a:r>
              <a:rPr lang="en-US" altLang="en-US" sz="2400" b="1">
                <a:solidFill>
                  <a:srgbClr val="002060"/>
                </a:solidFill>
                <a:latin typeface="Times New Roman" panose="02020603050405020304" pitchFamily="18" charset="0"/>
              </a:rPr>
              <a:t>Bác Tâm, mẹ của Thư, đang chăm chú làm việc. Bác đi một đôi găng tay bằng vải rất dày. Vì thế, tay bác y như tay một người khổng lồ. Bác đội nón, khăn trùm gần kín mặt, chỉ để hở mỗi cái mũi và đôi mắt. Tay phải bác cầm một chiếc búa. Tay trái bác xếp rất khéo những viên đá bọc nhựa đường đen nhánh vào chỗ trũng. Bác đập búa đều đều xuống những viên đá để chúng ken chắc vào nhau. Hai tay bác đưa lên hạ xuống nhịp nhàng. Dường như bác đang làm một việc gì đấy rất nhẹ nhàng chứ không phải là công việc vá đường vất vả kia. Chỉ có mảng áo ướt đẫm mồ hôi ở lưng bác là cứ loang ra mãi. </a:t>
            </a:r>
          </a:p>
          <a:p>
            <a:pPr algn="just" eaLnBrk="1" hangingPunct="1"/>
            <a:r>
              <a:rPr lang="en-US" altLang="en-US" sz="2400" b="1">
                <a:solidFill>
                  <a:srgbClr val="002060"/>
                </a:solidFill>
                <a:latin typeface="Times New Roman" panose="02020603050405020304" pitchFamily="18" charset="0"/>
              </a:rPr>
              <a:t>	Mảng đường hình chữ nhật đen nhánh hiện lên, thay thế cho cái ổ gà quái ác lúc trước. Thư say sưa ngắm miếng vá hình chữ nhật, thơm mùi nhựa đường hăng hắc ấy, rồi ôm cổ mẹ:</a:t>
            </a:r>
          </a:p>
          <a:p>
            <a:pPr algn="just" eaLnBrk="1" hangingPunct="1"/>
            <a:r>
              <a:rPr lang="en-US" altLang="en-US" sz="2400" b="1">
                <a:solidFill>
                  <a:srgbClr val="002060"/>
                </a:solidFill>
                <a:latin typeface="Times New Roman" panose="02020603050405020304" pitchFamily="18" charset="0"/>
              </a:rPr>
              <a:t> Đẹp quá! Mẹ vá đường cũng khéo như vá áo ấy!</a:t>
            </a:r>
          </a:p>
          <a:p>
            <a:pPr algn="just" eaLnBrk="1" hangingPunct="1"/>
            <a:r>
              <a:rPr lang="en-US" altLang="en-US" sz="2400" b="1">
                <a:solidFill>
                  <a:srgbClr val="002060"/>
                </a:solidFill>
                <a:latin typeface="Times New Roman" panose="02020603050405020304" pitchFamily="18" charset="0"/>
              </a:rPr>
              <a:t>	Bác Tâm đứng lên, vươn vai mấy cái liền. Bác nheo mắt nhìn mặt đường. Nắng chói chang. Một nụ cười làm rạng rỡ khuôn mặt bác.</a:t>
            </a:r>
            <a:r>
              <a:rPr lang="en-US" altLang="en-US" sz="2200" b="1" i="1">
                <a:solidFill>
                  <a:srgbClr val="FF0000"/>
                </a:solidFill>
                <a:latin typeface="Times New Roman" panose="02020603050405020304" pitchFamily="18" charset="0"/>
              </a:rPr>
              <a:t>					</a:t>
            </a:r>
            <a:r>
              <a:rPr lang="en-US" altLang="en-US" sz="2200" b="1" i="1">
                <a:solidFill>
                  <a:srgbClr val="0000FF"/>
                </a:solidFill>
                <a:latin typeface="Times New Roman" panose="02020603050405020304" pitchFamily="18" charset="0"/>
              </a:rPr>
              <a:t>	    </a:t>
            </a:r>
            <a:r>
              <a:rPr lang="en-US" altLang="en-US" sz="2000" b="1" i="1">
                <a:solidFill>
                  <a:srgbClr val="0000FF"/>
                </a:solidFill>
                <a:latin typeface="Times New Roman" panose="02020603050405020304" pitchFamily="18" charset="0"/>
              </a:rPr>
              <a:t>Theo</a:t>
            </a:r>
            <a:r>
              <a:rPr lang="en-US" altLang="en-US" sz="2000" b="1">
                <a:solidFill>
                  <a:srgbClr val="0000FF"/>
                </a:solidFill>
                <a:latin typeface="Times New Roman" panose="02020603050405020304" pitchFamily="18" charset="0"/>
              </a:rPr>
              <a:t> Nguyễn Thị Xuyến</a:t>
            </a:r>
          </a:p>
        </p:txBody>
      </p:sp>
      <p:sp>
        <p:nvSpPr>
          <p:cNvPr id="59402" name="Line 10"/>
          <p:cNvSpPr>
            <a:spLocks noChangeShapeType="1"/>
          </p:cNvSpPr>
          <p:nvPr/>
        </p:nvSpPr>
        <p:spPr bwMode="auto">
          <a:xfrm>
            <a:off x="1342720" y="1928090"/>
            <a:ext cx="2438400"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9404" name="Line 12"/>
          <p:cNvSpPr>
            <a:spLocks noChangeShapeType="1"/>
          </p:cNvSpPr>
          <p:nvPr/>
        </p:nvSpPr>
        <p:spPr bwMode="auto">
          <a:xfrm flipV="1">
            <a:off x="1238913" y="2273008"/>
            <a:ext cx="3874639" cy="17608"/>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9406" name="Line 14"/>
          <p:cNvSpPr>
            <a:spLocks noChangeShapeType="1"/>
          </p:cNvSpPr>
          <p:nvPr/>
        </p:nvSpPr>
        <p:spPr bwMode="auto">
          <a:xfrm>
            <a:off x="2105875" y="5576454"/>
            <a:ext cx="5680364"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 name="Line 13">
            <a:extLst>
              <a:ext uri="{FF2B5EF4-FFF2-40B4-BE49-F238E27FC236}">
                <a16:creationId xmlns:a16="http://schemas.microsoft.com/office/drawing/2014/main" id="{91DA4B35-E453-428A-89AD-27B1FBF69BB5}"/>
              </a:ext>
            </a:extLst>
          </p:cNvPr>
          <p:cNvSpPr>
            <a:spLocks noChangeShapeType="1"/>
          </p:cNvSpPr>
          <p:nvPr/>
        </p:nvSpPr>
        <p:spPr bwMode="auto">
          <a:xfrm>
            <a:off x="5629546" y="2290616"/>
            <a:ext cx="5444870" cy="1270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 name="Line 11">
            <a:extLst>
              <a:ext uri="{FF2B5EF4-FFF2-40B4-BE49-F238E27FC236}">
                <a16:creationId xmlns:a16="http://schemas.microsoft.com/office/drawing/2014/main" id="{45D1C08A-8F54-49B9-90A5-4208B6EE30A8}"/>
              </a:ext>
            </a:extLst>
          </p:cNvPr>
          <p:cNvSpPr>
            <a:spLocks noChangeShapeType="1"/>
          </p:cNvSpPr>
          <p:nvPr/>
        </p:nvSpPr>
        <p:spPr bwMode="auto">
          <a:xfrm>
            <a:off x="5374151" y="2673346"/>
            <a:ext cx="5700265" cy="7895"/>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 name="Line 11">
            <a:extLst>
              <a:ext uri="{FF2B5EF4-FFF2-40B4-BE49-F238E27FC236}">
                <a16:creationId xmlns:a16="http://schemas.microsoft.com/office/drawing/2014/main" id="{B8D26AEC-D3B9-4E2F-A779-D522977A200B}"/>
              </a:ext>
            </a:extLst>
          </p:cNvPr>
          <p:cNvSpPr>
            <a:spLocks noChangeShapeType="1"/>
          </p:cNvSpPr>
          <p:nvPr/>
        </p:nvSpPr>
        <p:spPr bwMode="auto">
          <a:xfrm flipV="1">
            <a:off x="9544370" y="1557766"/>
            <a:ext cx="1553104" cy="1270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 name="Line 11">
            <a:extLst>
              <a:ext uri="{FF2B5EF4-FFF2-40B4-BE49-F238E27FC236}">
                <a16:creationId xmlns:a16="http://schemas.microsoft.com/office/drawing/2014/main" id="{78428334-CE79-4EFF-83EE-B04036A8E00F}"/>
              </a:ext>
            </a:extLst>
          </p:cNvPr>
          <p:cNvSpPr>
            <a:spLocks noChangeShapeType="1"/>
          </p:cNvSpPr>
          <p:nvPr/>
        </p:nvSpPr>
        <p:spPr bwMode="auto">
          <a:xfrm flipV="1">
            <a:off x="4071826" y="1925775"/>
            <a:ext cx="7025648" cy="26851"/>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extLst>
      <p:ext uri="{BB962C8B-B14F-4D97-AF65-F5344CB8AC3E}">
        <p14:creationId xmlns:p14="http://schemas.microsoft.com/office/powerpoint/2010/main" val="2352246691"/>
      </p:ext>
    </p:extLst>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6"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strips(downRight)">
                                      <p:cBhvr>
                                        <p:cTn id="7" dur="500"/>
                                        <p:tgtEl>
                                          <p:spTgt spid="14"/>
                                        </p:tgtEl>
                                      </p:cBhvr>
                                    </p:animEffect>
                                  </p:childTnLst>
                                </p:cTn>
                              </p:par>
                            </p:childTnLst>
                          </p:cTn>
                        </p:par>
                        <p:par>
                          <p:cTn id="8" fill="hold">
                            <p:stCondLst>
                              <p:cond delay="500"/>
                            </p:stCondLst>
                            <p:childTnLst>
                              <p:par>
                                <p:cTn id="9" presetID="18" presetClass="entr" presetSubtype="6" fill="hold" nodeType="afterEffect">
                                  <p:stCondLst>
                                    <p:cond delay="0"/>
                                  </p:stCondLst>
                                  <p:childTnLst>
                                    <p:set>
                                      <p:cBhvr>
                                        <p:cTn id="10" dur="1" fill="hold">
                                          <p:stCondLst>
                                            <p:cond delay="0"/>
                                          </p:stCondLst>
                                        </p:cTn>
                                        <p:tgtEl>
                                          <p:spTgt spid="59402"/>
                                        </p:tgtEl>
                                        <p:attrNameLst>
                                          <p:attrName>style.visibility</p:attrName>
                                        </p:attrNameLst>
                                      </p:cBhvr>
                                      <p:to>
                                        <p:strVal val="visible"/>
                                      </p:to>
                                    </p:set>
                                    <p:animEffect transition="in" filter="strips(downRight)">
                                      <p:cBhvr>
                                        <p:cTn id="11" dur="500"/>
                                        <p:tgtEl>
                                          <p:spTgt spid="59402"/>
                                        </p:tgtEl>
                                      </p:cBhvr>
                                    </p:animEffect>
                                  </p:childTnLst>
                                </p:cTn>
                              </p:par>
                            </p:childTnLst>
                          </p:cTn>
                        </p:par>
                        <p:par>
                          <p:cTn id="12" fill="hold" nodeType="afterGroup">
                            <p:stCondLst>
                              <p:cond delay="1000"/>
                            </p:stCondLst>
                            <p:childTnLst>
                              <p:par>
                                <p:cTn id="13" presetID="18" presetClass="entr" presetSubtype="6" fill="hold" nodeType="after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strips(downRight)">
                                      <p:cBhvr>
                                        <p:cTn id="15" dur="500"/>
                                        <p:tgtEl>
                                          <p:spTgt spid="15"/>
                                        </p:tgtEl>
                                      </p:cBhvr>
                                    </p:animEffect>
                                  </p:childTnLst>
                                </p:cTn>
                              </p:par>
                            </p:childTnLst>
                          </p:cTn>
                        </p:par>
                        <p:par>
                          <p:cTn id="16" fill="hold">
                            <p:stCondLst>
                              <p:cond delay="1500"/>
                            </p:stCondLst>
                            <p:childTnLst>
                              <p:par>
                                <p:cTn id="17" presetID="18" presetClass="entr" presetSubtype="6" fill="hold" nodeType="afterEffect">
                                  <p:stCondLst>
                                    <p:cond delay="0"/>
                                  </p:stCondLst>
                                  <p:childTnLst>
                                    <p:set>
                                      <p:cBhvr>
                                        <p:cTn id="18" dur="1" fill="hold">
                                          <p:stCondLst>
                                            <p:cond delay="0"/>
                                          </p:stCondLst>
                                        </p:cTn>
                                        <p:tgtEl>
                                          <p:spTgt spid="59404"/>
                                        </p:tgtEl>
                                        <p:attrNameLst>
                                          <p:attrName>style.visibility</p:attrName>
                                        </p:attrNameLst>
                                      </p:cBhvr>
                                      <p:to>
                                        <p:strVal val="visible"/>
                                      </p:to>
                                    </p:set>
                                    <p:animEffect transition="in" filter="strips(downRight)">
                                      <p:cBhvr>
                                        <p:cTn id="19" dur="500"/>
                                        <p:tgtEl>
                                          <p:spTgt spid="59404"/>
                                        </p:tgtEl>
                                      </p:cBhvr>
                                    </p:animEffect>
                                  </p:childTnLst>
                                </p:cTn>
                              </p:par>
                            </p:childTnLst>
                          </p:cTn>
                        </p:par>
                        <p:par>
                          <p:cTn id="20" fill="hold" nodeType="afterGroup">
                            <p:stCondLst>
                              <p:cond delay="2000"/>
                            </p:stCondLst>
                            <p:childTnLst>
                              <p:par>
                                <p:cTn id="21" presetID="18" presetClass="entr" presetSubtype="6" fill="hold" nodeType="after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strips(downRight)">
                                      <p:cBhvr>
                                        <p:cTn id="23" dur="500"/>
                                        <p:tgtEl>
                                          <p:spTgt spid="12"/>
                                        </p:tgtEl>
                                      </p:cBhvr>
                                    </p:animEffect>
                                  </p:childTnLst>
                                </p:cTn>
                              </p:par>
                            </p:childTnLst>
                          </p:cTn>
                        </p:par>
                        <p:par>
                          <p:cTn id="24" fill="hold">
                            <p:stCondLst>
                              <p:cond delay="2500"/>
                            </p:stCondLst>
                            <p:childTnLst>
                              <p:par>
                                <p:cTn id="25" presetID="18" presetClass="entr" presetSubtype="6" fill="hold"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strips(downRight)">
                                      <p:cBhvr>
                                        <p:cTn id="27" dur="500"/>
                                        <p:tgtEl>
                                          <p:spTgt spid="13"/>
                                        </p:tgtEl>
                                      </p:cBhvr>
                                    </p:animEffect>
                                  </p:childTnLst>
                                </p:cTn>
                              </p:par>
                            </p:childTnLst>
                          </p:cTn>
                        </p:par>
                        <p:par>
                          <p:cTn id="28" fill="hold">
                            <p:stCondLst>
                              <p:cond delay="3000"/>
                            </p:stCondLst>
                            <p:childTnLst>
                              <p:par>
                                <p:cTn id="29" presetID="18" presetClass="entr" presetSubtype="6" fill="hold" nodeType="afterEffect">
                                  <p:stCondLst>
                                    <p:cond delay="0"/>
                                  </p:stCondLst>
                                  <p:childTnLst>
                                    <p:set>
                                      <p:cBhvr>
                                        <p:cTn id="30" dur="1" fill="hold">
                                          <p:stCondLst>
                                            <p:cond delay="0"/>
                                          </p:stCondLst>
                                        </p:cTn>
                                        <p:tgtEl>
                                          <p:spTgt spid="59406"/>
                                        </p:tgtEl>
                                        <p:attrNameLst>
                                          <p:attrName>style.visibility</p:attrName>
                                        </p:attrNameLst>
                                      </p:cBhvr>
                                      <p:to>
                                        <p:strVal val="visible"/>
                                      </p:to>
                                    </p:set>
                                    <p:animEffect transition="in" filter="strips(downRight)">
                                      <p:cBhvr>
                                        <p:cTn id="31" dur="500"/>
                                        <p:tgtEl>
                                          <p:spTgt spid="594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19"/>
          <p:cNvGrpSpPr>
            <a:grpSpLocks/>
          </p:cNvGrpSpPr>
          <p:nvPr/>
        </p:nvGrpSpPr>
        <p:grpSpPr bwMode="auto">
          <a:xfrm>
            <a:off x="0" y="0"/>
            <a:ext cx="12192000" cy="6858000"/>
            <a:chOff x="0" y="0"/>
            <a:chExt cx="9216" cy="5184"/>
          </a:xfrm>
        </p:grpSpPr>
        <p:pic>
          <p:nvPicPr>
            <p:cNvPr id="6" name="Picture 4" descr="Picture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181" cy="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5" descr="Picture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8099" y="-170"/>
              <a:ext cx="947" cy="1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6" descr="J012403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148" y="4025"/>
              <a:ext cx="1011" cy="13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7" descr="J012403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22" y="4172"/>
              <a:ext cx="1394" cy="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Rectangle 1"/>
          <p:cNvSpPr/>
          <p:nvPr/>
        </p:nvSpPr>
        <p:spPr>
          <a:xfrm>
            <a:off x="850671" y="628497"/>
            <a:ext cx="11460163" cy="523220"/>
          </a:xfrm>
          <a:prstGeom prst="rect">
            <a:avLst/>
          </a:prstGeom>
        </p:spPr>
        <p:txBody>
          <a:bodyPr wrap="square">
            <a:spAutoFit/>
          </a:bodyPr>
          <a:lstStyle/>
          <a:p>
            <a:r>
              <a:rPr lang="en-US" sz="2800" b="1" u="sng" dirty="0" err="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Bài</a:t>
            </a:r>
            <a:r>
              <a:rPr lang="en-US" sz="2800" b="1" u="sng"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2</a:t>
            </a:r>
            <a:r>
              <a:rPr lang="en-US" sz="2800" b="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Viết</a:t>
            </a:r>
            <a:r>
              <a:rPr lang="en-US" sz="28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một</a:t>
            </a:r>
            <a:r>
              <a:rPr lang="en-US" sz="28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đoạn</a:t>
            </a:r>
            <a:r>
              <a:rPr lang="en-US" sz="28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văn</a:t>
            </a:r>
            <a:r>
              <a:rPr lang="en-US" sz="28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tả</a:t>
            </a:r>
            <a:r>
              <a:rPr lang="en-US" sz="28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hoạt</a:t>
            </a:r>
            <a:r>
              <a:rPr lang="en-US" sz="28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động</a:t>
            </a:r>
            <a:r>
              <a:rPr lang="en-US" sz="28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một</a:t>
            </a:r>
            <a:r>
              <a:rPr lang="en-US" sz="28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mà</a:t>
            </a:r>
            <a:r>
              <a:rPr lang="en-US" sz="28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em</a:t>
            </a:r>
            <a:r>
              <a:rPr lang="en-US" sz="28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yêu</a:t>
            </a:r>
            <a:r>
              <a:rPr lang="en-US" sz="28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mến</a:t>
            </a:r>
            <a:r>
              <a:rPr lang="en-US" sz="28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800" b="1" dirty="0">
              <a:solidFill>
                <a:srgbClr val="002060"/>
              </a:solidFill>
              <a:latin typeface="Times New Roman" panose="02020603050405020304" pitchFamily="18" charset="0"/>
              <a:cs typeface="Times New Roman" panose="02020603050405020304" pitchFamily="18" charset="0"/>
            </a:endParaRPr>
          </a:p>
        </p:txBody>
      </p:sp>
      <p:sp>
        <p:nvSpPr>
          <p:cNvPr id="14" name="TextBox 13"/>
          <p:cNvSpPr txBox="1"/>
          <p:nvPr/>
        </p:nvSpPr>
        <p:spPr>
          <a:xfrm>
            <a:off x="850671" y="1156128"/>
            <a:ext cx="10870274" cy="3108543"/>
          </a:xfrm>
          <a:prstGeom prst="rect">
            <a:avLst/>
          </a:prstGeom>
          <a:noFill/>
        </p:spPr>
        <p:txBody>
          <a:bodyPr wrap="square" rtlCol="0">
            <a:spAutoFit/>
          </a:bodyPr>
          <a:lstStyle/>
          <a:p>
            <a:r>
              <a:rPr lang="en-US" sz="2800" b="1" dirty="0" err="1">
                <a:solidFill>
                  <a:srgbClr val="FF0000"/>
                </a:solidFill>
                <a:latin typeface="Times New Roman" panose="02020603050405020304" pitchFamily="18" charset="0"/>
                <a:cs typeface="Times New Roman" panose="02020603050405020304" pitchFamily="18" charset="0"/>
              </a:rPr>
              <a:t>Gợi</a:t>
            </a:r>
            <a:r>
              <a:rPr lang="en-US" sz="2800" b="1" dirty="0">
                <a:solidFill>
                  <a:srgbClr val="FF0000"/>
                </a:solidFill>
                <a:latin typeface="Times New Roman" panose="02020603050405020304" pitchFamily="18" charset="0"/>
                <a:cs typeface="Times New Roman" panose="02020603050405020304" pitchFamily="18" charset="0"/>
              </a:rPr>
              <a:t> ý</a:t>
            </a:r>
          </a:p>
          <a:p>
            <a:pPr marL="457200" indent="-457200">
              <a:buFontTx/>
              <a:buChar char="-"/>
            </a:pPr>
            <a:r>
              <a:rPr lang="en-US" sz="2800" b="1" dirty="0" err="1">
                <a:solidFill>
                  <a:srgbClr val="7030A0"/>
                </a:solidFill>
                <a:latin typeface="Times New Roman" panose="02020603050405020304" pitchFamily="18" charset="0"/>
                <a:cs typeface="Times New Roman" panose="02020603050405020304" pitchFamily="18" charset="0"/>
              </a:rPr>
              <a:t>Người</a:t>
            </a:r>
            <a:r>
              <a:rPr lang="en-US" sz="2800" b="1" dirty="0">
                <a:solidFill>
                  <a:srgbClr val="7030A0"/>
                </a:solidFill>
                <a:latin typeface="Times New Roman" panose="02020603050405020304" pitchFamily="18" charset="0"/>
                <a:cs typeface="Times New Roman" panose="02020603050405020304" pitchFamily="18" charset="0"/>
              </a:rPr>
              <a:t> </a:t>
            </a:r>
            <a:r>
              <a:rPr lang="en-US" sz="2800" b="1" dirty="0" err="1">
                <a:solidFill>
                  <a:srgbClr val="7030A0"/>
                </a:solidFill>
                <a:latin typeface="Times New Roman" panose="02020603050405020304" pitchFamily="18" charset="0"/>
                <a:cs typeface="Times New Roman" panose="02020603050405020304" pitchFamily="18" charset="0"/>
              </a:rPr>
              <a:t>đó</a:t>
            </a:r>
            <a:r>
              <a:rPr lang="en-US" sz="2800" b="1" dirty="0">
                <a:solidFill>
                  <a:srgbClr val="7030A0"/>
                </a:solidFill>
                <a:latin typeface="Times New Roman" panose="02020603050405020304" pitchFamily="18" charset="0"/>
                <a:cs typeface="Times New Roman" panose="02020603050405020304" pitchFamily="18" charset="0"/>
              </a:rPr>
              <a:t> </a:t>
            </a:r>
            <a:r>
              <a:rPr lang="en-US" sz="2800" b="1" dirty="0" err="1">
                <a:solidFill>
                  <a:srgbClr val="7030A0"/>
                </a:solidFill>
                <a:latin typeface="Times New Roman" panose="02020603050405020304" pitchFamily="18" charset="0"/>
                <a:cs typeface="Times New Roman" panose="02020603050405020304" pitchFamily="18" charset="0"/>
              </a:rPr>
              <a:t>có</a:t>
            </a:r>
            <a:r>
              <a:rPr lang="en-US" sz="2800" b="1" dirty="0">
                <a:solidFill>
                  <a:srgbClr val="7030A0"/>
                </a:solidFill>
                <a:latin typeface="Times New Roman" panose="02020603050405020304" pitchFamily="18" charset="0"/>
                <a:cs typeface="Times New Roman" panose="02020603050405020304" pitchFamily="18" charset="0"/>
              </a:rPr>
              <a:t> </a:t>
            </a:r>
            <a:r>
              <a:rPr lang="en-US" sz="2800" b="1" dirty="0" err="1">
                <a:solidFill>
                  <a:srgbClr val="7030A0"/>
                </a:solidFill>
                <a:latin typeface="Times New Roman" panose="02020603050405020304" pitchFamily="18" charset="0"/>
                <a:cs typeface="Times New Roman" panose="02020603050405020304" pitchFamily="18" charset="0"/>
              </a:rPr>
              <a:t>thể</a:t>
            </a:r>
            <a:r>
              <a:rPr lang="en-US" sz="2800" b="1" dirty="0">
                <a:solidFill>
                  <a:srgbClr val="7030A0"/>
                </a:solidFill>
                <a:latin typeface="Times New Roman" panose="02020603050405020304" pitchFamily="18" charset="0"/>
                <a:cs typeface="Times New Roman" panose="02020603050405020304" pitchFamily="18" charset="0"/>
              </a:rPr>
              <a:t> </a:t>
            </a:r>
            <a:r>
              <a:rPr lang="en-US" sz="2800" b="1" dirty="0" err="1">
                <a:solidFill>
                  <a:srgbClr val="7030A0"/>
                </a:solidFill>
                <a:latin typeface="Times New Roman" panose="02020603050405020304" pitchFamily="18" charset="0"/>
                <a:cs typeface="Times New Roman" panose="02020603050405020304" pitchFamily="18" charset="0"/>
              </a:rPr>
              <a:t>là</a:t>
            </a:r>
            <a:r>
              <a:rPr lang="en-US" sz="2800" b="1" dirty="0">
                <a:solidFill>
                  <a:srgbClr val="7030A0"/>
                </a:solidFill>
                <a:latin typeface="Times New Roman" panose="02020603050405020304" pitchFamily="18" charset="0"/>
                <a:cs typeface="Times New Roman" panose="02020603050405020304" pitchFamily="18" charset="0"/>
              </a:rPr>
              <a:t> </a:t>
            </a:r>
            <a:r>
              <a:rPr lang="en-US" sz="2800" b="1" dirty="0" err="1">
                <a:solidFill>
                  <a:srgbClr val="7030A0"/>
                </a:solidFill>
                <a:latin typeface="Times New Roman" panose="02020603050405020304" pitchFamily="18" charset="0"/>
                <a:cs typeface="Times New Roman" panose="02020603050405020304" pitchFamily="18" charset="0"/>
              </a:rPr>
              <a:t>người</a:t>
            </a:r>
            <a:r>
              <a:rPr lang="en-US" sz="2800" b="1" dirty="0">
                <a:solidFill>
                  <a:srgbClr val="7030A0"/>
                </a:solidFill>
                <a:latin typeface="Times New Roman" panose="02020603050405020304" pitchFamily="18" charset="0"/>
                <a:cs typeface="Times New Roman" panose="02020603050405020304" pitchFamily="18" charset="0"/>
              </a:rPr>
              <a:t> </a:t>
            </a:r>
            <a:r>
              <a:rPr lang="en-US" sz="2800" b="1" dirty="0" err="1">
                <a:solidFill>
                  <a:srgbClr val="7030A0"/>
                </a:solidFill>
                <a:latin typeface="Times New Roman" panose="02020603050405020304" pitchFamily="18" charset="0"/>
                <a:cs typeface="Times New Roman" panose="02020603050405020304" pitchFamily="18" charset="0"/>
              </a:rPr>
              <a:t>thân</a:t>
            </a:r>
            <a:r>
              <a:rPr lang="en-US" sz="2800" b="1" dirty="0">
                <a:solidFill>
                  <a:srgbClr val="7030A0"/>
                </a:solidFill>
                <a:latin typeface="Times New Roman" panose="02020603050405020304" pitchFamily="18" charset="0"/>
                <a:cs typeface="Times New Roman" panose="02020603050405020304" pitchFamily="18" charset="0"/>
              </a:rPr>
              <a:t> </a:t>
            </a:r>
            <a:r>
              <a:rPr lang="en-US" sz="2800" b="1" dirty="0" err="1">
                <a:solidFill>
                  <a:srgbClr val="7030A0"/>
                </a:solidFill>
                <a:latin typeface="Times New Roman" panose="02020603050405020304" pitchFamily="18" charset="0"/>
                <a:cs typeface="Times New Roman" panose="02020603050405020304" pitchFamily="18" charset="0"/>
              </a:rPr>
              <a:t>trong</a:t>
            </a:r>
            <a:r>
              <a:rPr lang="en-US" sz="2800" b="1" dirty="0">
                <a:solidFill>
                  <a:srgbClr val="7030A0"/>
                </a:solidFill>
                <a:latin typeface="Times New Roman" panose="02020603050405020304" pitchFamily="18" charset="0"/>
                <a:cs typeface="Times New Roman" panose="02020603050405020304" pitchFamily="18" charset="0"/>
              </a:rPr>
              <a:t> </a:t>
            </a:r>
            <a:r>
              <a:rPr lang="en-US" sz="2800" b="1" dirty="0" err="1">
                <a:solidFill>
                  <a:srgbClr val="7030A0"/>
                </a:solidFill>
                <a:latin typeface="Times New Roman" panose="02020603050405020304" pitchFamily="18" charset="0"/>
                <a:cs typeface="Times New Roman" panose="02020603050405020304" pitchFamily="18" charset="0"/>
              </a:rPr>
              <a:t>gia</a:t>
            </a:r>
            <a:r>
              <a:rPr lang="en-US" sz="2800" b="1" dirty="0">
                <a:solidFill>
                  <a:srgbClr val="7030A0"/>
                </a:solidFill>
                <a:latin typeface="Times New Roman" panose="02020603050405020304" pitchFamily="18" charset="0"/>
                <a:cs typeface="Times New Roman" panose="02020603050405020304" pitchFamily="18" charset="0"/>
              </a:rPr>
              <a:t> </a:t>
            </a:r>
            <a:r>
              <a:rPr lang="en-US" sz="2800" b="1" dirty="0" err="1">
                <a:solidFill>
                  <a:srgbClr val="7030A0"/>
                </a:solidFill>
                <a:latin typeface="Times New Roman" panose="02020603050405020304" pitchFamily="18" charset="0"/>
                <a:cs typeface="Times New Roman" panose="02020603050405020304" pitchFamily="18" charset="0"/>
              </a:rPr>
              <a:t>đình</a:t>
            </a:r>
            <a:r>
              <a:rPr lang="en-US" sz="2800" b="1" dirty="0">
                <a:solidFill>
                  <a:srgbClr val="7030A0"/>
                </a:solidFill>
                <a:latin typeface="Times New Roman" panose="02020603050405020304" pitchFamily="18" charset="0"/>
                <a:cs typeface="Times New Roman" panose="02020603050405020304" pitchFamily="18" charset="0"/>
              </a:rPr>
              <a:t> </a:t>
            </a:r>
            <a:r>
              <a:rPr lang="en-US" sz="2800" b="1" dirty="0" err="1">
                <a:solidFill>
                  <a:srgbClr val="7030A0"/>
                </a:solidFill>
                <a:latin typeface="Times New Roman" panose="02020603050405020304" pitchFamily="18" charset="0"/>
                <a:cs typeface="Times New Roman" panose="02020603050405020304" pitchFamily="18" charset="0"/>
              </a:rPr>
              <a:t>em</a:t>
            </a:r>
            <a:r>
              <a:rPr lang="en-US" sz="2800" b="1" dirty="0">
                <a:solidFill>
                  <a:srgbClr val="7030A0"/>
                </a:solidFill>
                <a:latin typeface="Times New Roman" panose="02020603050405020304" pitchFamily="18" charset="0"/>
                <a:cs typeface="Times New Roman" panose="02020603050405020304" pitchFamily="18" charset="0"/>
              </a:rPr>
              <a:t>, </a:t>
            </a:r>
            <a:r>
              <a:rPr lang="en-US" sz="2800" b="1" dirty="0" err="1">
                <a:solidFill>
                  <a:srgbClr val="7030A0"/>
                </a:solidFill>
                <a:latin typeface="Times New Roman" panose="02020603050405020304" pitchFamily="18" charset="0"/>
                <a:cs typeface="Times New Roman" panose="02020603050405020304" pitchFamily="18" charset="0"/>
              </a:rPr>
              <a:t>là</a:t>
            </a:r>
            <a:r>
              <a:rPr lang="en-US" sz="2800" b="1" dirty="0">
                <a:solidFill>
                  <a:srgbClr val="7030A0"/>
                </a:solidFill>
                <a:latin typeface="Times New Roman" panose="02020603050405020304" pitchFamily="18" charset="0"/>
                <a:cs typeface="Times New Roman" panose="02020603050405020304" pitchFamily="18" charset="0"/>
              </a:rPr>
              <a:t> </a:t>
            </a:r>
            <a:r>
              <a:rPr lang="en-US" sz="2800" b="1" dirty="0" err="1">
                <a:solidFill>
                  <a:srgbClr val="7030A0"/>
                </a:solidFill>
                <a:latin typeface="Times New Roman" panose="02020603050405020304" pitchFamily="18" charset="0"/>
                <a:cs typeface="Times New Roman" panose="02020603050405020304" pitchFamily="18" charset="0"/>
              </a:rPr>
              <a:t>cô</a:t>
            </a:r>
            <a:r>
              <a:rPr lang="en-US" sz="2800" b="1" dirty="0">
                <a:solidFill>
                  <a:srgbClr val="7030A0"/>
                </a:solidFill>
                <a:latin typeface="Times New Roman" panose="02020603050405020304" pitchFamily="18" charset="0"/>
                <a:cs typeface="Times New Roman" panose="02020603050405020304" pitchFamily="18" charset="0"/>
              </a:rPr>
              <a:t> </a:t>
            </a:r>
            <a:r>
              <a:rPr lang="en-US" sz="2800" b="1" dirty="0" err="1">
                <a:solidFill>
                  <a:srgbClr val="7030A0"/>
                </a:solidFill>
                <a:latin typeface="Times New Roman" panose="02020603050405020304" pitchFamily="18" charset="0"/>
                <a:cs typeface="Times New Roman" panose="02020603050405020304" pitchFamily="18" charset="0"/>
              </a:rPr>
              <a:t>giáo</a:t>
            </a:r>
            <a:r>
              <a:rPr lang="en-US" sz="2800" b="1" dirty="0">
                <a:solidFill>
                  <a:srgbClr val="7030A0"/>
                </a:solidFill>
                <a:latin typeface="Times New Roman" panose="02020603050405020304" pitchFamily="18" charset="0"/>
                <a:cs typeface="Times New Roman" panose="02020603050405020304" pitchFamily="18" charset="0"/>
              </a:rPr>
              <a:t> (</a:t>
            </a:r>
            <a:r>
              <a:rPr lang="en-US" sz="2800" b="1" dirty="0" err="1">
                <a:solidFill>
                  <a:srgbClr val="7030A0"/>
                </a:solidFill>
                <a:latin typeface="Times New Roman" panose="02020603050405020304" pitchFamily="18" charset="0"/>
                <a:cs typeface="Times New Roman" panose="02020603050405020304" pitchFamily="18" charset="0"/>
              </a:rPr>
              <a:t>thầy</a:t>
            </a:r>
            <a:r>
              <a:rPr lang="en-US" sz="2800" b="1" dirty="0">
                <a:solidFill>
                  <a:srgbClr val="7030A0"/>
                </a:solidFill>
                <a:latin typeface="Times New Roman" panose="02020603050405020304" pitchFamily="18" charset="0"/>
                <a:cs typeface="Times New Roman" panose="02020603050405020304" pitchFamily="18" charset="0"/>
              </a:rPr>
              <a:t> </a:t>
            </a:r>
            <a:r>
              <a:rPr lang="en-US" sz="2800" b="1" dirty="0" err="1">
                <a:solidFill>
                  <a:srgbClr val="7030A0"/>
                </a:solidFill>
                <a:latin typeface="Times New Roman" panose="02020603050405020304" pitchFamily="18" charset="0"/>
                <a:cs typeface="Times New Roman" panose="02020603050405020304" pitchFamily="18" charset="0"/>
              </a:rPr>
              <a:t>giáo</a:t>
            </a:r>
            <a:r>
              <a:rPr lang="en-US" sz="2800" b="1" dirty="0">
                <a:solidFill>
                  <a:srgbClr val="7030A0"/>
                </a:solidFill>
                <a:latin typeface="Times New Roman" panose="02020603050405020304" pitchFamily="18" charset="0"/>
                <a:cs typeface="Times New Roman" panose="02020603050405020304" pitchFamily="18" charset="0"/>
              </a:rPr>
              <a:t>), </a:t>
            </a:r>
            <a:r>
              <a:rPr lang="en-US" sz="2800" b="1" dirty="0" err="1">
                <a:solidFill>
                  <a:srgbClr val="7030A0"/>
                </a:solidFill>
                <a:latin typeface="Times New Roman" panose="02020603050405020304" pitchFamily="18" charset="0"/>
                <a:cs typeface="Times New Roman" panose="02020603050405020304" pitchFamily="18" charset="0"/>
              </a:rPr>
              <a:t>bạn</a:t>
            </a:r>
            <a:r>
              <a:rPr lang="en-US" sz="2800" b="1" dirty="0">
                <a:solidFill>
                  <a:srgbClr val="7030A0"/>
                </a:solidFill>
                <a:latin typeface="Times New Roman" panose="02020603050405020304" pitchFamily="18" charset="0"/>
                <a:cs typeface="Times New Roman" panose="02020603050405020304" pitchFamily="18" charset="0"/>
              </a:rPr>
              <a:t> </a:t>
            </a:r>
            <a:r>
              <a:rPr lang="en-US" sz="2800" b="1" dirty="0" err="1">
                <a:solidFill>
                  <a:srgbClr val="7030A0"/>
                </a:solidFill>
                <a:latin typeface="Times New Roman" panose="02020603050405020304" pitchFamily="18" charset="0"/>
                <a:cs typeface="Times New Roman" panose="02020603050405020304" pitchFamily="18" charset="0"/>
              </a:rPr>
              <a:t>bè</a:t>
            </a:r>
            <a:r>
              <a:rPr lang="en-US" sz="2800" b="1" dirty="0">
                <a:solidFill>
                  <a:srgbClr val="7030A0"/>
                </a:solidFill>
                <a:latin typeface="Times New Roman" panose="02020603050405020304" pitchFamily="18" charset="0"/>
                <a:cs typeface="Times New Roman" panose="02020603050405020304" pitchFamily="18" charset="0"/>
              </a:rPr>
              <a:t> </a:t>
            </a:r>
            <a:r>
              <a:rPr lang="en-US" sz="2800" b="1" dirty="0" err="1">
                <a:solidFill>
                  <a:srgbClr val="7030A0"/>
                </a:solidFill>
                <a:latin typeface="Times New Roman" panose="02020603050405020304" pitchFamily="18" charset="0"/>
                <a:cs typeface="Times New Roman" panose="02020603050405020304" pitchFamily="18" charset="0"/>
              </a:rPr>
              <a:t>hoặc</a:t>
            </a:r>
            <a:r>
              <a:rPr lang="en-US" sz="2800" b="1" dirty="0">
                <a:solidFill>
                  <a:srgbClr val="7030A0"/>
                </a:solidFill>
                <a:latin typeface="Times New Roman" panose="02020603050405020304" pitchFamily="18" charset="0"/>
                <a:cs typeface="Times New Roman" panose="02020603050405020304" pitchFamily="18" charset="0"/>
              </a:rPr>
              <a:t> </a:t>
            </a:r>
            <a:r>
              <a:rPr lang="en-US" sz="2800" b="1" dirty="0" err="1">
                <a:solidFill>
                  <a:srgbClr val="7030A0"/>
                </a:solidFill>
                <a:latin typeface="Times New Roman" panose="02020603050405020304" pitchFamily="18" charset="0"/>
                <a:cs typeface="Times New Roman" panose="02020603050405020304" pitchFamily="18" charset="0"/>
              </a:rPr>
              <a:t>một</a:t>
            </a:r>
            <a:r>
              <a:rPr lang="en-US" sz="2800" b="1" dirty="0">
                <a:solidFill>
                  <a:srgbClr val="7030A0"/>
                </a:solidFill>
                <a:latin typeface="Times New Roman" panose="02020603050405020304" pitchFamily="18" charset="0"/>
                <a:cs typeface="Times New Roman" panose="02020603050405020304" pitchFamily="18" charset="0"/>
              </a:rPr>
              <a:t> ca </a:t>
            </a:r>
            <a:r>
              <a:rPr lang="en-US" sz="2800" b="1" dirty="0" err="1">
                <a:solidFill>
                  <a:srgbClr val="7030A0"/>
                </a:solidFill>
                <a:latin typeface="Times New Roman" panose="02020603050405020304" pitchFamily="18" charset="0"/>
                <a:cs typeface="Times New Roman" panose="02020603050405020304" pitchFamily="18" charset="0"/>
              </a:rPr>
              <a:t>sĩ</a:t>
            </a:r>
            <a:r>
              <a:rPr lang="en-US" sz="2800" b="1" dirty="0">
                <a:solidFill>
                  <a:srgbClr val="7030A0"/>
                </a:solidFill>
                <a:latin typeface="Times New Roman" panose="02020603050405020304" pitchFamily="18" charset="0"/>
                <a:cs typeface="Times New Roman" panose="02020603050405020304" pitchFamily="18" charset="0"/>
              </a:rPr>
              <a:t> </a:t>
            </a:r>
            <a:r>
              <a:rPr lang="en-US" sz="2800" b="1" dirty="0" err="1">
                <a:solidFill>
                  <a:srgbClr val="7030A0"/>
                </a:solidFill>
                <a:latin typeface="Times New Roman" panose="02020603050405020304" pitchFamily="18" charset="0"/>
                <a:cs typeface="Times New Roman" panose="02020603050405020304" pitchFamily="18" charset="0"/>
              </a:rPr>
              <a:t>em</a:t>
            </a:r>
            <a:r>
              <a:rPr lang="en-US" sz="2800" b="1" dirty="0">
                <a:solidFill>
                  <a:srgbClr val="7030A0"/>
                </a:solidFill>
                <a:latin typeface="Times New Roman" panose="02020603050405020304" pitchFamily="18" charset="0"/>
                <a:cs typeface="Times New Roman" panose="02020603050405020304" pitchFamily="18" charset="0"/>
              </a:rPr>
              <a:t> </a:t>
            </a:r>
            <a:r>
              <a:rPr lang="en-US" sz="2800" b="1" dirty="0" err="1">
                <a:solidFill>
                  <a:srgbClr val="7030A0"/>
                </a:solidFill>
                <a:latin typeface="Times New Roman" panose="02020603050405020304" pitchFamily="18" charset="0"/>
                <a:cs typeface="Times New Roman" panose="02020603050405020304" pitchFamily="18" charset="0"/>
              </a:rPr>
              <a:t>yêu</a:t>
            </a:r>
            <a:r>
              <a:rPr lang="en-US" sz="2800" b="1" dirty="0">
                <a:solidFill>
                  <a:srgbClr val="7030A0"/>
                </a:solidFill>
                <a:latin typeface="Times New Roman" panose="02020603050405020304" pitchFamily="18" charset="0"/>
                <a:cs typeface="Times New Roman" panose="02020603050405020304" pitchFamily="18" charset="0"/>
              </a:rPr>
              <a:t> </a:t>
            </a:r>
            <a:r>
              <a:rPr lang="en-US" sz="2800" b="1" dirty="0" err="1">
                <a:solidFill>
                  <a:srgbClr val="7030A0"/>
                </a:solidFill>
                <a:latin typeface="Times New Roman" panose="02020603050405020304" pitchFamily="18" charset="0"/>
                <a:cs typeface="Times New Roman" panose="02020603050405020304" pitchFamily="18" charset="0"/>
              </a:rPr>
              <a:t>thích</a:t>
            </a:r>
            <a:r>
              <a:rPr lang="en-US" sz="2800" b="1" dirty="0">
                <a:solidFill>
                  <a:srgbClr val="7030A0"/>
                </a:solidFill>
                <a:latin typeface="Times New Roman" panose="02020603050405020304" pitchFamily="18" charset="0"/>
                <a:cs typeface="Times New Roman" panose="02020603050405020304" pitchFamily="18" charset="0"/>
              </a:rPr>
              <a:t>, …</a:t>
            </a:r>
          </a:p>
          <a:p>
            <a:pPr marL="457200" indent="-457200">
              <a:buFontTx/>
              <a:buChar char="-"/>
            </a:pPr>
            <a:r>
              <a:rPr lang="en-US" sz="2800" b="1" dirty="0" err="1">
                <a:solidFill>
                  <a:srgbClr val="7030A0"/>
                </a:solidFill>
                <a:latin typeface="Times New Roman" panose="02020603050405020304" pitchFamily="18" charset="0"/>
                <a:cs typeface="Times New Roman" panose="02020603050405020304" pitchFamily="18" charset="0"/>
              </a:rPr>
              <a:t>Em</a:t>
            </a:r>
            <a:r>
              <a:rPr lang="en-US" sz="2800" b="1" dirty="0">
                <a:solidFill>
                  <a:srgbClr val="7030A0"/>
                </a:solidFill>
                <a:latin typeface="Times New Roman" panose="02020603050405020304" pitchFamily="18" charset="0"/>
                <a:cs typeface="Times New Roman" panose="02020603050405020304" pitchFamily="18" charset="0"/>
              </a:rPr>
              <a:t> </a:t>
            </a:r>
            <a:r>
              <a:rPr lang="en-US" sz="2800" b="1" dirty="0" err="1">
                <a:solidFill>
                  <a:srgbClr val="7030A0"/>
                </a:solidFill>
                <a:latin typeface="Times New Roman" panose="02020603050405020304" pitchFamily="18" charset="0"/>
                <a:cs typeface="Times New Roman" panose="02020603050405020304" pitchFamily="18" charset="0"/>
              </a:rPr>
              <a:t>cần</a:t>
            </a:r>
            <a:r>
              <a:rPr lang="en-US" sz="2800" b="1" dirty="0">
                <a:solidFill>
                  <a:srgbClr val="7030A0"/>
                </a:solidFill>
                <a:latin typeface="Times New Roman" panose="02020603050405020304" pitchFamily="18" charset="0"/>
                <a:cs typeface="Times New Roman" panose="02020603050405020304" pitchFamily="18" charset="0"/>
              </a:rPr>
              <a:t> </a:t>
            </a:r>
            <a:r>
              <a:rPr lang="en-US" sz="2800" b="1" dirty="0" err="1">
                <a:solidFill>
                  <a:srgbClr val="7030A0"/>
                </a:solidFill>
                <a:latin typeface="Times New Roman" panose="02020603050405020304" pitchFamily="18" charset="0"/>
                <a:cs typeface="Times New Roman" panose="02020603050405020304" pitchFamily="18" charset="0"/>
              </a:rPr>
              <a:t>tả</a:t>
            </a:r>
            <a:r>
              <a:rPr lang="en-US" sz="2800" b="1" dirty="0">
                <a:solidFill>
                  <a:srgbClr val="7030A0"/>
                </a:solidFill>
                <a:latin typeface="Times New Roman" panose="02020603050405020304" pitchFamily="18" charset="0"/>
                <a:cs typeface="Times New Roman" panose="02020603050405020304" pitchFamily="18" charset="0"/>
              </a:rPr>
              <a:t> </a:t>
            </a:r>
            <a:r>
              <a:rPr lang="en-US" sz="2800" b="1" dirty="0" err="1">
                <a:solidFill>
                  <a:srgbClr val="7030A0"/>
                </a:solidFill>
                <a:latin typeface="Times New Roman" panose="02020603050405020304" pitchFamily="18" charset="0"/>
                <a:cs typeface="Times New Roman" panose="02020603050405020304" pitchFamily="18" charset="0"/>
              </a:rPr>
              <a:t>hoạt</a:t>
            </a:r>
            <a:r>
              <a:rPr lang="en-US" sz="2800" b="1" dirty="0">
                <a:solidFill>
                  <a:srgbClr val="7030A0"/>
                </a:solidFill>
                <a:latin typeface="Times New Roman" panose="02020603050405020304" pitchFamily="18" charset="0"/>
                <a:cs typeface="Times New Roman" panose="02020603050405020304" pitchFamily="18" charset="0"/>
              </a:rPr>
              <a:t> </a:t>
            </a:r>
            <a:r>
              <a:rPr lang="en-US" sz="2800" b="1" dirty="0" err="1">
                <a:solidFill>
                  <a:srgbClr val="7030A0"/>
                </a:solidFill>
                <a:latin typeface="Times New Roman" panose="02020603050405020304" pitchFamily="18" charset="0"/>
                <a:cs typeface="Times New Roman" panose="02020603050405020304" pitchFamily="18" charset="0"/>
              </a:rPr>
              <a:t>động</a:t>
            </a:r>
            <a:r>
              <a:rPr lang="en-US" sz="2800" b="1" dirty="0">
                <a:solidFill>
                  <a:srgbClr val="7030A0"/>
                </a:solidFill>
                <a:latin typeface="Times New Roman" panose="02020603050405020304" pitchFamily="18" charset="0"/>
                <a:cs typeface="Times New Roman" panose="02020603050405020304" pitchFamily="18" charset="0"/>
              </a:rPr>
              <a:t> </a:t>
            </a:r>
            <a:r>
              <a:rPr lang="en-US" sz="2800" b="1" dirty="0" err="1">
                <a:solidFill>
                  <a:srgbClr val="7030A0"/>
                </a:solidFill>
                <a:latin typeface="Times New Roman" panose="02020603050405020304" pitchFamily="18" charset="0"/>
                <a:cs typeface="Times New Roman" panose="02020603050405020304" pitchFamily="18" charset="0"/>
              </a:rPr>
              <a:t>của</a:t>
            </a:r>
            <a:r>
              <a:rPr lang="en-US" sz="2800" b="1" dirty="0">
                <a:solidFill>
                  <a:srgbClr val="7030A0"/>
                </a:solidFill>
                <a:latin typeface="Times New Roman" panose="02020603050405020304" pitchFamily="18" charset="0"/>
                <a:cs typeface="Times New Roman" panose="02020603050405020304" pitchFamily="18" charset="0"/>
              </a:rPr>
              <a:t> </a:t>
            </a:r>
            <a:r>
              <a:rPr lang="en-US" sz="2800" b="1" dirty="0" err="1">
                <a:solidFill>
                  <a:srgbClr val="7030A0"/>
                </a:solidFill>
                <a:latin typeface="Times New Roman" panose="02020603050405020304" pitchFamily="18" charset="0"/>
                <a:cs typeface="Times New Roman" panose="02020603050405020304" pitchFamily="18" charset="0"/>
              </a:rPr>
              <a:t>người</a:t>
            </a:r>
            <a:r>
              <a:rPr lang="en-US" sz="2800" b="1" dirty="0">
                <a:solidFill>
                  <a:srgbClr val="7030A0"/>
                </a:solidFill>
                <a:latin typeface="Times New Roman" panose="02020603050405020304" pitchFamily="18" charset="0"/>
                <a:cs typeface="Times New Roman" panose="02020603050405020304" pitchFamily="18" charset="0"/>
              </a:rPr>
              <a:t> </a:t>
            </a:r>
            <a:r>
              <a:rPr lang="en-US" sz="2800" b="1" dirty="0" err="1">
                <a:solidFill>
                  <a:srgbClr val="7030A0"/>
                </a:solidFill>
                <a:latin typeface="Times New Roman" panose="02020603050405020304" pitchFamily="18" charset="0"/>
                <a:cs typeface="Times New Roman" panose="02020603050405020304" pitchFamily="18" charset="0"/>
              </a:rPr>
              <a:t>đó</a:t>
            </a:r>
            <a:r>
              <a:rPr lang="en-US" sz="2800" b="1" dirty="0">
                <a:solidFill>
                  <a:srgbClr val="7030A0"/>
                </a:solidFill>
                <a:latin typeface="Times New Roman" panose="02020603050405020304" pitchFamily="18" charset="0"/>
                <a:cs typeface="Times New Roman" panose="02020603050405020304" pitchFamily="18" charset="0"/>
              </a:rPr>
              <a:t> qua </a:t>
            </a:r>
            <a:r>
              <a:rPr lang="en-US" sz="2800" b="1" dirty="0" err="1">
                <a:solidFill>
                  <a:srgbClr val="7030A0"/>
                </a:solidFill>
                <a:latin typeface="Times New Roman" panose="02020603050405020304" pitchFamily="18" charset="0"/>
                <a:cs typeface="Times New Roman" panose="02020603050405020304" pitchFamily="18" charset="0"/>
              </a:rPr>
              <a:t>một</a:t>
            </a:r>
            <a:r>
              <a:rPr lang="en-US" sz="2800" b="1" dirty="0">
                <a:solidFill>
                  <a:srgbClr val="7030A0"/>
                </a:solidFill>
                <a:latin typeface="Times New Roman" panose="02020603050405020304" pitchFamily="18" charset="0"/>
                <a:cs typeface="Times New Roman" panose="02020603050405020304" pitchFamily="18" charset="0"/>
              </a:rPr>
              <a:t> </a:t>
            </a:r>
            <a:r>
              <a:rPr lang="en-US" sz="2800" b="1" dirty="0" err="1">
                <a:solidFill>
                  <a:srgbClr val="7030A0"/>
                </a:solidFill>
                <a:latin typeface="Times New Roman" panose="02020603050405020304" pitchFamily="18" charset="0"/>
                <a:cs typeface="Times New Roman" panose="02020603050405020304" pitchFamily="18" charset="0"/>
              </a:rPr>
              <a:t>công</a:t>
            </a:r>
            <a:r>
              <a:rPr lang="en-US" sz="2800" b="1" dirty="0">
                <a:solidFill>
                  <a:srgbClr val="7030A0"/>
                </a:solidFill>
                <a:latin typeface="Times New Roman" panose="02020603050405020304" pitchFamily="18" charset="0"/>
                <a:cs typeface="Times New Roman" panose="02020603050405020304" pitchFamily="18" charset="0"/>
              </a:rPr>
              <a:t> </a:t>
            </a:r>
            <a:r>
              <a:rPr lang="en-US" sz="2800" b="1" dirty="0" err="1">
                <a:solidFill>
                  <a:srgbClr val="7030A0"/>
                </a:solidFill>
                <a:latin typeface="Times New Roman" panose="02020603050405020304" pitchFamily="18" charset="0"/>
                <a:cs typeface="Times New Roman" panose="02020603050405020304" pitchFamily="18" charset="0"/>
              </a:rPr>
              <a:t>việc</a:t>
            </a:r>
            <a:r>
              <a:rPr lang="en-US" sz="2800" b="1" dirty="0">
                <a:solidFill>
                  <a:srgbClr val="7030A0"/>
                </a:solidFill>
                <a:latin typeface="Times New Roman" panose="02020603050405020304" pitchFamily="18" charset="0"/>
                <a:cs typeface="Times New Roman" panose="02020603050405020304" pitchFamily="18" charset="0"/>
              </a:rPr>
              <a:t> </a:t>
            </a:r>
            <a:r>
              <a:rPr lang="en-US" sz="2800" b="1" dirty="0" err="1">
                <a:solidFill>
                  <a:srgbClr val="7030A0"/>
                </a:solidFill>
                <a:latin typeface="Times New Roman" panose="02020603050405020304" pitchFamily="18" charset="0"/>
                <a:cs typeface="Times New Roman" panose="02020603050405020304" pitchFamily="18" charset="0"/>
              </a:rPr>
              <a:t>cụ</a:t>
            </a:r>
            <a:r>
              <a:rPr lang="en-US" sz="2800" b="1" dirty="0">
                <a:solidFill>
                  <a:srgbClr val="7030A0"/>
                </a:solidFill>
                <a:latin typeface="Times New Roman" panose="02020603050405020304" pitchFamily="18" charset="0"/>
                <a:cs typeface="Times New Roman" panose="02020603050405020304" pitchFamily="18" charset="0"/>
              </a:rPr>
              <a:t> </a:t>
            </a:r>
            <a:r>
              <a:rPr lang="en-US" sz="2800" b="1" dirty="0" err="1">
                <a:solidFill>
                  <a:srgbClr val="7030A0"/>
                </a:solidFill>
                <a:latin typeface="Times New Roman" panose="02020603050405020304" pitchFamily="18" charset="0"/>
                <a:cs typeface="Times New Roman" panose="02020603050405020304" pitchFamily="18" charset="0"/>
              </a:rPr>
              <a:t>thể</a:t>
            </a:r>
            <a:r>
              <a:rPr lang="en-US" sz="2800" b="1" dirty="0">
                <a:solidFill>
                  <a:srgbClr val="7030A0"/>
                </a:solidFill>
                <a:latin typeface="Times New Roman" panose="02020603050405020304" pitchFamily="18" charset="0"/>
                <a:cs typeface="Times New Roman" panose="02020603050405020304" pitchFamily="18" charset="0"/>
              </a:rPr>
              <a:t>, </a:t>
            </a:r>
            <a:r>
              <a:rPr lang="en-US" sz="2800" b="1" dirty="0" err="1">
                <a:solidFill>
                  <a:srgbClr val="7030A0"/>
                </a:solidFill>
                <a:latin typeface="Times New Roman" panose="02020603050405020304" pitchFamily="18" charset="0"/>
                <a:cs typeface="Times New Roman" panose="02020603050405020304" pitchFamily="18" charset="0"/>
              </a:rPr>
              <a:t>ví</a:t>
            </a:r>
            <a:r>
              <a:rPr lang="en-US" sz="2800" b="1" dirty="0">
                <a:solidFill>
                  <a:srgbClr val="7030A0"/>
                </a:solidFill>
                <a:latin typeface="Times New Roman" panose="02020603050405020304" pitchFamily="18" charset="0"/>
                <a:cs typeface="Times New Roman" panose="02020603050405020304" pitchFamily="18" charset="0"/>
              </a:rPr>
              <a:t> </a:t>
            </a:r>
            <a:r>
              <a:rPr lang="en-US" sz="2800" b="1" dirty="0" err="1">
                <a:solidFill>
                  <a:srgbClr val="7030A0"/>
                </a:solidFill>
                <a:latin typeface="Times New Roman" panose="02020603050405020304" pitchFamily="18" charset="0"/>
                <a:cs typeface="Times New Roman" panose="02020603050405020304" pitchFamily="18" charset="0"/>
              </a:rPr>
              <a:t>dụ</a:t>
            </a:r>
            <a:r>
              <a:rPr lang="en-US" sz="2800" b="1" dirty="0">
                <a:solidFill>
                  <a:srgbClr val="7030A0"/>
                </a:solidFill>
                <a:latin typeface="Times New Roman" panose="02020603050405020304" pitchFamily="18" charset="0"/>
                <a:cs typeface="Times New Roman" panose="02020603050405020304" pitchFamily="18" charset="0"/>
              </a:rPr>
              <a:t>: </a:t>
            </a:r>
            <a:r>
              <a:rPr lang="en-US" sz="2800" b="1" dirty="0" err="1">
                <a:solidFill>
                  <a:srgbClr val="7030A0"/>
                </a:solidFill>
                <a:latin typeface="Times New Roman" panose="02020603050405020304" pitchFamily="18" charset="0"/>
                <a:cs typeface="Times New Roman" panose="02020603050405020304" pitchFamily="18" charset="0"/>
              </a:rPr>
              <a:t>tả</a:t>
            </a:r>
            <a:r>
              <a:rPr lang="en-US" sz="2800" b="1" dirty="0">
                <a:solidFill>
                  <a:srgbClr val="7030A0"/>
                </a:solidFill>
                <a:latin typeface="Times New Roman" panose="02020603050405020304" pitchFamily="18" charset="0"/>
                <a:cs typeface="Times New Roman" panose="02020603050405020304" pitchFamily="18" charset="0"/>
              </a:rPr>
              <a:t> </a:t>
            </a:r>
            <a:r>
              <a:rPr lang="en-US" sz="2800" b="1" dirty="0" err="1">
                <a:solidFill>
                  <a:srgbClr val="7030A0"/>
                </a:solidFill>
                <a:latin typeface="Times New Roman" panose="02020603050405020304" pitchFamily="18" charset="0"/>
                <a:cs typeface="Times New Roman" panose="02020603050405020304" pitchFamily="18" charset="0"/>
              </a:rPr>
              <a:t>mẹ</a:t>
            </a:r>
            <a:r>
              <a:rPr lang="en-US" sz="2800" b="1" dirty="0">
                <a:solidFill>
                  <a:srgbClr val="7030A0"/>
                </a:solidFill>
                <a:latin typeface="Times New Roman" panose="02020603050405020304" pitchFamily="18" charset="0"/>
                <a:cs typeface="Times New Roman" panose="02020603050405020304" pitchFamily="18" charset="0"/>
              </a:rPr>
              <a:t> </a:t>
            </a:r>
            <a:r>
              <a:rPr lang="en-US" sz="2800" b="1" dirty="0" err="1">
                <a:solidFill>
                  <a:srgbClr val="7030A0"/>
                </a:solidFill>
                <a:latin typeface="Times New Roman" panose="02020603050405020304" pitchFamily="18" charset="0"/>
                <a:cs typeface="Times New Roman" panose="02020603050405020304" pitchFamily="18" charset="0"/>
              </a:rPr>
              <a:t>nấu</a:t>
            </a:r>
            <a:r>
              <a:rPr lang="en-US" sz="2800" b="1" dirty="0">
                <a:solidFill>
                  <a:srgbClr val="7030A0"/>
                </a:solidFill>
                <a:latin typeface="Times New Roman" panose="02020603050405020304" pitchFamily="18" charset="0"/>
                <a:cs typeface="Times New Roman" panose="02020603050405020304" pitchFamily="18" charset="0"/>
              </a:rPr>
              <a:t> </a:t>
            </a:r>
            <a:r>
              <a:rPr lang="en-US" sz="2800" b="1" dirty="0" err="1">
                <a:solidFill>
                  <a:srgbClr val="7030A0"/>
                </a:solidFill>
                <a:latin typeface="Times New Roman" panose="02020603050405020304" pitchFamily="18" charset="0"/>
                <a:cs typeface="Times New Roman" panose="02020603050405020304" pitchFamily="18" charset="0"/>
              </a:rPr>
              <a:t>cơm</a:t>
            </a:r>
            <a:r>
              <a:rPr lang="en-US" sz="2800" b="1" dirty="0">
                <a:solidFill>
                  <a:srgbClr val="7030A0"/>
                </a:solidFill>
                <a:latin typeface="Times New Roman" panose="02020603050405020304" pitchFamily="18" charset="0"/>
                <a:cs typeface="Times New Roman" panose="02020603050405020304" pitchFamily="18" charset="0"/>
              </a:rPr>
              <a:t>, </a:t>
            </a:r>
            <a:r>
              <a:rPr lang="en-US" sz="2800" b="1" dirty="0" err="1">
                <a:solidFill>
                  <a:srgbClr val="7030A0"/>
                </a:solidFill>
                <a:latin typeface="Times New Roman" panose="02020603050405020304" pitchFamily="18" charset="0"/>
                <a:cs typeface="Times New Roman" panose="02020603050405020304" pitchFamily="18" charset="0"/>
              </a:rPr>
              <a:t>bố</a:t>
            </a:r>
            <a:r>
              <a:rPr lang="en-US" sz="2800" b="1" dirty="0">
                <a:solidFill>
                  <a:srgbClr val="7030A0"/>
                </a:solidFill>
                <a:latin typeface="Times New Roman" panose="02020603050405020304" pitchFamily="18" charset="0"/>
                <a:cs typeface="Times New Roman" panose="02020603050405020304" pitchFamily="18" charset="0"/>
              </a:rPr>
              <a:t> </a:t>
            </a:r>
            <a:r>
              <a:rPr lang="en-US" sz="2800" b="1" dirty="0" err="1">
                <a:solidFill>
                  <a:srgbClr val="7030A0"/>
                </a:solidFill>
                <a:latin typeface="Times New Roman" panose="02020603050405020304" pitchFamily="18" charset="0"/>
                <a:cs typeface="Times New Roman" panose="02020603050405020304" pitchFamily="18" charset="0"/>
              </a:rPr>
              <a:t>đọc</a:t>
            </a:r>
            <a:r>
              <a:rPr lang="en-US" sz="2800" b="1" dirty="0">
                <a:solidFill>
                  <a:srgbClr val="7030A0"/>
                </a:solidFill>
                <a:latin typeface="Times New Roman" panose="02020603050405020304" pitchFamily="18" charset="0"/>
                <a:cs typeface="Times New Roman" panose="02020603050405020304" pitchFamily="18" charset="0"/>
              </a:rPr>
              <a:t> </a:t>
            </a:r>
            <a:r>
              <a:rPr lang="en-US" sz="2800" b="1" dirty="0" err="1">
                <a:solidFill>
                  <a:srgbClr val="7030A0"/>
                </a:solidFill>
                <a:latin typeface="Times New Roman" panose="02020603050405020304" pitchFamily="18" charset="0"/>
                <a:cs typeface="Times New Roman" panose="02020603050405020304" pitchFamily="18" charset="0"/>
              </a:rPr>
              <a:t>báo</a:t>
            </a:r>
            <a:r>
              <a:rPr lang="en-US" sz="2800" b="1" dirty="0">
                <a:solidFill>
                  <a:srgbClr val="7030A0"/>
                </a:solidFill>
                <a:latin typeface="Times New Roman" panose="02020603050405020304" pitchFamily="18" charset="0"/>
                <a:cs typeface="Times New Roman" panose="02020603050405020304" pitchFamily="18" charset="0"/>
              </a:rPr>
              <a:t>, </a:t>
            </a:r>
            <a:r>
              <a:rPr lang="en-US" sz="2800" b="1" dirty="0" err="1">
                <a:solidFill>
                  <a:srgbClr val="7030A0"/>
                </a:solidFill>
                <a:latin typeface="Times New Roman" panose="02020603050405020304" pitchFamily="18" charset="0"/>
                <a:cs typeface="Times New Roman" panose="02020603050405020304" pitchFamily="18" charset="0"/>
              </a:rPr>
              <a:t>anh</a:t>
            </a:r>
            <a:r>
              <a:rPr lang="en-US" sz="2800" b="1" dirty="0">
                <a:solidFill>
                  <a:srgbClr val="7030A0"/>
                </a:solidFill>
                <a:latin typeface="Times New Roman" panose="02020603050405020304" pitchFamily="18" charset="0"/>
                <a:cs typeface="Times New Roman" panose="02020603050405020304" pitchFamily="18" charset="0"/>
              </a:rPr>
              <a:t> </a:t>
            </a:r>
            <a:r>
              <a:rPr lang="en-US" sz="2800" b="1" dirty="0" err="1">
                <a:solidFill>
                  <a:srgbClr val="7030A0"/>
                </a:solidFill>
                <a:latin typeface="Times New Roman" panose="02020603050405020304" pitchFamily="18" charset="0"/>
                <a:cs typeface="Times New Roman" panose="02020603050405020304" pitchFamily="18" charset="0"/>
              </a:rPr>
              <a:t>tập</a:t>
            </a:r>
            <a:r>
              <a:rPr lang="en-US" sz="2800" b="1" dirty="0">
                <a:solidFill>
                  <a:srgbClr val="7030A0"/>
                </a:solidFill>
                <a:latin typeface="Times New Roman" panose="02020603050405020304" pitchFamily="18" charset="0"/>
                <a:cs typeface="Times New Roman" panose="02020603050405020304" pitchFamily="18" charset="0"/>
              </a:rPr>
              <a:t> </a:t>
            </a:r>
            <a:r>
              <a:rPr lang="en-US" sz="2800" b="1" dirty="0" err="1">
                <a:solidFill>
                  <a:srgbClr val="7030A0"/>
                </a:solidFill>
                <a:latin typeface="Times New Roman" panose="02020603050405020304" pitchFamily="18" charset="0"/>
                <a:cs typeface="Times New Roman" panose="02020603050405020304" pitchFamily="18" charset="0"/>
              </a:rPr>
              <a:t>thể</a:t>
            </a:r>
            <a:r>
              <a:rPr lang="en-US" sz="2800" b="1" dirty="0">
                <a:solidFill>
                  <a:srgbClr val="7030A0"/>
                </a:solidFill>
                <a:latin typeface="Times New Roman" panose="02020603050405020304" pitchFamily="18" charset="0"/>
                <a:cs typeface="Times New Roman" panose="02020603050405020304" pitchFamily="18" charset="0"/>
              </a:rPr>
              <a:t> </a:t>
            </a:r>
            <a:r>
              <a:rPr lang="en-US" sz="2800" b="1" dirty="0" err="1">
                <a:solidFill>
                  <a:srgbClr val="7030A0"/>
                </a:solidFill>
                <a:latin typeface="Times New Roman" panose="02020603050405020304" pitchFamily="18" charset="0"/>
                <a:cs typeface="Times New Roman" panose="02020603050405020304" pitchFamily="18" charset="0"/>
              </a:rPr>
              <a:t>dục</a:t>
            </a:r>
            <a:r>
              <a:rPr lang="en-US" sz="2800" b="1" dirty="0">
                <a:solidFill>
                  <a:srgbClr val="7030A0"/>
                </a:solidFill>
                <a:latin typeface="Times New Roman" panose="02020603050405020304" pitchFamily="18" charset="0"/>
                <a:cs typeface="Times New Roman" panose="02020603050405020304" pitchFamily="18" charset="0"/>
              </a:rPr>
              <a:t> </a:t>
            </a:r>
            <a:r>
              <a:rPr lang="en-US" sz="2800" b="1" dirty="0" err="1">
                <a:solidFill>
                  <a:srgbClr val="7030A0"/>
                </a:solidFill>
                <a:latin typeface="Times New Roman" panose="02020603050405020304" pitchFamily="18" charset="0"/>
                <a:cs typeface="Times New Roman" panose="02020603050405020304" pitchFamily="18" charset="0"/>
              </a:rPr>
              <a:t>hoặc</a:t>
            </a:r>
            <a:r>
              <a:rPr lang="en-US" sz="2800" b="1" dirty="0">
                <a:solidFill>
                  <a:srgbClr val="7030A0"/>
                </a:solidFill>
                <a:latin typeface="Times New Roman" panose="02020603050405020304" pitchFamily="18" charset="0"/>
                <a:cs typeface="Times New Roman" panose="02020603050405020304" pitchFamily="18" charset="0"/>
              </a:rPr>
              <a:t> ca </a:t>
            </a:r>
            <a:r>
              <a:rPr lang="en-US" sz="2800" b="1" dirty="0" err="1">
                <a:solidFill>
                  <a:srgbClr val="7030A0"/>
                </a:solidFill>
                <a:latin typeface="Times New Roman" panose="02020603050405020304" pitchFamily="18" charset="0"/>
                <a:cs typeface="Times New Roman" panose="02020603050405020304" pitchFamily="18" charset="0"/>
              </a:rPr>
              <a:t>sĩ</a:t>
            </a:r>
            <a:r>
              <a:rPr lang="en-US" sz="2800" b="1" dirty="0">
                <a:solidFill>
                  <a:srgbClr val="7030A0"/>
                </a:solidFill>
                <a:latin typeface="Times New Roman" panose="02020603050405020304" pitchFamily="18" charset="0"/>
                <a:cs typeface="Times New Roman" panose="02020603050405020304" pitchFamily="18" charset="0"/>
              </a:rPr>
              <a:t> </a:t>
            </a:r>
            <a:r>
              <a:rPr lang="en-US" sz="2800" b="1" dirty="0" err="1">
                <a:solidFill>
                  <a:srgbClr val="7030A0"/>
                </a:solidFill>
                <a:latin typeface="Times New Roman" panose="02020603050405020304" pitchFamily="18" charset="0"/>
                <a:cs typeface="Times New Roman" panose="02020603050405020304" pitchFamily="18" charset="0"/>
              </a:rPr>
              <a:t>đang</a:t>
            </a:r>
            <a:r>
              <a:rPr lang="en-US" sz="2800" b="1" dirty="0">
                <a:solidFill>
                  <a:srgbClr val="7030A0"/>
                </a:solidFill>
                <a:latin typeface="Times New Roman" panose="02020603050405020304" pitchFamily="18" charset="0"/>
                <a:cs typeface="Times New Roman" panose="02020603050405020304" pitchFamily="18" charset="0"/>
              </a:rPr>
              <a:t> </a:t>
            </a:r>
            <a:r>
              <a:rPr lang="en-US" sz="2800" b="1" dirty="0" err="1">
                <a:solidFill>
                  <a:srgbClr val="7030A0"/>
                </a:solidFill>
                <a:latin typeface="Times New Roman" panose="02020603050405020304" pitchFamily="18" charset="0"/>
                <a:cs typeface="Times New Roman" panose="02020603050405020304" pitchFamily="18" charset="0"/>
              </a:rPr>
              <a:t>hát</a:t>
            </a:r>
            <a:r>
              <a:rPr lang="en-US" sz="2800" b="1" dirty="0">
                <a:solidFill>
                  <a:srgbClr val="7030A0"/>
                </a:solidFill>
                <a:latin typeface="Times New Roman" panose="02020603050405020304" pitchFamily="18" charset="0"/>
                <a:cs typeface="Times New Roman" panose="02020603050405020304" pitchFamily="18" charset="0"/>
              </a:rPr>
              <a:t>, …</a:t>
            </a:r>
          </a:p>
          <a:p>
            <a:pPr marL="457200" indent="-457200">
              <a:buFontTx/>
              <a:buChar char="-"/>
            </a:pPr>
            <a:r>
              <a:rPr lang="en-US" sz="2800" b="1" dirty="0" err="1">
                <a:solidFill>
                  <a:srgbClr val="7030A0"/>
                </a:solidFill>
                <a:latin typeface="Times New Roman" panose="02020603050405020304" pitchFamily="18" charset="0"/>
                <a:cs typeface="Times New Roman" panose="02020603050405020304" pitchFamily="18" charset="0"/>
              </a:rPr>
              <a:t>Nhớ</a:t>
            </a:r>
            <a:r>
              <a:rPr lang="en-US" sz="2800" b="1" dirty="0">
                <a:solidFill>
                  <a:srgbClr val="7030A0"/>
                </a:solidFill>
                <a:latin typeface="Times New Roman" panose="02020603050405020304" pitchFamily="18" charset="0"/>
                <a:cs typeface="Times New Roman" panose="02020603050405020304" pitchFamily="18" charset="0"/>
              </a:rPr>
              <a:t> </a:t>
            </a:r>
            <a:r>
              <a:rPr lang="en-US" sz="2800" b="1" dirty="0" err="1">
                <a:solidFill>
                  <a:srgbClr val="7030A0"/>
                </a:solidFill>
                <a:latin typeface="Times New Roman" panose="02020603050405020304" pitchFamily="18" charset="0"/>
                <a:cs typeface="Times New Roman" panose="02020603050405020304" pitchFamily="18" charset="0"/>
              </a:rPr>
              <a:t>lại</a:t>
            </a:r>
            <a:r>
              <a:rPr lang="en-US" sz="2800" b="1" dirty="0">
                <a:solidFill>
                  <a:srgbClr val="7030A0"/>
                </a:solidFill>
                <a:latin typeface="Times New Roman" panose="02020603050405020304" pitchFamily="18" charset="0"/>
                <a:cs typeface="Times New Roman" panose="02020603050405020304" pitchFamily="18" charset="0"/>
              </a:rPr>
              <a:t> </a:t>
            </a:r>
            <a:r>
              <a:rPr lang="en-US" sz="2800" b="1" dirty="0" err="1">
                <a:solidFill>
                  <a:srgbClr val="7030A0"/>
                </a:solidFill>
                <a:latin typeface="Times New Roman" panose="02020603050405020304" pitchFamily="18" charset="0"/>
                <a:cs typeface="Times New Roman" panose="02020603050405020304" pitchFamily="18" charset="0"/>
              </a:rPr>
              <a:t>các</a:t>
            </a:r>
            <a:r>
              <a:rPr lang="en-US" sz="2800" b="1" dirty="0">
                <a:solidFill>
                  <a:srgbClr val="7030A0"/>
                </a:solidFill>
                <a:latin typeface="Times New Roman" panose="02020603050405020304" pitchFamily="18" charset="0"/>
                <a:cs typeface="Times New Roman" panose="02020603050405020304" pitchFamily="18" charset="0"/>
              </a:rPr>
              <a:t> </a:t>
            </a:r>
            <a:r>
              <a:rPr lang="en-US" sz="2800" b="1" dirty="0" err="1">
                <a:solidFill>
                  <a:srgbClr val="7030A0"/>
                </a:solidFill>
                <a:latin typeface="Times New Roman" panose="02020603050405020304" pitchFamily="18" charset="0"/>
                <a:cs typeface="Times New Roman" panose="02020603050405020304" pitchFamily="18" charset="0"/>
              </a:rPr>
              <a:t>kết</a:t>
            </a:r>
            <a:r>
              <a:rPr lang="en-US" sz="2800" b="1" dirty="0">
                <a:solidFill>
                  <a:srgbClr val="7030A0"/>
                </a:solidFill>
                <a:latin typeface="Times New Roman" panose="02020603050405020304" pitchFamily="18" charset="0"/>
                <a:cs typeface="Times New Roman" panose="02020603050405020304" pitchFamily="18" charset="0"/>
              </a:rPr>
              <a:t> </a:t>
            </a:r>
            <a:r>
              <a:rPr lang="en-US" sz="2800" b="1" dirty="0" err="1">
                <a:solidFill>
                  <a:srgbClr val="7030A0"/>
                </a:solidFill>
                <a:latin typeface="Times New Roman" panose="02020603050405020304" pitchFamily="18" charset="0"/>
                <a:cs typeface="Times New Roman" panose="02020603050405020304" pitchFamily="18" charset="0"/>
              </a:rPr>
              <a:t>quả</a:t>
            </a:r>
            <a:r>
              <a:rPr lang="en-US" sz="2800" b="1" dirty="0">
                <a:solidFill>
                  <a:srgbClr val="7030A0"/>
                </a:solidFill>
                <a:latin typeface="Times New Roman" panose="02020603050405020304" pitchFamily="18" charset="0"/>
                <a:cs typeface="Times New Roman" panose="02020603050405020304" pitchFamily="18" charset="0"/>
              </a:rPr>
              <a:t> </a:t>
            </a:r>
            <a:r>
              <a:rPr lang="en-US" sz="2800" b="1" dirty="0" err="1">
                <a:solidFill>
                  <a:srgbClr val="7030A0"/>
                </a:solidFill>
                <a:latin typeface="Times New Roman" panose="02020603050405020304" pitchFamily="18" charset="0"/>
                <a:cs typeface="Times New Roman" panose="02020603050405020304" pitchFamily="18" charset="0"/>
              </a:rPr>
              <a:t>quan</a:t>
            </a:r>
            <a:r>
              <a:rPr lang="en-US" sz="2800" b="1" dirty="0">
                <a:solidFill>
                  <a:srgbClr val="7030A0"/>
                </a:solidFill>
                <a:latin typeface="Times New Roman" panose="02020603050405020304" pitchFamily="18" charset="0"/>
                <a:cs typeface="Times New Roman" panose="02020603050405020304" pitchFamily="18" charset="0"/>
              </a:rPr>
              <a:t> </a:t>
            </a:r>
            <a:r>
              <a:rPr lang="en-US" sz="2800" b="1" dirty="0" err="1">
                <a:solidFill>
                  <a:srgbClr val="7030A0"/>
                </a:solidFill>
                <a:latin typeface="Times New Roman" panose="02020603050405020304" pitchFamily="18" charset="0"/>
                <a:cs typeface="Times New Roman" panose="02020603050405020304" pitchFamily="18" charset="0"/>
              </a:rPr>
              <a:t>sát</a:t>
            </a:r>
            <a:r>
              <a:rPr lang="en-US" sz="2800" b="1" dirty="0">
                <a:solidFill>
                  <a:srgbClr val="7030A0"/>
                </a:solidFill>
                <a:latin typeface="Times New Roman" panose="02020603050405020304" pitchFamily="18" charset="0"/>
                <a:cs typeface="Times New Roman" panose="02020603050405020304" pitchFamily="18" charset="0"/>
              </a:rPr>
              <a:t> </a:t>
            </a:r>
            <a:r>
              <a:rPr lang="en-US" sz="2800" b="1" dirty="0" err="1">
                <a:solidFill>
                  <a:srgbClr val="7030A0"/>
                </a:solidFill>
                <a:latin typeface="Times New Roman" panose="02020603050405020304" pitchFamily="18" charset="0"/>
                <a:cs typeface="Times New Roman" panose="02020603050405020304" pitchFamily="18" charset="0"/>
              </a:rPr>
              <a:t>để</a:t>
            </a:r>
            <a:r>
              <a:rPr lang="en-US" sz="2800" b="1" dirty="0">
                <a:solidFill>
                  <a:srgbClr val="7030A0"/>
                </a:solidFill>
                <a:latin typeface="Times New Roman" panose="02020603050405020304" pitchFamily="18" charset="0"/>
                <a:cs typeface="Times New Roman" panose="02020603050405020304" pitchFamily="18" charset="0"/>
              </a:rPr>
              <a:t> </a:t>
            </a:r>
            <a:r>
              <a:rPr lang="en-US" sz="2800" b="1" dirty="0" err="1">
                <a:solidFill>
                  <a:srgbClr val="7030A0"/>
                </a:solidFill>
                <a:latin typeface="Times New Roman" panose="02020603050405020304" pitchFamily="18" charset="0"/>
                <a:cs typeface="Times New Roman" panose="02020603050405020304" pitchFamily="18" charset="0"/>
              </a:rPr>
              <a:t>đưa</a:t>
            </a:r>
            <a:r>
              <a:rPr lang="en-US" sz="2800" b="1" dirty="0">
                <a:solidFill>
                  <a:srgbClr val="7030A0"/>
                </a:solidFill>
                <a:latin typeface="Times New Roman" panose="02020603050405020304" pitchFamily="18" charset="0"/>
                <a:cs typeface="Times New Roman" panose="02020603050405020304" pitchFamily="18" charset="0"/>
              </a:rPr>
              <a:t> </a:t>
            </a:r>
            <a:r>
              <a:rPr lang="en-US" sz="2800" b="1" dirty="0" err="1">
                <a:solidFill>
                  <a:srgbClr val="7030A0"/>
                </a:solidFill>
                <a:latin typeface="Times New Roman" panose="02020603050405020304" pitchFamily="18" charset="0"/>
                <a:cs typeface="Times New Roman" panose="02020603050405020304" pitchFamily="18" charset="0"/>
              </a:rPr>
              <a:t>được</a:t>
            </a:r>
            <a:r>
              <a:rPr lang="en-US" sz="2800" b="1" dirty="0">
                <a:solidFill>
                  <a:srgbClr val="7030A0"/>
                </a:solidFill>
                <a:latin typeface="Times New Roman" panose="02020603050405020304" pitchFamily="18" charset="0"/>
                <a:cs typeface="Times New Roman" panose="02020603050405020304" pitchFamily="18" charset="0"/>
              </a:rPr>
              <a:t> </a:t>
            </a:r>
            <a:r>
              <a:rPr lang="en-US" sz="2800" b="1" dirty="0" err="1">
                <a:solidFill>
                  <a:srgbClr val="7030A0"/>
                </a:solidFill>
                <a:latin typeface="Times New Roman" panose="02020603050405020304" pitchFamily="18" charset="0"/>
                <a:cs typeface="Times New Roman" panose="02020603050405020304" pitchFamily="18" charset="0"/>
              </a:rPr>
              <a:t>vào</a:t>
            </a:r>
            <a:r>
              <a:rPr lang="en-US" sz="2800" b="1" dirty="0">
                <a:solidFill>
                  <a:srgbClr val="7030A0"/>
                </a:solidFill>
                <a:latin typeface="Times New Roman" panose="02020603050405020304" pitchFamily="18" charset="0"/>
                <a:cs typeface="Times New Roman" panose="02020603050405020304" pitchFamily="18" charset="0"/>
              </a:rPr>
              <a:t> </a:t>
            </a:r>
            <a:r>
              <a:rPr lang="en-US" sz="2800" b="1" dirty="0" err="1">
                <a:solidFill>
                  <a:srgbClr val="7030A0"/>
                </a:solidFill>
                <a:latin typeface="Times New Roman" panose="02020603050405020304" pitchFamily="18" charset="0"/>
                <a:cs typeface="Times New Roman" panose="02020603050405020304" pitchFamily="18" charset="0"/>
              </a:rPr>
              <a:t>đoạn</a:t>
            </a:r>
            <a:r>
              <a:rPr lang="en-US" sz="2800" b="1" dirty="0">
                <a:solidFill>
                  <a:srgbClr val="7030A0"/>
                </a:solidFill>
                <a:latin typeface="Times New Roman" panose="02020603050405020304" pitchFamily="18" charset="0"/>
                <a:cs typeface="Times New Roman" panose="02020603050405020304" pitchFamily="18" charset="0"/>
              </a:rPr>
              <a:t> </a:t>
            </a:r>
            <a:r>
              <a:rPr lang="en-US" sz="2800" b="1" dirty="0" err="1">
                <a:solidFill>
                  <a:srgbClr val="7030A0"/>
                </a:solidFill>
                <a:latin typeface="Times New Roman" panose="02020603050405020304" pitchFamily="18" charset="0"/>
                <a:cs typeface="Times New Roman" panose="02020603050405020304" pitchFamily="18" charset="0"/>
              </a:rPr>
              <a:t>những</a:t>
            </a:r>
            <a:r>
              <a:rPr lang="en-US" sz="2800" b="1" dirty="0">
                <a:solidFill>
                  <a:srgbClr val="7030A0"/>
                </a:solidFill>
                <a:latin typeface="Times New Roman" panose="02020603050405020304" pitchFamily="18" charset="0"/>
                <a:cs typeface="Times New Roman" panose="02020603050405020304" pitchFamily="18" charset="0"/>
              </a:rPr>
              <a:t> chi </a:t>
            </a:r>
            <a:r>
              <a:rPr lang="en-US" sz="2800" b="1" dirty="0" err="1">
                <a:solidFill>
                  <a:srgbClr val="7030A0"/>
                </a:solidFill>
                <a:latin typeface="Times New Roman" panose="02020603050405020304" pitchFamily="18" charset="0"/>
                <a:cs typeface="Times New Roman" panose="02020603050405020304" pitchFamily="18" charset="0"/>
              </a:rPr>
              <a:t>tiết</a:t>
            </a:r>
            <a:r>
              <a:rPr lang="en-US" sz="2800" b="1" dirty="0">
                <a:solidFill>
                  <a:srgbClr val="7030A0"/>
                </a:solidFill>
                <a:latin typeface="Times New Roman" panose="02020603050405020304" pitchFamily="18" charset="0"/>
                <a:cs typeface="Times New Roman" panose="02020603050405020304" pitchFamily="18" charset="0"/>
              </a:rPr>
              <a:t> </a:t>
            </a:r>
            <a:r>
              <a:rPr lang="en-US" sz="2800" b="1" dirty="0" err="1">
                <a:solidFill>
                  <a:srgbClr val="7030A0"/>
                </a:solidFill>
                <a:latin typeface="Times New Roman" panose="02020603050405020304" pitchFamily="18" charset="0"/>
                <a:cs typeface="Times New Roman" panose="02020603050405020304" pitchFamily="18" charset="0"/>
              </a:rPr>
              <a:t>chính</a:t>
            </a:r>
            <a:r>
              <a:rPr lang="en-US" sz="2800" b="1" dirty="0">
                <a:solidFill>
                  <a:srgbClr val="7030A0"/>
                </a:solidFill>
                <a:latin typeface="Times New Roman" panose="02020603050405020304" pitchFamily="18" charset="0"/>
                <a:cs typeface="Times New Roman" panose="02020603050405020304" pitchFamily="18" charset="0"/>
              </a:rPr>
              <a:t> </a:t>
            </a:r>
            <a:r>
              <a:rPr lang="en-US" sz="2800" b="1" dirty="0" err="1">
                <a:solidFill>
                  <a:srgbClr val="7030A0"/>
                </a:solidFill>
                <a:latin typeface="Times New Roman" panose="02020603050405020304" pitchFamily="18" charset="0"/>
                <a:cs typeface="Times New Roman" panose="02020603050405020304" pitchFamily="18" charset="0"/>
              </a:rPr>
              <a:t>xác</a:t>
            </a:r>
            <a:r>
              <a:rPr lang="en-US" sz="2800" b="1" dirty="0">
                <a:solidFill>
                  <a:srgbClr val="7030A0"/>
                </a:solidFill>
                <a:latin typeface="Times New Roman" panose="02020603050405020304" pitchFamily="18" charset="0"/>
                <a:cs typeface="Times New Roman" panose="02020603050405020304" pitchFamily="18" charset="0"/>
              </a:rPr>
              <a:t> </a:t>
            </a:r>
            <a:r>
              <a:rPr lang="en-US" sz="2800" b="1" dirty="0" err="1">
                <a:solidFill>
                  <a:srgbClr val="7030A0"/>
                </a:solidFill>
                <a:latin typeface="Times New Roman" panose="02020603050405020304" pitchFamily="18" charset="0"/>
                <a:cs typeface="Times New Roman" panose="02020603050405020304" pitchFamily="18" charset="0"/>
              </a:rPr>
              <a:t>về</a:t>
            </a:r>
            <a:r>
              <a:rPr lang="en-US" sz="2800" b="1" dirty="0">
                <a:solidFill>
                  <a:srgbClr val="7030A0"/>
                </a:solidFill>
                <a:latin typeface="Times New Roman" panose="02020603050405020304" pitchFamily="18" charset="0"/>
                <a:cs typeface="Times New Roman" panose="02020603050405020304" pitchFamily="18" charset="0"/>
              </a:rPr>
              <a:t> </a:t>
            </a:r>
            <a:r>
              <a:rPr lang="en-US" sz="2800" b="1" dirty="0" err="1">
                <a:solidFill>
                  <a:srgbClr val="7030A0"/>
                </a:solidFill>
                <a:latin typeface="Times New Roman" panose="02020603050405020304" pitchFamily="18" charset="0"/>
                <a:cs typeface="Times New Roman" panose="02020603050405020304" pitchFamily="18" charset="0"/>
              </a:rPr>
              <a:t>hoạt</a:t>
            </a:r>
            <a:r>
              <a:rPr lang="en-US" sz="2800" b="1" dirty="0">
                <a:solidFill>
                  <a:srgbClr val="7030A0"/>
                </a:solidFill>
                <a:latin typeface="Times New Roman" panose="02020603050405020304" pitchFamily="18" charset="0"/>
                <a:cs typeface="Times New Roman" panose="02020603050405020304" pitchFamily="18" charset="0"/>
              </a:rPr>
              <a:t> </a:t>
            </a:r>
            <a:r>
              <a:rPr lang="en-US" sz="2800" b="1" dirty="0" err="1">
                <a:solidFill>
                  <a:srgbClr val="7030A0"/>
                </a:solidFill>
                <a:latin typeface="Times New Roman" panose="02020603050405020304" pitchFamily="18" charset="0"/>
                <a:cs typeface="Times New Roman" panose="02020603050405020304" pitchFamily="18" charset="0"/>
              </a:rPr>
              <a:t>động</a:t>
            </a:r>
            <a:r>
              <a:rPr lang="en-US" sz="2800" b="1" dirty="0">
                <a:solidFill>
                  <a:srgbClr val="7030A0"/>
                </a:solidFill>
                <a:latin typeface="Times New Roman" panose="02020603050405020304" pitchFamily="18" charset="0"/>
                <a:cs typeface="Times New Roman" panose="02020603050405020304" pitchFamily="18" charset="0"/>
              </a:rPr>
              <a:t> </a:t>
            </a:r>
            <a:r>
              <a:rPr lang="en-US" sz="2800" b="1" dirty="0" err="1">
                <a:solidFill>
                  <a:srgbClr val="7030A0"/>
                </a:solidFill>
                <a:latin typeface="Times New Roman" panose="02020603050405020304" pitchFamily="18" charset="0"/>
                <a:cs typeface="Times New Roman" panose="02020603050405020304" pitchFamily="18" charset="0"/>
              </a:rPr>
              <a:t>của</a:t>
            </a:r>
            <a:r>
              <a:rPr lang="en-US" sz="2800" b="1" dirty="0">
                <a:solidFill>
                  <a:srgbClr val="7030A0"/>
                </a:solidFill>
                <a:latin typeface="Times New Roman" panose="02020603050405020304" pitchFamily="18" charset="0"/>
                <a:cs typeface="Times New Roman" panose="02020603050405020304" pitchFamily="18" charset="0"/>
              </a:rPr>
              <a:t> </a:t>
            </a:r>
            <a:r>
              <a:rPr lang="en-US" sz="2800" b="1" dirty="0" err="1">
                <a:solidFill>
                  <a:srgbClr val="7030A0"/>
                </a:solidFill>
                <a:latin typeface="Times New Roman" panose="02020603050405020304" pitchFamily="18" charset="0"/>
                <a:cs typeface="Times New Roman" panose="02020603050405020304" pitchFamily="18" charset="0"/>
              </a:rPr>
              <a:t>người</a:t>
            </a:r>
            <a:r>
              <a:rPr lang="en-US" sz="2800" b="1" dirty="0">
                <a:solidFill>
                  <a:srgbClr val="7030A0"/>
                </a:solidFill>
                <a:latin typeface="Times New Roman" panose="02020603050405020304" pitchFamily="18" charset="0"/>
                <a:cs typeface="Times New Roman" panose="02020603050405020304" pitchFamily="18" charset="0"/>
              </a:rPr>
              <a:t> </a:t>
            </a:r>
            <a:r>
              <a:rPr lang="en-US" sz="2800" b="1" dirty="0" err="1">
                <a:solidFill>
                  <a:srgbClr val="7030A0"/>
                </a:solidFill>
                <a:latin typeface="Times New Roman" panose="02020603050405020304" pitchFamily="18" charset="0"/>
                <a:cs typeface="Times New Roman" panose="02020603050405020304" pitchFamily="18" charset="0"/>
              </a:rPr>
              <a:t>mà</a:t>
            </a:r>
            <a:r>
              <a:rPr lang="en-US" sz="2800" b="1" dirty="0">
                <a:solidFill>
                  <a:srgbClr val="7030A0"/>
                </a:solidFill>
                <a:latin typeface="Times New Roman" panose="02020603050405020304" pitchFamily="18" charset="0"/>
                <a:cs typeface="Times New Roman" panose="02020603050405020304" pitchFamily="18" charset="0"/>
              </a:rPr>
              <a:t> </a:t>
            </a:r>
            <a:r>
              <a:rPr lang="en-US" sz="2800" b="1" dirty="0" err="1">
                <a:solidFill>
                  <a:srgbClr val="7030A0"/>
                </a:solidFill>
                <a:latin typeface="Times New Roman" panose="02020603050405020304" pitchFamily="18" charset="0"/>
                <a:cs typeface="Times New Roman" panose="02020603050405020304" pitchFamily="18" charset="0"/>
              </a:rPr>
              <a:t>em</a:t>
            </a:r>
            <a:r>
              <a:rPr lang="en-US" sz="2800" b="1" dirty="0">
                <a:solidFill>
                  <a:srgbClr val="7030A0"/>
                </a:solidFill>
                <a:latin typeface="Times New Roman" panose="02020603050405020304" pitchFamily="18" charset="0"/>
                <a:cs typeface="Times New Roman" panose="02020603050405020304" pitchFamily="18" charset="0"/>
              </a:rPr>
              <a:t> </a:t>
            </a:r>
            <a:r>
              <a:rPr lang="en-US" sz="2800" b="1" dirty="0" err="1">
                <a:solidFill>
                  <a:srgbClr val="7030A0"/>
                </a:solidFill>
                <a:latin typeface="Times New Roman" panose="02020603050405020304" pitchFamily="18" charset="0"/>
                <a:cs typeface="Times New Roman" panose="02020603050405020304" pitchFamily="18" charset="0"/>
              </a:rPr>
              <a:t>chọn</a:t>
            </a:r>
            <a:r>
              <a:rPr lang="en-US" sz="2800" b="1" dirty="0">
                <a:solidFill>
                  <a:srgbClr val="7030A0"/>
                </a:solidFill>
                <a:latin typeface="Times New Roman" panose="02020603050405020304" pitchFamily="18" charset="0"/>
                <a:cs typeface="Times New Roman" panose="02020603050405020304" pitchFamily="18" charset="0"/>
              </a:rPr>
              <a:t> </a:t>
            </a:r>
            <a:r>
              <a:rPr lang="en-US" sz="2800" b="1" dirty="0" err="1">
                <a:solidFill>
                  <a:srgbClr val="7030A0"/>
                </a:solidFill>
                <a:latin typeface="Times New Roman" panose="02020603050405020304" pitchFamily="18" charset="0"/>
                <a:cs typeface="Times New Roman" panose="02020603050405020304" pitchFamily="18" charset="0"/>
              </a:rPr>
              <a:t>để</a:t>
            </a:r>
            <a:r>
              <a:rPr lang="en-US" sz="2800" b="1" dirty="0">
                <a:solidFill>
                  <a:srgbClr val="7030A0"/>
                </a:solidFill>
                <a:latin typeface="Times New Roman" panose="02020603050405020304" pitchFamily="18" charset="0"/>
                <a:cs typeface="Times New Roman" panose="02020603050405020304" pitchFamily="18" charset="0"/>
              </a:rPr>
              <a:t> </a:t>
            </a:r>
            <a:r>
              <a:rPr lang="en-US" sz="2800" b="1" dirty="0" err="1">
                <a:solidFill>
                  <a:srgbClr val="7030A0"/>
                </a:solidFill>
                <a:latin typeface="Times New Roman" panose="02020603050405020304" pitchFamily="18" charset="0"/>
                <a:cs typeface="Times New Roman" panose="02020603050405020304" pitchFamily="18" charset="0"/>
              </a:rPr>
              <a:t>tả</a:t>
            </a:r>
            <a:r>
              <a:rPr lang="en-US" sz="2800" b="1" dirty="0">
                <a:solidFill>
                  <a:srgbClr val="7030A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4226261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fade">
                                      <p:cBhvr>
                                        <p:cTn id="7" dur="500"/>
                                        <p:tgtEl>
                                          <p:spTgt spid="14">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4">
                                            <p:txEl>
                                              <p:pRg st="1" end="1"/>
                                            </p:txEl>
                                          </p:spTgt>
                                        </p:tgtEl>
                                        <p:attrNameLst>
                                          <p:attrName>style.visibility</p:attrName>
                                        </p:attrNameLst>
                                      </p:cBhvr>
                                      <p:to>
                                        <p:strVal val="visible"/>
                                      </p:to>
                                    </p:set>
                                    <p:animEffect transition="in" filter="fade">
                                      <p:cBhvr>
                                        <p:cTn id="10" dur="500"/>
                                        <p:tgtEl>
                                          <p:spTgt spid="14">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14">
                                            <p:txEl>
                                              <p:pRg st="2" end="2"/>
                                            </p:txEl>
                                          </p:spTgt>
                                        </p:tgtEl>
                                        <p:attrNameLst>
                                          <p:attrName>style.visibility</p:attrName>
                                        </p:attrNameLst>
                                      </p:cBhvr>
                                      <p:to>
                                        <p:strVal val="visible"/>
                                      </p:to>
                                    </p:set>
                                    <p:animEffect transition="in" filter="fade">
                                      <p:cBhvr>
                                        <p:cTn id="15" dur="1000"/>
                                        <p:tgtEl>
                                          <p:spTgt spid="14">
                                            <p:txEl>
                                              <p:pRg st="2" end="2"/>
                                            </p:txEl>
                                          </p:spTgt>
                                        </p:tgtEl>
                                      </p:cBhvr>
                                    </p:animEffect>
                                    <p:anim calcmode="lin" valueType="num">
                                      <p:cBhvr>
                                        <p:cTn id="16" dur="10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17" dur="1000" fill="hold"/>
                                        <p:tgtEl>
                                          <p:spTgt spid="1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14">
                                            <p:txEl>
                                              <p:pRg st="3" end="3"/>
                                            </p:txEl>
                                          </p:spTgt>
                                        </p:tgtEl>
                                        <p:attrNameLst>
                                          <p:attrName>style.visibility</p:attrName>
                                        </p:attrNameLst>
                                      </p:cBhvr>
                                      <p:to>
                                        <p:strVal val="visible"/>
                                      </p:to>
                                    </p:set>
                                    <p:animEffect transition="in" filter="fade">
                                      <p:cBhvr>
                                        <p:cTn id="22" dur="1000"/>
                                        <p:tgtEl>
                                          <p:spTgt spid="14">
                                            <p:txEl>
                                              <p:pRg st="3" end="3"/>
                                            </p:txEl>
                                          </p:spTgt>
                                        </p:tgtEl>
                                      </p:cBhvr>
                                    </p:animEffect>
                                    <p:anim calcmode="lin" valueType="num">
                                      <p:cBhvr>
                                        <p:cTn id="23"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482" name="Group 5"/>
          <p:cNvGrpSpPr>
            <a:grpSpLocks/>
          </p:cNvGrpSpPr>
          <p:nvPr/>
        </p:nvGrpSpPr>
        <p:grpSpPr bwMode="auto">
          <a:xfrm>
            <a:off x="0" y="0"/>
            <a:ext cx="12192000" cy="6858000"/>
            <a:chOff x="0" y="0"/>
            <a:chExt cx="5760" cy="4320"/>
          </a:xfrm>
        </p:grpSpPr>
        <p:pic>
          <p:nvPicPr>
            <p:cNvPr id="20495" name="Picture 6" descr="n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2137" y="2137"/>
              <a:ext cx="4320" cy="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96" name="Picture 7" descr="n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3577" y="2137"/>
              <a:ext cx="4320" cy="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97" name="Picture 8" descr="n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259"/>
              <a:ext cx="5760" cy="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98" name="Picture 9" descr="n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760" cy="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4522" name="Text Box 10"/>
          <p:cNvSpPr txBox="1">
            <a:spLocks noChangeArrowheads="1"/>
          </p:cNvSpPr>
          <p:nvPr/>
        </p:nvSpPr>
        <p:spPr bwMode="auto">
          <a:xfrm>
            <a:off x="3149601" y="101601"/>
            <a:ext cx="4910319"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Garamond" pitchFamily="18" charset="0"/>
                <a:cs typeface="Arial" charset="0"/>
              </a:defRPr>
            </a:lvl1pPr>
            <a:lvl2pPr marL="742950" indent="-285750" eaLnBrk="0" hangingPunct="0">
              <a:defRPr>
                <a:solidFill>
                  <a:schemeClr val="tx1"/>
                </a:solidFill>
                <a:latin typeface="Garamond" pitchFamily="18" charset="0"/>
                <a:cs typeface="Arial" charset="0"/>
              </a:defRPr>
            </a:lvl2pPr>
            <a:lvl3pPr marL="1143000" indent="-228600" eaLnBrk="0" hangingPunct="0">
              <a:defRPr>
                <a:solidFill>
                  <a:schemeClr val="tx1"/>
                </a:solidFill>
                <a:latin typeface="Garamond" pitchFamily="18" charset="0"/>
                <a:cs typeface="Arial" charset="0"/>
              </a:defRPr>
            </a:lvl3pPr>
            <a:lvl4pPr marL="1600200" indent="-228600" eaLnBrk="0" hangingPunct="0">
              <a:defRPr>
                <a:solidFill>
                  <a:schemeClr val="tx1"/>
                </a:solidFill>
                <a:latin typeface="Garamond" pitchFamily="18" charset="0"/>
                <a:cs typeface="Arial" charset="0"/>
              </a:defRPr>
            </a:lvl4pPr>
            <a:lvl5pPr marL="2057400" indent="-228600" eaLnBrk="0" hangingPunct="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pPr eaLnBrk="1" hangingPunct="1"/>
            <a:r>
              <a:rPr lang="en-US" sz="6000" b="1" dirty="0" err="1">
                <a:solidFill>
                  <a:srgbClr val="FF0000"/>
                </a:solidFill>
                <a:latin typeface="Times New Roman" pitchFamily="18" charset="0"/>
                <a:cs typeface="Times New Roman" pitchFamily="18" charset="0"/>
              </a:rPr>
              <a:t>Người</a:t>
            </a:r>
            <a:r>
              <a:rPr lang="en-US" sz="6000" b="1" dirty="0">
                <a:solidFill>
                  <a:srgbClr val="FF0000"/>
                </a:solidFill>
                <a:latin typeface="Times New Roman" pitchFamily="18" charset="0"/>
                <a:cs typeface="Times New Roman" pitchFamily="18" charset="0"/>
              </a:rPr>
              <a:t> </a:t>
            </a:r>
            <a:r>
              <a:rPr lang="en-US" sz="6000" b="1" dirty="0" err="1">
                <a:solidFill>
                  <a:srgbClr val="FF0000"/>
                </a:solidFill>
                <a:latin typeface="Times New Roman" pitchFamily="18" charset="0"/>
                <a:cs typeface="Times New Roman" pitchFamily="18" charset="0"/>
              </a:rPr>
              <a:t>được</a:t>
            </a:r>
            <a:r>
              <a:rPr lang="en-US" sz="6000" b="1" dirty="0">
                <a:solidFill>
                  <a:srgbClr val="FF0000"/>
                </a:solidFill>
                <a:latin typeface="Times New Roman" pitchFamily="18" charset="0"/>
                <a:cs typeface="Times New Roman" pitchFamily="18" charset="0"/>
              </a:rPr>
              <a:t> </a:t>
            </a:r>
            <a:r>
              <a:rPr lang="en-US" sz="6000" b="1" dirty="0" err="1">
                <a:solidFill>
                  <a:srgbClr val="FF0000"/>
                </a:solidFill>
                <a:latin typeface="Times New Roman" pitchFamily="18" charset="0"/>
                <a:cs typeface="Times New Roman" pitchFamily="18" charset="0"/>
              </a:rPr>
              <a:t>tả</a:t>
            </a:r>
            <a:endParaRPr lang="en-US" sz="6000" b="1" dirty="0">
              <a:solidFill>
                <a:srgbClr val="FF0000"/>
              </a:solidFill>
              <a:latin typeface="Times New Roman" pitchFamily="18" charset="0"/>
              <a:cs typeface="Times New Roman" pitchFamily="18" charset="0"/>
            </a:endParaRPr>
          </a:p>
        </p:txBody>
      </p:sp>
      <p:pic>
        <p:nvPicPr>
          <p:cNvPr id="64533" name="Picture 21" descr="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2986" y="1214650"/>
            <a:ext cx="5592233" cy="5418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a:extLst>
              <a:ext uri="{FF2B5EF4-FFF2-40B4-BE49-F238E27FC236}">
                <a16:creationId xmlns:a16="http://schemas.microsoft.com/office/drawing/2014/main" id="{E4FE1DC4-9533-4483-96A7-6B305EA30FAD}"/>
              </a:ext>
            </a:extLst>
          </p:cNvPr>
          <p:cNvPicPr>
            <a:picLocks noChangeAspect="1"/>
          </p:cNvPicPr>
          <p:nvPr/>
        </p:nvPicPr>
        <p:blipFill>
          <a:blip r:embed="rId4"/>
          <a:stretch>
            <a:fillRect/>
          </a:stretch>
        </p:blipFill>
        <p:spPr>
          <a:xfrm>
            <a:off x="6096000" y="1245614"/>
            <a:ext cx="5803014" cy="5387197"/>
          </a:xfrm>
          <a:prstGeom prst="rect">
            <a:avLst/>
          </a:prstGeom>
        </p:spPr>
      </p:pic>
    </p:spTree>
    <p:extLst>
      <p:ext uri="{BB962C8B-B14F-4D97-AF65-F5344CB8AC3E}">
        <p14:creationId xmlns:p14="http://schemas.microsoft.com/office/powerpoint/2010/main" val="98193479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4522"/>
                                        </p:tgtEl>
                                        <p:attrNameLst>
                                          <p:attrName>style.visibility</p:attrName>
                                        </p:attrNameLst>
                                      </p:cBhvr>
                                      <p:to>
                                        <p:strVal val="visible"/>
                                      </p:to>
                                    </p:set>
                                    <p:animEffect transition="in" filter="circle(in)">
                                      <p:cBhvr>
                                        <p:cTn id="7" dur="2000"/>
                                        <p:tgtEl>
                                          <p:spTgt spid="64522"/>
                                        </p:tgtEl>
                                      </p:cBhvr>
                                    </p:animEffect>
                                  </p:childTnLst>
                                </p:cTn>
                              </p:par>
                            </p:childTnLst>
                          </p:cTn>
                        </p:par>
                        <p:par>
                          <p:cTn id="8" fill="hold">
                            <p:stCondLst>
                              <p:cond delay="2000"/>
                            </p:stCondLst>
                            <p:childTnLst>
                              <p:par>
                                <p:cTn id="9" presetID="22" presetClass="entr" presetSubtype="4" fill="hold" nodeType="afterEffect">
                                  <p:stCondLst>
                                    <p:cond delay="0"/>
                                  </p:stCondLst>
                                  <p:childTnLst>
                                    <p:set>
                                      <p:cBhvr>
                                        <p:cTn id="10" dur="1" fill="hold">
                                          <p:stCondLst>
                                            <p:cond delay="0"/>
                                          </p:stCondLst>
                                        </p:cTn>
                                        <p:tgtEl>
                                          <p:spTgt spid="64533"/>
                                        </p:tgtEl>
                                        <p:attrNameLst>
                                          <p:attrName>style.visibility</p:attrName>
                                        </p:attrNameLst>
                                      </p:cBhvr>
                                      <p:to>
                                        <p:strVal val="visible"/>
                                      </p:to>
                                    </p:set>
                                    <p:animEffect transition="in" filter="wipe(down)">
                                      <p:cBhvr>
                                        <p:cTn id="11" dur="500"/>
                                        <p:tgtEl>
                                          <p:spTgt spid="64533"/>
                                        </p:tgtEl>
                                      </p:cBhvr>
                                    </p:animEffect>
                                  </p:childTnLst>
                                </p:cTn>
                              </p:par>
                            </p:childTnLst>
                          </p:cTn>
                        </p:par>
                        <p:par>
                          <p:cTn id="12" fill="hold">
                            <p:stCondLst>
                              <p:cond delay="2500"/>
                            </p:stCondLst>
                            <p:childTnLst>
                              <p:par>
                                <p:cTn id="13" presetID="6" presetClass="entr" presetSubtype="16"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circle(in)">
                                      <p:cBhvr>
                                        <p:cTn id="15"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2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60" name="Text Box 4"/>
          <p:cNvSpPr txBox="1">
            <a:spLocks noChangeArrowheads="1"/>
          </p:cNvSpPr>
          <p:nvPr/>
        </p:nvSpPr>
        <p:spPr bwMode="auto">
          <a:xfrm>
            <a:off x="0" y="101601"/>
            <a:ext cx="121920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Garamond" pitchFamily="18" charset="0"/>
                <a:cs typeface="Arial" charset="0"/>
              </a:defRPr>
            </a:lvl1pPr>
            <a:lvl2pPr marL="742950" indent="-285750" eaLnBrk="0" hangingPunct="0">
              <a:defRPr>
                <a:solidFill>
                  <a:schemeClr val="tx1"/>
                </a:solidFill>
                <a:latin typeface="Garamond" pitchFamily="18" charset="0"/>
                <a:cs typeface="Arial" charset="0"/>
              </a:defRPr>
            </a:lvl2pPr>
            <a:lvl3pPr marL="1143000" indent="-228600" eaLnBrk="0" hangingPunct="0">
              <a:defRPr>
                <a:solidFill>
                  <a:schemeClr val="tx1"/>
                </a:solidFill>
                <a:latin typeface="Garamond" pitchFamily="18" charset="0"/>
                <a:cs typeface="Arial" charset="0"/>
              </a:defRPr>
            </a:lvl3pPr>
            <a:lvl4pPr marL="1600200" indent="-228600" eaLnBrk="0" hangingPunct="0">
              <a:defRPr>
                <a:solidFill>
                  <a:schemeClr val="tx1"/>
                </a:solidFill>
                <a:latin typeface="Garamond" pitchFamily="18" charset="0"/>
                <a:cs typeface="Arial" charset="0"/>
              </a:defRPr>
            </a:lvl4pPr>
            <a:lvl5pPr marL="2057400" indent="-228600" eaLnBrk="0" hangingPunct="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pPr algn="ctr" eaLnBrk="1" hangingPunct="1"/>
            <a:r>
              <a:rPr lang="en-US" sz="6000" b="1">
                <a:solidFill>
                  <a:srgbClr val="FF0000"/>
                </a:solidFill>
                <a:latin typeface="Times New Roman" pitchFamily="18" charset="0"/>
                <a:cs typeface="Times New Roman" pitchFamily="18" charset="0"/>
              </a:rPr>
              <a:t>Người được tả đang làm gì?</a:t>
            </a:r>
          </a:p>
        </p:txBody>
      </p:sp>
      <p:pic>
        <p:nvPicPr>
          <p:cNvPr id="1030" name="Picture 6" descr="Phụ Nữ Bếp Nấu ăn Hình ảnh | Định dạng hình ảnh PSD 401020581|  vn.lovepik.com">
            <a:extLst>
              <a:ext uri="{FF2B5EF4-FFF2-40B4-BE49-F238E27FC236}">
                <a16:creationId xmlns:a16="http://schemas.microsoft.com/office/drawing/2014/main" id="{3087BADB-998C-4B19-A0F9-2ACA63A6F88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55390" y="1298574"/>
            <a:ext cx="5572833" cy="5457825"/>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ọc Lỏm 10 Mẹo Nấu Ăn Sau, Bạn Sẽ Không Còn &amp;quot;Ám Ảnh&amp;quot; Khi Vào Bếp">
            <a:extLst>
              <a:ext uri="{FF2B5EF4-FFF2-40B4-BE49-F238E27FC236}">
                <a16:creationId xmlns:a16="http://schemas.microsoft.com/office/drawing/2014/main" id="{FA87F2D2-F001-424A-9EC8-E321E0462B7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438" y="1298574"/>
            <a:ext cx="6177884" cy="54578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099964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0" presetClass="entr" presetSubtype="0" fill="hold" grpId="0" nodeType="clickEffect">
                                  <p:stCondLst>
                                    <p:cond delay="0"/>
                                  </p:stCondLst>
                                  <p:iterate type="lt">
                                    <p:tmPct val="10000"/>
                                  </p:iterate>
                                  <p:childTnLst>
                                    <p:set>
                                      <p:cBhvr>
                                        <p:cTn id="6" dur="1" fill="hold">
                                          <p:stCondLst>
                                            <p:cond delay="0"/>
                                          </p:stCondLst>
                                        </p:cTn>
                                        <p:tgtEl>
                                          <p:spTgt spid="70660"/>
                                        </p:tgtEl>
                                        <p:attrNameLst>
                                          <p:attrName>style.visibility</p:attrName>
                                        </p:attrNameLst>
                                      </p:cBhvr>
                                      <p:to>
                                        <p:strVal val="visible"/>
                                      </p:to>
                                    </p:set>
                                    <p:animEffect transition="in" filter="fade">
                                      <p:cBhvr>
                                        <p:cTn id="7" dur="500"/>
                                        <p:tgtEl>
                                          <p:spTgt spid="70660"/>
                                        </p:tgtEl>
                                      </p:cBhvr>
                                    </p:animEffect>
                                    <p:anim calcmode="lin" valueType="num">
                                      <p:cBhvr>
                                        <p:cTn id="8" dur="500" fill="hold"/>
                                        <p:tgtEl>
                                          <p:spTgt spid="70660"/>
                                        </p:tgtEl>
                                        <p:attrNameLst>
                                          <p:attrName>ppt_x</p:attrName>
                                        </p:attrNameLst>
                                      </p:cBhvr>
                                      <p:tavLst>
                                        <p:tav tm="0">
                                          <p:val>
                                            <p:strVal val="#ppt_x-.1"/>
                                          </p:val>
                                        </p:tav>
                                        <p:tav tm="100000">
                                          <p:val>
                                            <p:strVal val="#ppt_x"/>
                                          </p:val>
                                        </p:tav>
                                      </p:tavLst>
                                    </p:anim>
                                    <p:anim calcmode="lin" valueType="num">
                                      <p:cBhvr>
                                        <p:cTn id="9" dur="500" fill="hold"/>
                                        <p:tgtEl>
                                          <p:spTgt spid="70660"/>
                                        </p:tgtEl>
                                        <p:attrNameLst>
                                          <p:attrName>ppt_y</p:attrName>
                                        </p:attrNameLst>
                                      </p:cBhvr>
                                      <p:tavLst>
                                        <p:tav tm="0">
                                          <p:val>
                                            <p:strVal val="#ppt_y"/>
                                          </p:val>
                                        </p:tav>
                                        <p:tav tm="100000">
                                          <p:val>
                                            <p:strVal val="#ppt_y"/>
                                          </p:val>
                                        </p:tav>
                                      </p:tavLst>
                                    </p:anim>
                                  </p:childTnLst>
                                </p:cTn>
                              </p:par>
                            </p:childTnLst>
                          </p:cTn>
                        </p:par>
                        <p:par>
                          <p:cTn id="10" fill="hold">
                            <p:stCondLst>
                              <p:cond delay="1500"/>
                            </p:stCondLst>
                            <p:childTnLst>
                              <p:par>
                                <p:cTn id="11" presetID="6" presetClass="entr" presetSubtype="16" fill="hold" nodeType="afterEffect">
                                  <p:stCondLst>
                                    <p:cond delay="0"/>
                                  </p:stCondLst>
                                  <p:childTnLst>
                                    <p:set>
                                      <p:cBhvr>
                                        <p:cTn id="12" dur="1" fill="hold">
                                          <p:stCondLst>
                                            <p:cond delay="0"/>
                                          </p:stCondLst>
                                        </p:cTn>
                                        <p:tgtEl>
                                          <p:spTgt spid="1032"/>
                                        </p:tgtEl>
                                        <p:attrNameLst>
                                          <p:attrName>style.visibility</p:attrName>
                                        </p:attrNameLst>
                                      </p:cBhvr>
                                      <p:to>
                                        <p:strVal val="visible"/>
                                      </p:to>
                                    </p:set>
                                    <p:animEffect transition="in" filter="circle(in)">
                                      <p:cBhvr>
                                        <p:cTn id="13" dur="2000"/>
                                        <p:tgtEl>
                                          <p:spTgt spid="1032"/>
                                        </p:tgtEl>
                                      </p:cBhvr>
                                    </p:animEffect>
                                  </p:childTnLst>
                                </p:cTn>
                              </p:par>
                            </p:childTnLst>
                          </p:cTn>
                        </p:par>
                        <p:par>
                          <p:cTn id="14" fill="hold">
                            <p:stCondLst>
                              <p:cond delay="3500"/>
                            </p:stCondLst>
                            <p:childTnLst>
                              <p:par>
                                <p:cTn id="15" presetID="6" presetClass="entr" presetSubtype="16" fill="hold" nodeType="afterEffect">
                                  <p:stCondLst>
                                    <p:cond delay="0"/>
                                  </p:stCondLst>
                                  <p:childTnLst>
                                    <p:set>
                                      <p:cBhvr>
                                        <p:cTn id="16" dur="1" fill="hold">
                                          <p:stCondLst>
                                            <p:cond delay="0"/>
                                          </p:stCondLst>
                                        </p:cTn>
                                        <p:tgtEl>
                                          <p:spTgt spid="1030"/>
                                        </p:tgtEl>
                                        <p:attrNameLst>
                                          <p:attrName>style.visibility</p:attrName>
                                        </p:attrNameLst>
                                      </p:cBhvr>
                                      <p:to>
                                        <p:strVal val="visible"/>
                                      </p:to>
                                    </p:set>
                                    <p:animEffect transition="in" filter="circle(in)">
                                      <p:cBhvr>
                                        <p:cTn id="17" dur="2000"/>
                                        <p:tgtEl>
                                          <p:spTgt spid="10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66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32" name="Picture 4" descr="tải xuống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2956" y="286603"/>
            <a:ext cx="5712208" cy="62916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33" name="Picture 5" descr="tải xuống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44490" y="286603"/>
            <a:ext cx="5712208" cy="62916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9150517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4" presetClass="entr" presetSubtype="0" fill="hold" nodeType="withEffect">
                                  <p:stCondLst>
                                    <p:cond delay="0"/>
                                  </p:stCondLst>
                                  <p:childTnLst>
                                    <p:set>
                                      <p:cBhvr>
                                        <p:cTn id="6" dur="1" fill="hold">
                                          <p:stCondLst>
                                            <p:cond delay="0"/>
                                          </p:stCondLst>
                                        </p:cTn>
                                        <p:tgtEl>
                                          <p:spTgt spid="73732"/>
                                        </p:tgtEl>
                                        <p:attrNameLst>
                                          <p:attrName>style.visibility</p:attrName>
                                        </p:attrNameLst>
                                      </p:cBhvr>
                                      <p:to>
                                        <p:strVal val="visible"/>
                                      </p:to>
                                    </p:set>
                                    <p:anim to="" calcmode="lin" valueType="num">
                                      <p:cBhvr>
                                        <p:cTn id="7" dur="1" fill="hold"/>
                                        <p:tgtEl>
                                          <p:spTgt spid="73732"/>
                                        </p:tgtEl>
                                        <p:attrNameLst>
                                          <p:attrName/>
                                        </p:attrNameLst>
                                      </p:cBhvr>
                                    </p:anim>
                                  </p:childTnLst>
                                </p:cTn>
                              </p:par>
                              <p:par>
                                <p:cTn id="8" presetID="24" presetClass="entr" presetSubtype="0" fill="hold" nodeType="withEffect">
                                  <p:stCondLst>
                                    <p:cond delay="0"/>
                                  </p:stCondLst>
                                  <p:childTnLst>
                                    <p:set>
                                      <p:cBhvr>
                                        <p:cTn id="9" dur="1" fill="hold">
                                          <p:stCondLst>
                                            <p:cond delay="0"/>
                                          </p:stCondLst>
                                        </p:cTn>
                                        <p:tgtEl>
                                          <p:spTgt spid="73733"/>
                                        </p:tgtEl>
                                        <p:attrNameLst>
                                          <p:attrName>style.visibility</p:attrName>
                                        </p:attrNameLst>
                                      </p:cBhvr>
                                      <p:to>
                                        <p:strVal val="visible"/>
                                      </p:to>
                                    </p:set>
                                    <p:anim to="" calcmode="lin" valueType="num">
                                      <p:cBhvr>
                                        <p:cTn id="10" dur="1" fill="hold"/>
                                        <p:tgtEl>
                                          <p:spTgt spid="73733"/>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Người lao công tận tâm - Hànộimới">
            <a:extLst>
              <a:ext uri="{FF2B5EF4-FFF2-40B4-BE49-F238E27FC236}">
                <a16:creationId xmlns:a16="http://schemas.microsoft.com/office/drawing/2014/main" id="{0C7D0E39-039D-4B06-8E51-3E65685F1C6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47484"/>
            <a:ext cx="5825613" cy="6563031"/>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Những nỗi niềm đầy nước mắt của nghề lao công | Xã hội">
            <a:extLst>
              <a:ext uri="{FF2B5EF4-FFF2-40B4-BE49-F238E27FC236}">
                <a16:creationId xmlns:a16="http://schemas.microsoft.com/office/drawing/2014/main" id="{B49A1F34-97CF-4CB0-B867-9A0EB9DEE69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147483"/>
            <a:ext cx="5943600" cy="65630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1591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circle(in)">
                                      <p:cBhvr>
                                        <p:cTn id="7" dur="2000"/>
                                        <p:tgtEl>
                                          <p:spTgt spid="3074"/>
                                        </p:tgtEl>
                                      </p:cBhvr>
                                    </p:animEffect>
                                  </p:childTnLst>
                                </p:cTn>
                              </p:par>
                            </p:childTnLst>
                          </p:cTn>
                        </p:par>
                        <p:par>
                          <p:cTn id="8" fill="hold">
                            <p:stCondLst>
                              <p:cond delay="2000"/>
                            </p:stCondLst>
                            <p:childTnLst>
                              <p:par>
                                <p:cTn id="9" presetID="6" presetClass="entr" presetSubtype="16" fill="hold" nodeType="afterEffect">
                                  <p:stCondLst>
                                    <p:cond delay="0"/>
                                  </p:stCondLst>
                                  <p:childTnLst>
                                    <p:set>
                                      <p:cBhvr>
                                        <p:cTn id="10" dur="1" fill="hold">
                                          <p:stCondLst>
                                            <p:cond delay="0"/>
                                          </p:stCondLst>
                                        </p:cTn>
                                        <p:tgtEl>
                                          <p:spTgt spid="3076"/>
                                        </p:tgtEl>
                                        <p:attrNameLst>
                                          <p:attrName>style.visibility</p:attrName>
                                        </p:attrNameLst>
                                      </p:cBhvr>
                                      <p:to>
                                        <p:strVal val="visible"/>
                                      </p:to>
                                    </p:set>
                                    <p:animEffect transition="in" filter="circle(in)">
                                      <p:cBhvr>
                                        <p:cTn id="11" dur="2000"/>
                                        <p:tgtEl>
                                          <p:spTgt spid="30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56" name="Picture 4" descr="images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67053" y="382137"/>
            <a:ext cx="5324695" cy="62233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4757" name="Picture 5" descr="amrf07800002999-ad8d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0251" y="382137"/>
            <a:ext cx="5975857" cy="62233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5033491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4" presetClass="entr" presetSubtype="0" fill="hold" nodeType="withEffect">
                                  <p:stCondLst>
                                    <p:cond delay="0"/>
                                  </p:stCondLst>
                                  <p:childTnLst>
                                    <p:set>
                                      <p:cBhvr>
                                        <p:cTn id="6" dur="1" fill="hold">
                                          <p:stCondLst>
                                            <p:cond delay="0"/>
                                          </p:stCondLst>
                                        </p:cTn>
                                        <p:tgtEl>
                                          <p:spTgt spid="74756"/>
                                        </p:tgtEl>
                                        <p:attrNameLst>
                                          <p:attrName>style.visibility</p:attrName>
                                        </p:attrNameLst>
                                      </p:cBhvr>
                                      <p:to>
                                        <p:strVal val="visible"/>
                                      </p:to>
                                    </p:set>
                                    <p:anim to="" calcmode="lin" valueType="num">
                                      <p:cBhvr>
                                        <p:cTn id="7" dur="1" fill="hold"/>
                                        <p:tgtEl>
                                          <p:spTgt spid="74756"/>
                                        </p:tgtEl>
                                        <p:attrNameLst>
                                          <p:attrName/>
                                        </p:attrNameLst>
                                      </p:cBhvr>
                                    </p:anim>
                                  </p:childTnLst>
                                </p:cTn>
                              </p:par>
                              <p:par>
                                <p:cTn id="8" presetID="24" presetClass="entr" presetSubtype="0" fill="hold" nodeType="withEffect">
                                  <p:stCondLst>
                                    <p:cond delay="0"/>
                                  </p:stCondLst>
                                  <p:childTnLst>
                                    <p:set>
                                      <p:cBhvr>
                                        <p:cTn id="9" dur="1" fill="hold">
                                          <p:stCondLst>
                                            <p:cond delay="0"/>
                                          </p:stCondLst>
                                        </p:cTn>
                                        <p:tgtEl>
                                          <p:spTgt spid="74757"/>
                                        </p:tgtEl>
                                        <p:attrNameLst>
                                          <p:attrName>style.visibility</p:attrName>
                                        </p:attrNameLst>
                                      </p:cBhvr>
                                      <p:to>
                                        <p:strVal val="visible"/>
                                      </p:to>
                                    </p:set>
                                    <p:anim to="" calcmode="lin" valueType="num">
                                      <p:cBhvr>
                                        <p:cTn id="10" dur="1" fill="hold"/>
                                        <p:tgtEl>
                                          <p:spTgt spid="74757"/>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19"/>
          <p:cNvGrpSpPr>
            <a:grpSpLocks/>
          </p:cNvGrpSpPr>
          <p:nvPr/>
        </p:nvGrpSpPr>
        <p:grpSpPr bwMode="auto">
          <a:xfrm>
            <a:off x="0" y="0"/>
            <a:ext cx="12192000" cy="6858000"/>
            <a:chOff x="0" y="0"/>
            <a:chExt cx="9216" cy="5184"/>
          </a:xfrm>
        </p:grpSpPr>
        <p:pic>
          <p:nvPicPr>
            <p:cNvPr id="6" name="Picture 4" descr="Picture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181" cy="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5" descr="Picture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8099" y="-170"/>
              <a:ext cx="947" cy="1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6" descr="J012403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148" y="4025"/>
              <a:ext cx="1011" cy="13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7" descr="J012403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22" y="4172"/>
              <a:ext cx="1394" cy="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 name="TextBox 2"/>
          <p:cNvSpPr txBox="1"/>
          <p:nvPr/>
        </p:nvSpPr>
        <p:spPr>
          <a:xfrm>
            <a:off x="864526" y="2680130"/>
            <a:ext cx="10870274" cy="3108543"/>
          </a:xfrm>
          <a:prstGeom prst="rect">
            <a:avLst/>
          </a:prstGeom>
          <a:noFill/>
        </p:spPr>
        <p:txBody>
          <a:bodyPr wrap="square" rtlCol="0">
            <a:spAutoFit/>
          </a:bodyPr>
          <a:lstStyle/>
          <a:p>
            <a:r>
              <a:rPr lang="en-US" sz="2800" b="1" dirty="0" err="1">
                <a:solidFill>
                  <a:schemeClr val="accent6">
                    <a:lumMod val="75000"/>
                  </a:schemeClr>
                </a:solidFill>
                <a:latin typeface="Times New Roman" panose="02020603050405020304" pitchFamily="18" charset="0"/>
                <a:cs typeface="Times New Roman" panose="02020603050405020304" pitchFamily="18" charset="0"/>
              </a:rPr>
              <a:t>Gợi</a:t>
            </a:r>
            <a:r>
              <a:rPr lang="en-US" sz="2800" b="1" dirty="0">
                <a:solidFill>
                  <a:schemeClr val="accent6">
                    <a:lumMod val="75000"/>
                  </a:schemeClr>
                </a:solidFill>
                <a:latin typeface="Times New Roman" panose="02020603050405020304" pitchFamily="18" charset="0"/>
                <a:cs typeface="Times New Roman" panose="02020603050405020304" pitchFamily="18" charset="0"/>
              </a:rPr>
              <a:t> ý</a:t>
            </a:r>
          </a:p>
          <a:p>
            <a:pPr marL="457200" indent="-457200">
              <a:buFontTx/>
              <a:buChar char="-"/>
            </a:pPr>
            <a:r>
              <a:rPr lang="en-US" sz="2800" b="1" dirty="0" err="1">
                <a:solidFill>
                  <a:schemeClr val="accent6">
                    <a:lumMod val="75000"/>
                  </a:schemeClr>
                </a:solidFill>
                <a:latin typeface="Times New Roman" panose="02020603050405020304" pitchFamily="18" charset="0"/>
                <a:cs typeface="Times New Roman" panose="02020603050405020304" pitchFamily="18" charset="0"/>
              </a:rPr>
              <a:t>Người</a:t>
            </a:r>
            <a:r>
              <a:rPr lang="en-US" sz="2800" b="1" dirty="0">
                <a:solidFill>
                  <a:schemeClr val="accent6">
                    <a:lumMod val="75000"/>
                  </a:schemeClr>
                </a:solidFill>
                <a:latin typeface="Times New Roman" panose="02020603050405020304" pitchFamily="18" charset="0"/>
                <a:cs typeface="Times New Roman" panose="02020603050405020304" pitchFamily="18" charset="0"/>
              </a:rPr>
              <a:t> </a:t>
            </a:r>
            <a:r>
              <a:rPr lang="en-US" sz="2800" b="1" dirty="0" err="1">
                <a:solidFill>
                  <a:schemeClr val="accent6">
                    <a:lumMod val="75000"/>
                  </a:schemeClr>
                </a:solidFill>
                <a:latin typeface="Times New Roman" panose="02020603050405020304" pitchFamily="18" charset="0"/>
                <a:cs typeface="Times New Roman" panose="02020603050405020304" pitchFamily="18" charset="0"/>
              </a:rPr>
              <a:t>đó</a:t>
            </a:r>
            <a:r>
              <a:rPr lang="en-US" sz="2800" b="1" dirty="0">
                <a:solidFill>
                  <a:schemeClr val="accent6">
                    <a:lumMod val="75000"/>
                  </a:schemeClr>
                </a:solidFill>
                <a:latin typeface="Times New Roman" panose="02020603050405020304" pitchFamily="18" charset="0"/>
                <a:cs typeface="Times New Roman" panose="02020603050405020304" pitchFamily="18" charset="0"/>
              </a:rPr>
              <a:t> </a:t>
            </a:r>
            <a:r>
              <a:rPr lang="en-US" sz="2800" b="1" dirty="0" err="1">
                <a:solidFill>
                  <a:schemeClr val="accent6">
                    <a:lumMod val="75000"/>
                  </a:schemeClr>
                </a:solidFill>
                <a:latin typeface="Times New Roman" panose="02020603050405020304" pitchFamily="18" charset="0"/>
                <a:cs typeface="Times New Roman" panose="02020603050405020304" pitchFamily="18" charset="0"/>
              </a:rPr>
              <a:t>có</a:t>
            </a:r>
            <a:r>
              <a:rPr lang="en-US" sz="2800" b="1" dirty="0">
                <a:solidFill>
                  <a:schemeClr val="accent6">
                    <a:lumMod val="75000"/>
                  </a:schemeClr>
                </a:solidFill>
                <a:latin typeface="Times New Roman" panose="02020603050405020304" pitchFamily="18" charset="0"/>
                <a:cs typeface="Times New Roman" panose="02020603050405020304" pitchFamily="18" charset="0"/>
              </a:rPr>
              <a:t> </a:t>
            </a:r>
            <a:r>
              <a:rPr lang="en-US" sz="2800" b="1" dirty="0" err="1">
                <a:solidFill>
                  <a:schemeClr val="accent6">
                    <a:lumMod val="75000"/>
                  </a:schemeClr>
                </a:solidFill>
                <a:latin typeface="Times New Roman" panose="02020603050405020304" pitchFamily="18" charset="0"/>
                <a:cs typeface="Times New Roman" panose="02020603050405020304" pitchFamily="18" charset="0"/>
              </a:rPr>
              <a:t>thể</a:t>
            </a:r>
            <a:r>
              <a:rPr lang="en-US" sz="2800" b="1" dirty="0">
                <a:solidFill>
                  <a:schemeClr val="accent6">
                    <a:lumMod val="75000"/>
                  </a:schemeClr>
                </a:solidFill>
                <a:latin typeface="Times New Roman" panose="02020603050405020304" pitchFamily="18" charset="0"/>
                <a:cs typeface="Times New Roman" panose="02020603050405020304" pitchFamily="18" charset="0"/>
              </a:rPr>
              <a:t> </a:t>
            </a:r>
            <a:r>
              <a:rPr lang="en-US" sz="2800" b="1" dirty="0" err="1">
                <a:solidFill>
                  <a:schemeClr val="accent6">
                    <a:lumMod val="75000"/>
                  </a:schemeClr>
                </a:solidFill>
                <a:latin typeface="Times New Roman" panose="02020603050405020304" pitchFamily="18" charset="0"/>
                <a:cs typeface="Times New Roman" panose="02020603050405020304" pitchFamily="18" charset="0"/>
              </a:rPr>
              <a:t>là</a:t>
            </a:r>
            <a:r>
              <a:rPr lang="en-US" sz="2800" b="1" dirty="0">
                <a:solidFill>
                  <a:schemeClr val="accent6">
                    <a:lumMod val="75000"/>
                  </a:schemeClr>
                </a:solidFill>
                <a:latin typeface="Times New Roman" panose="02020603050405020304" pitchFamily="18" charset="0"/>
                <a:cs typeface="Times New Roman" panose="02020603050405020304" pitchFamily="18" charset="0"/>
              </a:rPr>
              <a:t> </a:t>
            </a:r>
            <a:r>
              <a:rPr lang="en-US" sz="2800" b="1" dirty="0" err="1">
                <a:solidFill>
                  <a:schemeClr val="accent6">
                    <a:lumMod val="75000"/>
                  </a:schemeClr>
                </a:solidFill>
                <a:latin typeface="Times New Roman" panose="02020603050405020304" pitchFamily="18" charset="0"/>
                <a:cs typeface="Times New Roman" panose="02020603050405020304" pitchFamily="18" charset="0"/>
              </a:rPr>
              <a:t>người</a:t>
            </a:r>
            <a:r>
              <a:rPr lang="en-US" sz="2800" b="1" dirty="0">
                <a:solidFill>
                  <a:schemeClr val="accent6">
                    <a:lumMod val="75000"/>
                  </a:schemeClr>
                </a:solidFill>
                <a:latin typeface="Times New Roman" panose="02020603050405020304" pitchFamily="18" charset="0"/>
                <a:cs typeface="Times New Roman" panose="02020603050405020304" pitchFamily="18" charset="0"/>
              </a:rPr>
              <a:t> </a:t>
            </a:r>
            <a:r>
              <a:rPr lang="en-US" sz="2800" b="1" dirty="0" err="1">
                <a:solidFill>
                  <a:schemeClr val="accent6">
                    <a:lumMod val="75000"/>
                  </a:schemeClr>
                </a:solidFill>
                <a:latin typeface="Times New Roman" panose="02020603050405020304" pitchFamily="18" charset="0"/>
                <a:cs typeface="Times New Roman" panose="02020603050405020304" pitchFamily="18" charset="0"/>
              </a:rPr>
              <a:t>thân</a:t>
            </a:r>
            <a:r>
              <a:rPr lang="en-US" sz="2800" b="1" dirty="0">
                <a:solidFill>
                  <a:schemeClr val="accent6">
                    <a:lumMod val="75000"/>
                  </a:schemeClr>
                </a:solidFill>
                <a:latin typeface="Times New Roman" panose="02020603050405020304" pitchFamily="18" charset="0"/>
                <a:cs typeface="Times New Roman" panose="02020603050405020304" pitchFamily="18" charset="0"/>
              </a:rPr>
              <a:t> </a:t>
            </a:r>
            <a:r>
              <a:rPr lang="en-US" sz="2800" b="1" dirty="0" err="1">
                <a:solidFill>
                  <a:schemeClr val="accent6">
                    <a:lumMod val="75000"/>
                  </a:schemeClr>
                </a:solidFill>
                <a:latin typeface="Times New Roman" panose="02020603050405020304" pitchFamily="18" charset="0"/>
                <a:cs typeface="Times New Roman" panose="02020603050405020304" pitchFamily="18" charset="0"/>
              </a:rPr>
              <a:t>trong</a:t>
            </a:r>
            <a:r>
              <a:rPr lang="en-US" sz="2800" b="1" dirty="0">
                <a:solidFill>
                  <a:schemeClr val="accent6">
                    <a:lumMod val="75000"/>
                  </a:schemeClr>
                </a:solidFill>
                <a:latin typeface="Times New Roman" panose="02020603050405020304" pitchFamily="18" charset="0"/>
                <a:cs typeface="Times New Roman" panose="02020603050405020304" pitchFamily="18" charset="0"/>
              </a:rPr>
              <a:t> </a:t>
            </a:r>
            <a:r>
              <a:rPr lang="en-US" sz="2800" b="1" dirty="0" err="1">
                <a:solidFill>
                  <a:schemeClr val="accent6">
                    <a:lumMod val="75000"/>
                  </a:schemeClr>
                </a:solidFill>
                <a:latin typeface="Times New Roman" panose="02020603050405020304" pitchFamily="18" charset="0"/>
                <a:cs typeface="Times New Roman" panose="02020603050405020304" pitchFamily="18" charset="0"/>
              </a:rPr>
              <a:t>gia</a:t>
            </a:r>
            <a:r>
              <a:rPr lang="en-US" sz="2800" b="1" dirty="0">
                <a:solidFill>
                  <a:schemeClr val="accent6">
                    <a:lumMod val="75000"/>
                  </a:schemeClr>
                </a:solidFill>
                <a:latin typeface="Times New Roman" panose="02020603050405020304" pitchFamily="18" charset="0"/>
                <a:cs typeface="Times New Roman" panose="02020603050405020304" pitchFamily="18" charset="0"/>
              </a:rPr>
              <a:t> </a:t>
            </a:r>
            <a:r>
              <a:rPr lang="en-US" sz="2800" b="1" dirty="0" err="1">
                <a:solidFill>
                  <a:schemeClr val="accent6">
                    <a:lumMod val="75000"/>
                  </a:schemeClr>
                </a:solidFill>
                <a:latin typeface="Times New Roman" panose="02020603050405020304" pitchFamily="18" charset="0"/>
                <a:cs typeface="Times New Roman" panose="02020603050405020304" pitchFamily="18" charset="0"/>
              </a:rPr>
              <a:t>đình</a:t>
            </a:r>
            <a:r>
              <a:rPr lang="en-US" sz="2800" b="1" dirty="0">
                <a:solidFill>
                  <a:schemeClr val="accent6">
                    <a:lumMod val="75000"/>
                  </a:schemeClr>
                </a:solidFill>
                <a:latin typeface="Times New Roman" panose="02020603050405020304" pitchFamily="18" charset="0"/>
                <a:cs typeface="Times New Roman" panose="02020603050405020304" pitchFamily="18" charset="0"/>
              </a:rPr>
              <a:t> </a:t>
            </a:r>
            <a:r>
              <a:rPr lang="en-US" sz="2800" b="1" dirty="0" err="1">
                <a:solidFill>
                  <a:schemeClr val="accent6">
                    <a:lumMod val="75000"/>
                  </a:schemeClr>
                </a:solidFill>
                <a:latin typeface="Times New Roman" panose="02020603050405020304" pitchFamily="18" charset="0"/>
                <a:cs typeface="Times New Roman" panose="02020603050405020304" pitchFamily="18" charset="0"/>
              </a:rPr>
              <a:t>em</a:t>
            </a:r>
            <a:r>
              <a:rPr lang="en-US" sz="2800" b="1" dirty="0">
                <a:solidFill>
                  <a:schemeClr val="accent6">
                    <a:lumMod val="75000"/>
                  </a:schemeClr>
                </a:solidFill>
                <a:latin typeface="Times New Roman" panose="02020603050405020304" pitchFamily="18" charset="0"/>
                <a:cs typeface="Times New Roman" panose="02020603050405020304" pitchFamily="18" charset="0"/>
              </a:rPr>
              <a:t>, </a:t>
            </a:r>
            <a:r>
              <a:rPr lang="en-US" sz="2800" b="1" dirty="0" err="1">
                <a:solidFill>
                  <a:schemeClr val="accent6">
                    <a:lumMod val="75000"/>
                  </a:schemeClr>
                </a:solidFill>
                <a:latin typeface="Times New Roman" panose="02020603050405020304" pitchFamily="18" charset="0"/>
                <a:cs typeface="Times New Roman" panose="02020603050405020304" pitchFamily="18" charset="0"/>
              </a:rPr>
              <a:t>là</a:t>
            </a:r>
            <a:r>
              <a:rPr lang="en-US" sz="2800" b="1" dirty="0">
                <a:solidFill>
                  <a:schemeClr val="accent6">
                    <a:lumMod val="75000"/>
                  </a:schemeClr>
                </a:solidFill>
                <a:latin typeface="Times New Roman" panose="02020603050405020304" pitchFamily="18" charset="0"/>
                <a:cs typeface="Times New Roman" panose="02020603050405020304" pitchFamily="18" charset="0"/>
              </a:rPr>
              <a:t> </a:t>
            </a:r>
            <a:r>
              <a:rPr lang="en-US" sz="2800" b="1" dirty="0" err="1">
                <a:solidFill>
                  <a:schemeClr val="accent6">
                    <a:lumMod val="75000"/>
                  </a:schemeClr>
                </a:solidFill>
                <a:latin typeface="Times New Roman" panose="02020603050405020304" pitchFamily="18" charset="0"/>
                <a:cs typeface="Times New Roman" panose="02020603050405020304" pitchFamily="18" charset="0"/>
              </a:rPr>
              <a:t>cô</a:t>
            </a:r>
            <a:r>
              <a:rPr lang="en-US" sz="2800" b="1" dirty="0">
                <a:solidFill>
                  <a:schemeClr val="accent6">
                    <a:lumMod val="75000"/>
                  </a:schemeClr>
                </a:solidFill>
                <a:latin typeface="Times New Roman" panose="02020603050405020304" pitchFamily="18" charset="0"/>
                <a:cs typeface="Times New Roman" panose="02020603050405020304" pitchFamily="18" charset="0"/>
              </a:rPr>
              <a:t> </a:t>
            </a:r>
            <a:r>
              <a:rPr lang="en-US" sz="2800" b="1" dirty="0" err="1">
                <a:solidFill>
                  <a:schemeClr val="accent6">
                    <a:lumMod val="75000"/>
                  </a:schemeClr>
                </a:solidFill>
                <a:latin typeface="Times New Roman" panose="02020603050405020304" pitchFamily="18" charset="0"/>
                <a:cs typeface="Times New Roman" panose="02020603050405020304" pitchFamily="18" charset="0"/>
              </a:rPr>
              <a:t>giáo</a:t>
            </a:r>
            <a:r>
              <a:rPr lang="en-US" sz="2800" b="1" dirty="0">
                <a:solidFill>
                  <a:schemeClr val="accent6">
                    <a:lumMod val="75000"/>
                  </a:schemeClr>
                </a:solidFill>
                <a:latin typeface="Times New Roman" panose="02020603050405020304" pitchFamily="18" charset="0"/>
                <a:cs typeface="Times New Roman" panose="02020603050405020304" pitchFamily="18" charset="0"/>
              </a:rPr>
              <a:t> (</a:t>
            </a:r>
            <a:r>
              <a:rPr lang="en-US" sz="2800" b="1" dirty="0" err="1">
                <a:solidFill>
                  <a:schemeClr val="accent6">
                    <a:lumMod val="75000"/>
                  </a:schemeClr>
                </a:solidFill>
                <a:latin typeface="Times New Roman" panose="02020603050405020304" pitchFamily="18" charset="0"/>
                <a:cs typeface="Times New Roman" panose="02020603050405020304" pitchFamily="18" charset="0"/>
              </a:rPr>
              <a:t>thầy</a:t>
            </a:r>
            <a:r>
              <a:rPr lang="en-US" sz="2800" b="1" dirty="0">
                <a:solidFill>
                  <a:schemeClr val="accent6">
                    <a:lumMod val="75000"/>
                  </a:schemeClr>
                </a:solidFill>
                <a:latin typeface="Times New Roman" panose="02020603050405020304" pitchFamily="18" charset="0"/>
                <a:cs typeface="Times New Roman" panose="02020603050405020304" pitchFamily="18" charset="0"/>
              </a:rPr>
              <a:t> </a:t>
            </a:r>
            <a:r>
              <a:rPr lang="en-US" sz="2800" b="1" dirty="0" err="1">
                <a:solidFill>
                  <a:schemeClr val="accent6">
                    <a:lumMod val="75000"/>
                  </a:schemeClr>
                </a:solidFill>
                <a:latin typeface="Times New Roman" panose="02020603050405020304" pitchFamily="18" charset="0"/>
                <a:cs typeface="Times New Roman" panose="02020603050405020304" pitchFamily="18" charset="0"/>
              </a:rPr>
              <a:t>giáo</a:t>
            </a:r>
            <a:r>
              <a:rPr lang="en-US" sz="2800" b="1" dirty="0">
                <a:solidFill>
                  <a:schemeClr val="accent6">
                    <a:lumMod val="75000"/>
                  </a:schemeClr>
                </a:solidFill>
                <a:latin typeface="Times New Roman" panose="02020603050405020304" pitchFamily="18" charset="0"/>
                <a:cs typeface="Times New Roman" panose="02020603050405020304" pitchFamily="18" charset="0"/>
              </a:rPr>
              <a:t>), </a:t>
            </a:r>
            <a:r>
              <a:rPr lang="en-US" sz="2800" b="1" dirty="0" err="1">
                <a:solidFill>
                  <a:schemeClr val="accent6">
                    <a:lumMod val="75000"/>
                  </a:schemeClr>
                </a:solidFill>
                <a:latin typeface="Times New Roman" panose="02020603050405020304" pitchFamily="18" charset="0"/>
                <a:cs typeface="Times New Roman" panose="02020603050405020304" pitchFamily="18" charset="0"/>
              </a:rPr>
              <a:t>bạn</a:t>
            </a:r>
            <a:r>
              <a:rPr lang="en-US" sz="2800" b="1" dirty="0">
                <a:solidFill>
                  <a:schemeClr val="accent6">
                    <a:lumMod val="75000"/>
                  </a:schemeClr>
                </a:solidFill>
                <a:latin typeface="Times New Roman" panose="02020603050405020304" pitchFamily="18" charset="0"/>
                <a:cs typeface="Times New Roman" panose="02020603050405020304" pitchFamily="18" charset="0"/>
              </a:rPr>
              <a:t> </a:t>
            </a:r>
            <a:r>
              <a:rPr lang="en-US" sz="2800" b="1" dirty="0" err="1">
                <a:solidFill>
                  <a:schemeClr val="accent6">
                    <a:lumMod val="75000"/>
                  </a:schemeClr>
                </a:solidFill>
                <a:latin typeface="Times New Roman" panose="02020603050405020304" pitchFamily="18" charset="0"/>
                <a:cs typeface="Times New Roman" panose="02020603050405020304" pitchFamily="18" charset="0"/>
              </a:rPr>
              <a:t>bè</a:t>
            </a:r>
            <a:r>
              <a:rPr lang="en-US" sz="2800" b="1" dirty="0">
                <a:solidFill>
                  <a:schemeClr val="accent6">
                    <a:lumMod val="75000"/>
                  </a:schemeClr>
                </a:solidFill>
                <a:latin typeface="Times New Roman" panose="02020603050405020304" pitchFamily="18" charset="0"/>
                <a:cs typeface="Times New Roman" panose="02020603050405020304" pitchFamily="18" charset="0"/>
              </a:rPr>
              <a:t> </a:t>
            </a:r>
            <a:r>
              <a:rPr lang="en-US" sz="2800" b="1" dirty="0" err="1">
                <a:solidFill>
                  <a:schemeClr val="accent6">
                    <a:lumMod val="75000"/>
                  </a:schemeClr>
                </a:solidFill>
                <a:latin typeface="Times New Roman" panose="02020603050405020304" pitchFamily="18" charset="0"/>
                <a:cs typeface="Times New Roman" panose="02020603050405020304" pitchFamily="18" charset="0"/>
              </a:rPr>
              <a:t>hoặc</a:t>
            </a:r>
            <a:r>
              <a:rPr lang="en-US" sz="2800" b="1" dirty="0">
                <a:solidFill>
                  <a:schemeClr val="accent6">
                    <a:lumMod val="75000"/>
                  </a:schemeClr>
                </a:solidFill>
                <a:latin typeface="Times New Roman" panose="02020603050405020304" pitchFamily="18" charset="0"/>
                <a:cs typeface="Times New Roman" panose="02020603050405020304" pitchFamily="18" charset="0"/>
              </a:rPr>
              <a:t> </a:t>
            </a:r>
            <a:r>
              <a:rPr lang="en-US" sz="2800" b="1" dirty="0" err="1">
                <a:solidFill>
                  <a:schemeClr val="accent6">
                    <a:lumMod val="75000"/>
                  </a:schemeClr>
                </a:solidFill>
                <a:latin typeface="Times New Roman" panose="02020603050405020304" pitchFamily="18" charset="0"/>
                <a:cs typeface="Times New Roman" panose="02020603050405020304" pitchFamily="18" charset="0"/>
              </a:rPr>
              <a:t>một</a:t>
            </a:r>
            <a:r>
              <a:rPr lang="en-US" sz="2800" b="1" dirty="0">
                <a:solidFill>
                  <a:schemeClr val="accent6">
                    <a:lumMod val="75000"/>
                  </a:schemeClr>
                </a:solidFill>
                <a:latin typeface="Times New Roman" panose="02020603050405020304" pitchFamily="18" charset="0"/>
                <a:cs typeface="Times New Roman" panose="02020603050405020304" pitchFamily="18" charset="0"/>
              </a:rPr>
              <a:t> ca </a:t>
            </a:r>
            <a:r>
              <a:rPr lang="en-US" sz="2800" b="1" dirty="0" err="1">
                <a:solidFill>
                  <a:schemeClr val="accent6">
                    <a:lumMod val="75000"/>
                  </a:schemeClr>
                </a:solidFill>
                <a:latin typeface="Times New Roman" panose="02020603050405020304" pitchFamily="18" charset="0"/>
                <a:cs typeface="Times New Roman" panose="02020603050405020304" pitchFamily="18" charset="0"/>
              </a:rPr>
              <a:t>sĩ</a:t>
            </a:r>
            <a:r>
              <a:rPr lang="en-US" sz="2800" b="1" dirty="0">
                <a:solidFill>
                  <a:schemeClr val="accent6">
                    <a:lumMod val="75000"/>
                  </a:schemeClr>
                </a:solidFill>
                <a:latin typeface="Times New Roman" panose="02020603050405020304" pitchFamily="18" charset="0"/>
                <a:cs typeface="Times New Roman" panose="02020603050405020304" pitchFamily="18" charset="0"/>
              </a:rPr>
              <a:t> </a:t>
            </a:r>
            <a:r>
              <a:rPr lang="en-US" sz="2800" b="1" dirty="0" err="1">
                <a:solidFill>
                  <a:schemeClr val="accent6">
                    <a:lumMod val="75000"/>
                  </a:schemeClr>
                </a:solidFill>
                <a:latin typeface="Times New Roman" panose="02020603050405020304" pitchFamily="18" charset="0"/>
                <a:cs typeface="Times New Roman" panose="02020603050405020304" pitchFamily="18" charset="0"/>
              </a:rPr>
              <a:t>em</a:t>
            </a:r>
            <a:r>
              <a:rPr lang="en-US" sz="2800" b="1" dirty="0">
                <a:solidFill>
                  <a:schemeClr val="accent6">
                    <a:lumMod val="75000"/>
                  </a:schemeClr>
                </a:solidFill>
                <a:latin typeface="Times New Roman" panose="02020603050405020304" pitchFamily="18" charset="0"/>
                <a:cs typeface="Times New Roman" panose="02020603050405020304" pitchFamily="18" charset="0"/>
              </a:rPr>
              <a:t> </a:t>
            </a:r>
            <a:r>
              <a:rPr lang="en-US" sz="2800" b="1" dirty="0" err="1">
                <a:solidFill>
                  <a:schemeClr val="accent6">
                    <a:lumMod val="75000"/>
                  </a:schemeClr>
                </a:solidFill>
                <a:latin typeface="Times New Roman" panose="02020603050405020304" pitchFamily="18" charset="0"/>
                <a:cs typeface="Times New Roman" panose="02020603050405020304" pitchFamily="18" charset="0"/>
              </a:rPr>
              <a:t>yêu</a:t>
            </a:r>
            <a:r>
              <a:rPr lang="en-US" sz="2800" b="1" dirty="0">
                <a:solidFill>
                  <a:schemeClr val="accent6">
                    <a:lumMod val="75000"/>
                  </a:schemeClr>
                </a:solidFill>
                <a:latin typeface="Times New Roman" panose="02020603050405020304" pitchFamily="18" charset="0"/>
                <a:cs typeface="Times New Roman" panose="02020603050405020304" pitchFamily="18" charset="0"/>
              </a:rPr>
              <a:t> </a:t>
            </a:r>
            <a:r>
              <a:rPr lang="en-US" sz="2800" b="1" dirty="0" err="1">
                <a:solidFill>
                  <a:schemeClr val="accent6">
                    <a:lumMod val="75000"/>
                  </a:schemeClr>
                </a:solidFill>
                <a:latin typeface="Times New Roman" panose="02020603050405020304" pitchFamily="18" charset="0"/>
                <a:cs typeface="Times New Roman" panose="02020603050405020304" pitchFamily="18" charset="0"/>
              </a:rPr>
              <a:t>thích</a:t>
            </a:r>
            <a:r>
              <a:rPr lang="en-US" sz="2800" b="1" dirty="0">
                <a:solidFill>
                  <a:schemeClr val="accent6">
                    <a:lumMod val="75000"/>
                  </a:schemeClr>
                </a:solidFill>
                <a:latin typeface="Times New Roman" panose="02020603050405020304" pitchFamily="18" charset="0"/>
                <a:cs typeface="Times New Roman" panose="02020603050405020304" pitchFamily="18" charset="0"/>
              </a:rPr>
              <a:t>, …</a:t>
            </a:r>
          </a:p>
          <a:p>
            <a:pPr marL="457200" indent="-457200">
              <a:buFontTx/>
              <a:buChar char="-"/>
            </a:pPr>
            <a:r>
              <a:rPr lang="en-US" sz="2800" b="1" dirty="0" err="1">
                <a:solidFill>
                  <a:schemeClr val="accent6">
                    <a:lumMod val="75000"/>
                  </a:schemeClr>
                </a:solidFill>
                <a:latin typeface="Times New Roman" panose="02020603050405020304" pitchFamily="18" charset="0"/>
                <a:cs typeface="Times New Roman" panose="02020603050405020304" pitchFamily="18" charset="0"/>
              </a:rPr>
              <a:t>Em</a:t>
            </a:r>
            <a:r>
              <a:rPr lang="en-US" sz="2800" b="1" dirty="0">
                <a:solidFill>
                  <a:schemeClr val="accent6">
                    <a:lumMod val="75000"/>
                  </a:schemeClr>
                </a:solidFill>
                <a:latin typeface="Times New Roman" panose="02020603050405020304" pitchFamily="18" charset="0"/>
                <a:cs typeface="Times New Roman" panose="02020603050405020304" pitchFamily="18" charset="0"/>
              </a:rPr>
              <a:t> </a:t>
            </a:r>
            <a:r>
              <a:rPr lang="en-US" sz="2800" b="1" dirty="0" err="1">
                <a:solidFill>
                  <a:schemeClr val="accent6">
                    <a:lumMod val="75000"/>
                  </a:schemeClr>
                </a:solidFill>
                <a:latin typeface="Times New Roman" panose="02020603050405020304" pitchFamily="18" charset="0"/>
                <a:cs typeface="Times New Roman" panose="02020603050405020304" pitchFamily="18" charset="0"/>
              </a:rPr>
              <a:t>cần</a:t>
            </a:r>
            <a:r>
              <a:rPr lang="en-US" sz="2800" b="1" dirty="0">
                <a:solidFill>
                  <a:schemeClr val="accent6">
                    <a:lumMod val="75000"/>
                  </a:schemeClr>
                </a:solidFill>
                <a:latin typeface="Times New Roman" panose="02020603050405020304" pitchFamily="18" charset="0"/>
                <a:cs typeface="Times New Roman" panose="02020603050405020304" pitchFamily="18" charset="0"/>
              </a:rPr>
              <a:t> </a:t>
            </a:r>
            <a:r>
              <a:rPr lang="en-US" sz="2800" b="1" dirty="0" err="1">
                <a:solidFill>
                  <a:schemeClr val="accent6">
                    <a:lumMod val="75000"/>
                  </a:schemeClr>
                </a:solidFill>
                <a:latin typeface="Times New Roman" panose="02020603050405020304" pitchFamily="18" charset="0"/>
                <a:cs typeface="Times New Roman" panose="02020603050405020304" pitchFamily="18" charset="0"/>
              </a:rPr>
              <a:t>tả</a:t>
            </a:r>
            <a:r>
              <a:rPr lang="en-US" sz="2800" b="1" dirty="0">
                <a:solidFill>
                  <a:schemeClr val="accent6">
                    <a:lumMod val="75000"/>
                  </a:schemeClr>
                </a:solidFill>
                <a:latin typeface="Times New Roman" panose="02020603050405020304" pitchFamily="18" charset="0"/>
                <a:cs typeface="Times New Roman" panose="02020603050405020304" pitchFamily="18" charset="0"/>
              </a:rPr>
              <a:t> </a:t>
            </a:r>
            <a:r>
              <a:rPr lang="en-US" sz="2800" b="1" dirty="0" err="1">
                <a:solidFill>
                  <a:schemeClr val="accent6">
                    <a:lumMod val="75000"/>
                  </a:schemeClr>
                </a:solidFill>
                <a:latin typeface="Times New Roman" panose="02020603050405020304" pitchFamily="18" charset="0"/>
                <a:cs typeface="Times New Roman" panose="02020603050405020304" pitchFamily="18" charset="0"/>
              </a:rPr>
              <a:t>hoạt</a:t>
            </a:r>
            <a:r>
              <a:rPr lang="en-US" sz="2800" b="1" dirty="0">
                <a:solidFill>
                  <a:schemeClr val="accent6">
                    <a:lumMod val="75000"/>
                  </a:schemeClr>
                </a:solidFill>
                <a:latin typeface="Times New Roman" panose="02020603050405020304" pitchFamily="18" charset="0"/>
                <a:cs typeface="Times New Roman" panose="02020603050405020304" pitchFamily="18" charset="0"/>
              </a:rPr>
              <a:t> </a:t>
            </a:r>
            <a:r>
              <a:rPr lang="en-US" sz="2800" b="1" dirty="0" err="1">
                <a:solidFill>
                  <a:schemeClr val="accent6">
                    <a:lumMod val="75000"/>
                  </a:schemeClr>
                </a:solidFill>
                <a:latin typeface="Times New Roman" panose="02020603050405020304" pitchFamily="18" charset="0"/>
                <a:cs typeface="Times New Roman" panose="02020603050405020304" pitchFamily="18" charset="0"/>
              </a:rPr>
              <a:t>động</a:t>
            </a:r>
            <a:r>
              <a:rPr lang="en-US" sz="2800" b="1" dirty="0">
                <a:solidFill>
                  <a:schemeClr val="accent6">
                    <a:lumMod val="75000"/>
                  </a:schemeClr>
                </a:solidFill>
                <a:latin typeface="Times New Roman" panose="02020603050405020304" pitchFamily="18" charset="0"/>
                <a:cs typeface="Times New Roman" panose="02020603050405020304" pitchFamily="18" charset="0"/>
              </a:rPr>
              <a:t> </a:t>
            </a:r>
            <a:r>
              <a:rPr lang="en-US" sz="2800" b="1" dirty="0" err="1">
                <a:solidFill>
                  <a:schemeClr val="accent6">
                    <a:lumMod val="75000"/>
                  </a:schemeClr>
                </a:solidFill>
                <a:latin typeface="Times New Roman" panose="02020603050405020304" pitchFamily="18" charset="0"/>
                <a:cs typeface="Times New Roman" panose="02020603050405020304" pitchFamily="18" charset="0"/>
              </a:rPr>
              <a:t>của</a:t>
            </a:r>
            <a:r>
              <a:rPr lang="en-US" sz="2800" b="1" dirty="0">
                <a:solidFill>
                  <a:schemeClr val="accent6">
                    <a:lumMod val="75000"/>
                  </a:schemeClr>
                </a:solidFill>
                <a:latin typeface="Times New Roman" panose="02020603050405020304" pitchFamily="18" charset="0"/>
                <a:cs typeface="Times New Roman" panose="02020603050405020304" pitchFamily="18" charset="0"/>
              </a:rPr>
              <a:t> </a:t>
            </a:r>
            <a:r>
              <a:rPr lang="en-US" sz="2800" b="1" dirty="0" err="1">
                <a:solidFill>
                  <a:schemeClr val="accent6">
                    <a:lumMod val="75000"/>
                  </a:schemeClr>
                </a:solidFill>
                <a:latin typeface="Times New Roman" panose="02020603050405020304" pitchFamily="18" charset="0"/>
                <a:cs typeface="Times New Roman" panose="02020603050405020304" pitchFamily="18" charset="0"/>
              </a:rPr>
              <a:t>người</a:t>
            </a:r>
            <a:r>
              <a:rPr lang="en-US" sz="2800" b="1" dirty="0">
                <a:solidFill>
                  <a:schemeClr val="accent6">
                    <a:lumMod val="75000"/>
                  </a:schemeClr>
                </a:solidFill>
                <a:latin typeface="Times New Roman" panose="02020603050405020304" pitchFamily="18" charset="0"/>
                <a:cs typeface="Times New Roman" panose="02020603050405020304" pitchFamily="18" charset="0"/>
              </a:rPr>
              <a:t> </a:t>
            </a:r>
            <a:r>
              <a:rPr lang="en-US" sz="2800" b="1" dirty="0" err="1">
                <a:solidFill>
                  <a:schemeClr val="accent6">
                    <a:lumMod val="75000"/>
                  </a:schemeClr>
                </a:solidFill>
                <a:latin typeface="Times New Roman" panose="02020603050405020304" pitchFamily="18" charset="0"/>
                <a:cs typeface="Times New Roman" panose="02020603050405020304" pitchFamily="18" charset="0"/>
              </a:rPr>
              <a:t>đó</a:t>
            </a:r>
            <a:r>
              <a:rPr lang="en-US" sz="2800" b="1" dirty="0">
                <a:solidFill>
                  <a:schemeClr val="accent6">
                    <a:lumMod val="75000"/>
                  </a:schemeClr>
                </a:solidFill>
                <a:latin typeface="Times New Roman" panose="02020603050405020304" pitchFamily="18" charset="0"/>
                <a:cs typeface="Times New Roman" panose="02020603050405020304" pitchFamily="18" charset="0"/>
              </a:rPr>
              <a:t> qua </a:t>
            </a:r>
            <a:r>
              <a:rPr lang="en-US" sz="2800" b="1" dirty="0" err="1">
                <a:solidFill>
                  <a:schemeClr val="accent6">
                    <a:lumMod val="75000"/>
                  </a:schemeClr>
                </a:solidFill>
                <a:latin typeface="Times New Roman" panose="02020603050405020304" pitchFamily="18" charset="0"/>
                <a:cs typeface="Times New Roman" panose="02020603050405020304" pitchFamily="18" charset="0"/>
              </a:rPr>
              <a:t>một</a:t>
            </a:r>
            <a:r>
              <a:rPr lang="en-US" sz="2800" b="1" dirty="0">
                <a:solidFill>
                  <a:schemeClr val="accent6">
                    <a:lumMod val="75000"/>
                  </a:schemeClr>
                </a:solidFill>
                <a:latin typeface="Times New Roman" panose="02020603050405020304" pitchFamily="18" charset="0"/>
                <a:cs typeface="Times New Roman" panose="02020603050405020304" pitchFamily="18" charset="0"/>
              </a:rPr>
              <a:t> </a:t>
            </a:r>
            <a:r>
              <a:rPr lang="en-US" sz="2800" b="1" dirty="0" err="1">
                <a:solidFill>
                  <a:schemeClr val="accent6">
                    <a:lumMod val="75000"/>
                  </a:schemeClr>
                </a:solidFill>
                <a:latin typeface="Times New Roman" panose="02020603050405020304" pitchFamily="18" charset="0"/>
                <a:cs typeface="Times New Roman" panose="02020603050405020304" pitchFamily="18" charset="0"/>
              </a:rPr>
              <a:t>công</a:t>
            </a:r>
            <a:r>
              <a:rPr lang="en-US" sz="2800" b="1" dirty="0">
                <a:solidFill>
                  <a:schemeClr val="accent6">
                    <a:lumMod val="75000"/>
                  </a:schemeClr>
                </a:solidFill>
                <a:latin typeface="Times New Roman" panose="02020603050405020304" pitchFamily="18" charset="0"/>
                <a:cs typeface="Times New Roman" panose="02020603050405020304" pitchFamily="18" charset="0"/>
              </a:rPr>
              <a:t> </a:t>
            </a:r>
            <a:r>
              <a:rPr lang="en-US" sz="2800" b="1" dirty="0" err="1">
                <a:solidFill>
                  <a:schemeClr val="accent6">
                    <a:lumMod val="75000"/>
                  </a:schemeClr>
                </a:solidFill>
                <a:latin typeface="Times New Roman" panose="02020603050405020304" pitchFamily="18" charset="0"/>
                <a:cs typeface="Times New Roman" panose="02020603050405020304" pitchFamily="18" charset="0"/>
              </a:rPr>
              <a:t>việc</a:t>
            </a:r>
            <a:r>
              <a:rPr lang="en-US" sz="2800" b="1" dirty="0">
                <a:solidFill>
                  <a:schemeClr val="accent6">
                    <a:lumMod val="75000"/>
                  </a:schemeClr>
                </a:solidFill>
                <a:latin typeface="Times New Roman" panose="02020603050405020304" pitchFamily="18" charset="0"/>
                <a:cs typeface="Times New Roman" panose="02020603050405020304" pitchFamily="18" charset="0"/>
              </a:rPr>
              <a:t> </a:t>
            </a:r>
            <a:r>
              <a:rPr lang="en-US" sz="2800" b="1" dirty="0" err="1">
                <a:solidFill>
                  <a:schemeClr val="accent6">
                    <a:lumMod val="75000"/>
                  </a:schemeClr>
                </a:solidFill>
                <a:latin typeface="Times New Roman" panose="02020603050405020304" pitchFamily="18" charset="0"/>
                <a:cs typeface="Times New Roman" panose="02020603050405020304" pitchFamily="18" charset="0"/>
              </a:rPr>
              <a:t>cụ</a:t>
            </a:r>
            <a:r>
              <a:rPr lang="en-US" sz="2800" b="1" dirty="0">
                <a:solidFill>
                  <a:schemeClr val="accent6">
                    <a:lumMod val="75000"/>
                  </a:schemeClr>
                </a:solidFill>
                <a:latin typeface="Times New Roman" panose="02020603050405020304" pitchFamily="18" charset="0"/>
                <a:cs typeface="Times New Roman" panose="02020603050405020304" pitchFamily="18" charset="0"/>
              </a:rPr>
              <a:t> </a:t>
            </a:r>
            <a:r>
              <a:rPr lang="en-US" sz="2800" b="1" dirty="0" err="1">
                <a:solidFill>
                  <a:schemeClr val="accent6">
                    <a:lumMod val="75000"/>
                  </a:schemeClr>
                </a:solidFill>
                <a:latin typeface="Times New Roman" panose="02020603050405020304" pitchFamily="18" charset="0"/>
                <a:cs typeface="Times New Roman" panose="02020603050405020304" pitchFamily="18" charset="0"/>
              </a:rPr>
              <a:t>thể</a:t>
            </a:r>
            <a:r>
              <a:rPr lang="en-US" sz="2800" b="1" dirty="0">
                <a:solidFill>
                  <a:schemeClr val="accent6">
                    <a:lumMod val="75000"/>
                  </a:schemeClr>
                </a:solidFill>
                <a:latin typeface="Times New Roman" panose="02020603050405020304" pitchFamily="18" charset="0"/>
                <a:cs typeface="Times New Roman" panose="02020603050405020304" pitchFamily="18" charset="0"/>
              </a:rPr>
              <a:t>, </a:t>
            </a:r>
            <a:r>
              <a:rPr lang="en-US" sz="2800" b="1" dirty="0" err="1">
                <a:solidFill>
                  <a:schemeClr val="accent6">
                    <a:lumMod val="75000"/>
                  </a:schemeClr>
                </a:solidFill>
                <a:latin typeface="Times New Roman" panose="02020603050405020304" pitchFamily="18" charset="0"/>
                <a:cs typeface="Times New Roman" panose="02020603050405020304" pitchFamily="18" charset="0"/>
              </a:rPr>
              <a:t>ví</a:t>
            </a:r>
            <a:r>
              <a:rPr lang="en-US" sz="2800" b="1" dirty="0">
                <a:solidFill>
                  <a:schemeClr val="accent6">
                    <a:lumMod val="75000"/>
                  </a:schemeClr>
                </a:solidFill>
                <a:latin typeface="Times New Roman" panose="02020603050405020304" pitchFamily="18" charset="0"/>
                <a:cs typeface="Times New Roman" panose="02020603050405020304" pitchFamily="18" charset="0"/>
              </a:rPr>
              <a:t> </a:t>
            </a:r>
            <a:r>
              <a:rPr lang="en-US" sz="2800" b="1" dirty="0" err="1">
                <a:solidFill>
                  <a:schemeClr val="accent6">
                    <a:lumMod val="75000"/>
                  </a:schemeClr>
                </a:solidFill>
                <a:latin typeface="Times New Roman" panose="02020603050405020304" pitchFamily="18" charset="0"/>
                <a:cs typeface="Times New Roman" panose="02020603050405020304" pitchFamily="18" charset="0"/>
              </a:rPr>
              <a:t>dụ</a:t>
            </a:r>
            <a:r>
              <a:rPr lang="en-US" sz="2800" b="1" dirty="0">
                <a:solidFill>
                  <a:schemeClr val="accent6">
                    <a:lumMod val="75000"/>
                  </a:schemeClr>
                </a:solidFill>
                <a:latin typeface="Times New Roman" panose="02020603050405020304" pitchFamily="18" charset="0"/>
                <a:cs typeface="Times New Roman" panose="02020603050405020304" pitchFamily="18" charset="0"/>
              </a:rPr>
              <a:t>: </a:t>
            </a:r>
            <a:r>
              <a:rPr lang="en-US" sz="2800" b="1" dirty="0" err="1">
                <a:solidFill>
                  <a:schemeClr val="accent6">
                    <a:lumMod val="75000"/>
                  </a:schemeClr>
                </a:solidFill>
                <a:latin typeface="Times New Roman" panose="02020603050405020304" pitchFamily="18" charset="0"/>
                <a:cs typeface="Times New Roman" panose="02020603050405020304" pitchFamily="18" charset="0"/>
              </a:rPr>
              <a:t>tả</a:t>
            </a:r>
            <a:r>
              <a:rPr lang="en-US" sz="2800" b="1" dirty="0">
                <a:solidFill>
                  <a:schemeClr val="accent6">
                    <a:lumMod val="75000"/>
                  </a:schemeClr>
                </a:solidFill>
                <a:latin typeface="Times New Roman" panose="02020603050405020304" pitchFamily="18" charset="0"/>
                <a:cs typeface="Times New Roman" panose="02020603050405020304" pitchFamily="18" charset="0"/>
              </a:rPr>
              <a:t> </a:t>
            </a:r>
            <a:r>
              <a:rPr lang="en-US" sz="2800" b="1" dirty="0" err="1">
                <a:solidFill>
                  <a:schemeClr val="accent6">
                    <a:lumMod val="75000"/>
                  </a:schemeClr>
                </a:solidFill>
                <a:latin typeface="Times New Roman" panose="02020603050405020304" pitchFamily="18" charset="0"/>
                <a:cs typeface="Times New Roman" panose="02020603050405020304" pitchFamily="18" charset="0"/>
              </a:rPr>
              <a:t>mẹ</a:t>
            </a:r>
            <a:r>
              <a:rPr lang="en-US" sz="2800" b="1" dirty="0">
                <a:solidFill>
                  <a:schemeClr val="accent6">
                    <a:lumMod val="75000"/>
                  </a:schemeClr>
                </a:solidFill>
                <a:latin typeface="Times New Roman" panose="02020603050405020304" pitchFamily="18" charset="0"/>
                <a:cs typeface="Times New Roman" panose="02020603050405020304" pitchFamily="18" charset="0"/>
              </a:rPr>
              <a:t> </a:t>
            </a:r>
            <a:r>
              <a:rPr lang="en-US" sz="2800" b="1" dirty="0" err="1">
                <a:solidFill>
                  <a:schemeClr val="accent6">
                    <a:lumMod val="75000"/>
                  </a:schemeClr>
                </a:solidFill>
                <a:latin typeface="Times New Roman" panose="02020603050405020304" pitchFamily="18" charset="0"/>
                <a:cs typeface="Times New Roman" panose="02020603050405020304" pitchFamily="18" charset="0"/>
              </a:rPr>
              <a:t>nấu</a:t>
            </a:r>
            <a:r>
              <a:rPr lang="en-US" sz="2800" b="1" dirty="0">
                <a:solidFill>
                  <a:schemeClr val="accent6">
                    <a:lumMod val="75000"/>
                  </a:schemeClr>
                </a:solidFill>
                <a:latin typeface="Times New Roman" panose="02020603050405020304" pitchFamily="18" charset="0"/>
                <a:cs typeface="Times New Roman" panose="02020603050405020304" pitchFamily="18" charset="0"/>
              </a:rPr>
              <a:t> </a:t>
            </a:r>
            <a:r>
              <a:rPr lang="en-US" sz="2800" b="1" dirty="0" err="1">
                <a:solidFill>
                  <a:schemeClr val="accent6">
                    <a:lumMod val="75000"/>
                  </a:schemeClr>
                </a:solidFill>
                <a:latin typeface="Times New Roman" panose="02020603050405020304" pitchFamily="18" charset="0"/>
                <a:cs typeface="Times New Roman" panose="02020603050405020304" pitchFamily="18" charset="0"/>
              </a:rPr>
              <a:t>cơm</a:t>
            </a:r>
            <a:r>
              <a:rPr lang="en-US" sz="2800" b="1" dirty="0">
                <a:solidFill>
                  <a:schemeClr val="accent6">
                    <a:lumMod val="75000"/>
                  </a:schemeClr>
                </a:solidFill>
                <a:latin typeface="Times New Roman" panose="02020603050405020304" pitchFamily="18" charset="0"/>
                <a:cs typeface="Times New Roman" panose="02020603050405020304" pitchFamily="18" charset="0"/>
              </a:rPr>
              <a:t>, </a:t>
            </a:r>
            <a:r>
              <a:rPr lang="en-US" sz="2800" b="1" dirty="0" err="1">
                <a:solidFill>
                  <a:schemeClr val="accent6">
                    <a:lumMod val="75000"/>
                  </a:schemeClr>
                </a:solidFill>
                <a:latin typeface="Times New Roman" panose="02020603050405020304" pitchFamily="18" charset="0"/>
                <a:cs typeface="Times New Roman" panose="02020603050405020304" pitchFamily="18" charset="0"/>
              </a:rPr>
              <a:t>bố</a:t>
            </a:r>
            <a:r>
              <a:rPr lang="en-US" sz="2800" b="1" dirty="0">
                <a:solidFill>
                  <a:schemeClr val="accent6">
                    <a:lumMod val="75000"/>
                  </a:schemeClr>
                </a:solidFill>
                <a:latin typeface="Times New Roman" panose="02020603050405020304" pitchFamily="18" charset="0"/>
                <a:cs typeface="Times New Roman" panose="02020603050405020304" pitchFamily="18" charset="0"/>
              </a:rPr>
              <a:t> </a:t>
            </a:r>
            <a:r>
              <a:rPr lang="en-US" sz="2800" b="1" dirty="0" err="1">
                <a:solidFill>
                  <a:schemeClr val="accent6">
                    <a:lumMod val="75000"/>
                  </a:schemeClr>
                </a:solidFill>
                <a:latin typeface="Times New Roman" panose="02020603050405020304" pitchFamily="18" charset="0"/>
                <a:cs typeface="Times New Roman" panose="02020603050405020304" pitchFamily="18" charset="0"/>
              </a:rPr>
              <a:t>đọc</a:t>
            </a:r>
            <a:r>
              <a:rPr lang="en-US" sz="2800" b="1" dirty="0">
                <a:solidFill>
                  <a:schemeClr val="accent6">
                    <a:lumMod val="75000"/>
                  </a:schemeClr>
                </a:solidFill>
                <a:latin typeface="Times New Roman" panose="02020603050405020304" pitchFamily="18" charset="0"/>
                <a:cs typeface="Times New Roman" panose="02020603050405020304" pitchFamily="18" charset="0"/>
              </a:rPr>
              <a:t> </a:t>
            </a:r>
            <a:r>
              <a:rPr lang="en-US" sz="2800" b="1" dirty="0" err="1">
                <a:solidFill>
                  <a:schemeClr val="accent6">
                    <a:lumMod val="75000"/>
                  </a:schemeClr>
                </a:solidFill>
                <a:latin typeface="Times New Roman" panose="02020603050405020304" pitchFamily="18" charset="0"/>
                <a:cs typeface="Times New Roman" panose="02020603050405020304" pitchFamily="18" charset="0"/>
              </a:rPr>
              <a:t>báo</a:t>
            </a:r>
            <a:r>
              <a:rPr lang="en-US" sz="2800" b="1" dirty="0">
                <a:solidFill>
                  <a:schemeClr val="accent6">
                    <a:lumMod val="75000"/>
                  </a:schemeClr>
                </a:solidFill>
                <a:latin typeface="Times New Roman" panose="02020603050405020304" pitchFamily="18" charset="0"/>
                <a:cs typeface="Times New Roman" panose="02020603050405020304" pitchFamily="18" charset="0"/>
              </a:rPr>
              <a:t>, </a:t>
            </a:r>
            <a:r>
              <a:rPr lang="en-US" sz="2800" b="1" dirty="0" err="1">
                <a:solidFill>
                  <a:schemeClr val="accent6">
                    <a:lumMod val="75000"/>
                  </a:schemeClr>
                </a:solidFill>
                <a:latin typeface="Times New Roman" panose="02020603050405020304" pitchFamily="18" charset="0"/>
                <a:cs typeface="Times New Roman" panose="02020603050405020304" pitchFamily="18" charset="0"/>
              </a:rPr>
              <a:t>anh</a:t>
            </a:r>
            <a:r>
              <a:rPr lang="en-US" sz="2800" b="1" dirty="0">
                <a:solidFill>
                  <a:schemeClr val="accent6">
                    <a:lumMod val="75000"/>
                  </a:schemeClr>
                </a:solidFill>
                <a:latin typeface="Times New Roman" panose="02020603050405020304" pitchFamily="18" charset="0"/>
                <a:cs typeface="Times New Roman" panose="02020603050405020304" pitchFamily="18" charset="0"/>
              </a:rPr>
              <a:t> </a:t>
            </a:r>
            <a:r>
              <a:rPr lang="en-US" sz="2800" b="1" dirty="0" err="1">
                <a:solidFill>
                  <a:schemeClr val="accent6">
                    <a:lumMod val="75000"/>
                  </a:schemeClr>
                </a:solidFill>
                <a:latin typeface="Times New Roman" panose="02020603050405020304" pitchFamily="18" charset="0"/>
                <a:cs typeface="Times New Roman" panose="02020603050405020304" pitchFamily="18" charset="0"/>
              </a:rPr>
              <a:t>tập</a:t>
            </a:r>
            <a:r>
              <a:rPr lang="en-US" sz="2800" b="1" dirty="0">
                <a:solidFill>
                  <a:schemeClr val="accent6">
                    <a:lumMod val="75000"/>
                  </a:schemeClr>
                </a:solidFill>
                <a:latin typeface="Times New Roman" panose="02020603050405020304" pitchFamily="18" charset="0"/>
                <a:cs typeface="Times New Roman" panose="02020603050405020304" pitchFamily="18" charset="0"/>
              </a:rPr>
              <a:t> </a:t>
            </a:r>
            <a:r>
              <a:rPr lang="en-US" sz="2800" b="1" dirty="0" err="1">
                <a:solidFill>
                  <a:schemeClr val="accent6">
                    <a:lumMod val="75000"/>
                  </a:schemeClr>
                </a:solidFill>
                <a:latin typeface="Times New Roman" panose="02020603050405020304" pitchFamily="18" charset="0"/>
                <a:cs typeface="Times New Roman" panose="02020603050405020304" pitchFamily="18" charset="0"/>
              </a:rPr>
              <a:t>thể</a:t>
            </a:r>
            <a:r>
              <a:rPr lang="en-US" sz="2800" b="1" dirty="0">
                <a:solidFill>
                  <a:schemeClr val="accent6">
                    <a:lumMod val="75000"/>
                  </a:schemeClr>
                </a:solidFill>
                <a:latin typeface="Times New Roman" panose="02020603050405020304" pitchFamily="18" charset="0"/>
                <a:cs typeface="Times New Roman" panose="02020603050405020304" pitchFamily="18" charset="0"/>
              </a:rPr>
              <a:t> </a:t>
            </a:r>
            <a:r>
              <a:rPr lang="en-US" sz="2800" b="1" dirty="0" err="1">
                <a:solidFill>
                  <a:schemeClr val="accent6">
                    <a:lumMod val="75000"/>
                  </a:schemeClr>
                </a:solidFill>
                <a:latin typeface="Times New Roman" panose="02020603050405020304" pitchFamily="18" charset="0"/>
                <a:cs typeface="Times New Roman" panose="02020603050405020304" pitchFamily="18" charset="0"/>
              </a:rPr>
              <a:t>dục</a:t>
            </a:r>
            <a:r>
              <a:rPr lang="en-US" sz="2800" b="1" dirty="0">
                <a:solidFill>
                  <a:schemeClr val="accent6">
                    <a:lumMod val="75000"/>
                  </a:schemeClr>
                </a:solidFill>
                <a:latin typeface="Times New Roman" panose="02020603050405020304" pitchFamily="18" charset="0"/>
                <a:cs typeface="Times New Roman" panose="02020603050405020304" pitchFamily="18" charset="0"/>
              </a:rPr>
              <a:t> </a:t>
            </a:r>
            <a:r>
              <a:rPr lang="en-US" sz="2800" b="1" dirty="0" err="1">
                <a:solidFill>
                  <a:schemeClr val="accent6">
                    <a:lumMod val="75000"/>
                  </a:schemeClr>
                </a:solidFill>
                <a:latin typeface="Times New Roman" panose="02020603050405020304" pitchFamily="18" charset="0"/>
                <a:cs typeface="Times New Roman" panose="02020603050405020304" pitchFamily="18" charset="0"/>
              </a:rPr>
              <a:t>hoặc</a:t>
            </a:r>
            <a:r>
              <a:rPr lang="en-US" sz="2800" b="1" dirty="0">
                <a:solidFill>
                  <a:schemeClr val="accent6">
                    <a:lumMod val="75000"/>
                  </a:schemeClr>
                </a:solidFill>
                <a:latin typeface="Times New Roman" panose="02020603050405020304" pitchFamily="18" charset="0"/>
                <a:cs typeface="Times New Roman" panose="02020603050405020304" pitchFamily="18" charset="0"/>
              </a:rPr>
              <a:t> ca </a:t>
            </a:r>
            <a:r>
              <a:rPr lang="en-US" sz="2800" b="1" dirty="0" err="1">
                <a:solidFill>
                  <a:schemeClr val="accent6">
                    <a:lumMod val="75000"/>
                  </a:schemeClr>
                </a:solidFill>
                <a:latin typeface="Times New Roman" panose="02020603050405020304" pitchFamily="18" charset="0"/>
                <a:cs typeface="Times New Roman" panose="02020603050405020304" pitchFamily="18" charset="0"/>
              </a:rPr>
              <a:t>sĩ</a:t>
            </a:r>
            <a:r>
              <a:rPr lang="en-US" sz="2800" b="1" dirty="0">
                <a:solidFill>
                  <a:schemeClr val="accent6">
                    <a:lumMod val="75000"/>
                  </a:schemeClr>
                </a:solidFill>
                <a:latin typeface="Times New Roman" panose="02020603050405020304" pitchFamily="18" charset="0"/>
                <a:cs typeface="Times New Roman" panose="02020603050405020304" pitchFamily="18" charset="0"/>
              </a:rPr>
              <a:t> </a:t>
            </a:r>
            <a:r>
              <a:rPr lang="en-US" sz="2800" b="1" dirty="0" err="1">
                <a:solidFill>
                  <a:schemeClr val="accent6">
                    <a:lumMod val="75000"/>
                  </a:schemeClr>
                </a:solidFill>
                <a:latin typeface="Times New Roman" panose="02020603050405020304" pitchFamily="18" charset="0"/>
                <a:cs typeface="Times New Roman" panose="02020603050405020304" pitchFamily="18" charset="0"/>
              </a:rPr>
              <a:t>đang</a:t>
            </a:r>
            <a:r>
              <a:rPr lang="en-US" sz="2800" b="1" dirty="0">
                <a:solidFill>
                  <a:schemeClr val="accent6">
                    <a:lumMod val="75000"/>
                  </a:schemeClr>
                </a:solidFill>
                <a:latin typeface="Times New Roman" panose="02020603050405020304" pitchFamily="18" charset="0"/>
                <a:cs typeface="Times New Roman" panose="02020603050405020304" pitchFamily="18" charset="0"/>
              </a:rPr>
              <a:t> </a:t>
            </a:r>
            <a:r>
              <a:rPr lang="en-US" sz="2800" b="1" dirty="0" err="1">
                <a:solidFill>
                  <a:schemeClr val="accent6">
                    <a:lumMod val="75000"/>
                  </a:schemeClr>
                </a:solidFill>
                <a:latin typeface="Times New Roman" panose="02020603050405020304" pitchFamily="18" charset="0"/>
                <a:cs typeface="Times New Roman" panose="02020603050405020304" pitchFamily="18" charset="0"/>
              </a:rPr>
              <a:t>hát</a:t>
            </a:r>
            <a:r>
              <a:rPr lang="en-US" sz="2800" b="1" dirty="0">
                <a:solidFill>
                  <a:schemeClr val="accent6">
                    <a:lumMod val="75000"/>
                  </a:schemeClr>
                </a:solidFill>
                <a:latin typeface="Times New Roman" panose="02020603050405020304" pitchFamily="18" charset="0"/>
                <a:cs typeface="Times New Roman" panose="02020603050405020304" pitchFamily="18" charset="0"/>
              </a:rPr>
              <a:t>, …</a:t>
            </a:r>
          </a:p>
          <a:p>
            <a:pPr marL="457200" indent="-457200">
              <a:buFontTx/>
              <a:buChar char="-"/>
            </a:pPr>
            <a:r>
              <a:rPr lang="en-US" sz="2800" b="1" dirty="0" err="1">
                <a:solidFill>
                  <a:schemeClr val="accent6">
                    <a:lumMod val="75000"/>
                  </a:schemeClr>
                </a:solidFill>
                <a:latin typeface="Times New Roman" panose="02020603050405020304" pitchFamily="18" charset="0"/>
                <a:cs typeface="Times New Roman" panose="02020603050405020304" pitchFamily="18" charset="0"/>
              </a:rPr>
              <a:t>Nhớ</a:t>
            </a:r>
            <a:r>
              <a:rPr lang="en-US" sz="2800" b="1" dirty="0">
                <a:solidFill>
                  <a:schemeClr val="accent6">
                    <a:lumMod val="75000"/>
                  </a:schemeClr>
                </a:solidFill>
                <a:latin typeface="Times New Roman" panose="02020603050405020304" pitchFamily="18" charset="0"/>
                <a:cs typeface="Times New Roman" panose="02020603050405020304" pitchFamily="18" charset="0"/>
              </a:rPr>
              <a:t> </a:t>
            </a:r>
            <a:r>
              <a:rPr lang="en-US" sz="2800" b="1" dirty="0" err="1">
                <a:solidFill>
                  <a:schemeClr val="accent6">
                    <a:lumMod val="75000"/>
                  </a:schemeClr>
                </a:solidFill>
                <a:latin typeface="Times New Roman" panose="02020603050405020304" pitchFamily="18" charset="0"/>
                <a:cs typeface="Times New Roman" panose="02020603050405020304" pitchFamily="18" charset="0"/>
              </a:rPr>
              <a:t>lại</a:t>
            </a:r>
            <a:r>
              <a:rPr lang="en-US" sz="2800" b="1" dirty="0">
                <a:solidFill>
                  <a:schemeClr val="accent6">
                    <a:lumMod val="75000"/>
                  </a:schemeClr>
                </a:solidFill>
                <a:latin typeface="Times New Roman" panose="02020603050405020304" pitchFamily="18" charset="0"/>
                <a:cs typeface="Times New Roman" panose="02020603050405020304" pitchFamily="18" charset="0"/>
              </a:rPr>
              <a:t> </a:t>
            </a:r>
            <a:r>
              <a:rPr lang="en-US" sz="2800" b="1" dirty="0" err="1">
                <a:solidFill>
                  <a:schemeClr val="accent6">
                    <a:lumMod val="75000"/>
                  </a:schemeClr>
                </a:solidFill>
                <a:latin typeface="Times New Roman" panose="02020603050405020304" pitchFamily="18" charset="0"/>
                <a:cs typeface="Times New Roman" panose="02020603050405020304" pitchFamily="18" charset="0"/>
              </a:rPr>
              <a:t>các</a:t>
            </a:r>
            <a:r>
              <a:rPr lang="en-US" sz="2800" b="1" dirty="0">
                <a:solidFill>
                  <a:schemeClr val="accent6">
                    <a:lumMod val="75000"/>
                  </a:schemeClr>
                </a:solidFill>
                <a:latin typeface="Times New Roman" panose="02020603050405020304" pitchFamily="18" charset="0"/>
                <a:cs typeface="Times New Roman" panose="02020603050405020304" pitchFamily="18" charset="0"/>
              </a:rPr>
              <a:t> </a:t>
            </a:r>
            <a:r>
              <a:rPr lang="en-US" sz="2800" b="1" dirty="0" err="1">
                <a:solidFill>
                  <a:schemeClr val="accent6">
                    <a:lumMod val="75000"/>
                  </a:schemeClr>
                </a:solidFill>
                <a:latin typeface="Times New Roman" panose="02020603050405020304" pitchFamily="18" charset="0"/>
                <a:cs typeface="Times New Roman" panose="02020603050405020304" pitchFamily="18" charset="0"/>
              </a:rPr>
              <a:t>kết</a:t>
            </a:r>
            <a:r>
              <a:rPr lang="en-US" sz="2800" b="1" dirty="0">
                <a:solidFill>
                  <a:schemeClr val="accent6">
                    <a:lumMod val="75000"/>
                  </a:schemeClr>
                </a:solidFill>
                <a:latin typeface="Times New Roman" panose="02020603050405020304" pitchFamily="18" charset="0"/>
                <a:cs typeface="Times New Roman" panose="02020603050405020304" pitchFamily="18" charset="0"/>
              </a:rPr>
              <a:t> </a:t>
            </a:r>
            <a:r>
              <a:rPr lang="en-US" sz="2800" b="1" dirty="0" err="1">
                <a:solidFill>
                  <a:schemeClr val="accent6">
                    <a:lumMod val="75000"/>
                  </a:schemeClr>
                </a:solidFill>
                <a:latin typeface="Times New Roman" panose="02020603050405020304" pitchFamily="18" charset="0"/>
                <a:cs typeface="Times New Roman" panose="02020603050405020304" pitchFamily="18" charset="0"/>
              </a:rPr>
              <a:t>quả</a:t>
            </a:r>
            <a:r>
              <a:rPr lang="en-US" sz="2800" b="1" dirty="0">
                <a:solidFill>
                  <a:schemeClr val="accent6">
                    <a:lumMod val="75000"/>
                  </a:schemeClr>
                </a:solidFill>
                <a:latin typeface="Times New Roman" panose="02020603050405020304" pitchFamily="18" charset="0"/>
                <a:cs typeface="Times New Roman" panose="02020603050405020304" pitchFamily="18" charset="0"/>
              </a:rPr>
              <a:t> </a:t>
            </a:r>
            <a:r>
              <a:rPr lang="en-US" sz="2800" b="1" dirty="0" err="1">
                <a:solidFill>
                  <a:schemeClr val="accent6">
                    <a:lumMod val="75000"/>
                  </a:schemeClr>
                </a:solidFill>
                <a:latin typeface="Times New Roman" panose="02020603050405020304" pitchFamily="18" charset="0"/>
                <a:cs typeface="Times New Roman" panose="02020603050405020304" pitchFamily="18" charset="0"/>
              </a:rPr>
              <a:t>quan</a:t>
            </a:r>
            <a:r>
              <a:rPr lang="en-US" sz="2800" b="1" dirty="0">
                <a:solidFill>
                  <a:schemeClr val="accent6">
                    <a:lumMod val="75000"/>
                  </a:schemeClr>
                </a:solidFill>
                <a:latin typeface="Times New Roman" panose="02020603050405020304" pitchFamily="18" charset="0"/>
                <a:cs typeface="Times New Roman" panose="02020603050405020304" pitchFamily="18" charset="0"/>
              </a:rPr>
              <a:t> </a:t>
            </a:r>
            <a:r>
              <a:rPr lang="en-US" sz="2800" b="1" dirty="0" err="1">
                <a:solidFill>
                  <a:schemeClr val="accent6">
                    <a:lumMod val="75000"/>
                  </a:schemeClr>
                </a:solidFill>
                <a:latin typeface="Times New Roman" panose="02020603050405020304" pitchFamily="18" charset="0"/>
                <a:cs typeface="Times New Roman" panose="02020603050405020304" pitchFamily="18" charset="0"/>
              </a:rPr>
              <a:t>sát</a:t>
            </a:r>
            <a:r>
              <a:rPr lang="en-US" sz="2800" b="1" dirty="0">
                <a:solidFill>
                  <a:schemeClr val="accent6">
                    <a:lumMod val="75000"/>
                  </a:schemeClr>
                </a:solidFill>
                <a:latin typeface="Times New Roman" panose="02020603050405020304" pitchFamily="18" charset="0"/>
                <a:cs typeface="Times New Roman" panose="02020603050405020304" pitchFamily="18" charset="0"/>
              </a:rPr>
              <a:t> </a:t>
            </a:r>
            <a:r>
              <a:rPr lang="en-US" sz="2800" b="1" dirty="0" err="1">
                <a:solidFill>
                  <a:schemeClr val="accent6">
                    <a:lumMod val="75000"/>
                  </a:schemeClr>
                </a:solidFill>
                <a:latin typeface="Times New Roman" panose="02020603050405020304" pitchFamily="18" charset="0"/>
                <a:cs typeface="Times New Roman" panose="02020603050405020304" pitchFamily="18" charset="0"/>
              </a:rPr>
              <a:t>để</a:t>
            </a:r>
            <a:r>
              <a:rPr lang="en-US" sz="2800" b="1" dirty="0">
                <a:solidFill>
                  <a:schemeClr val="accent6">
                    <a:lumMod val="75000"/>
                  </a:schemeClr>
                </a:solidFill>
                <a:latin typeface="Times New Roman" panose="02020603050405020304" pitchFamily="18" charset="0"/>
                <a:cs typeface="Times New Roman" panose="02020603050405020304" pitchFamily="18" charset="0"/>
              </a:rPr>
              <a:t> </a:t>
            </a:r>
            <a:r>
              <a:rPr lang="en-US" sz="2800" b="1" dirty="0" err="1">
                <a:solidFill>
                  <a:schemeClr val="accent6">
                    <a:lumMod val="75000"/>
                  </a:schemeClr>
                </a:solidFill>
                <a:latin typeface="Times New Roman" panose="02020603050405020304" pitchFamily="18" charset="0"/>
                <a:cs typeface="Times New Roman" panose="02020603050405020304" pitchFamily="18" charset="0"/>
              </a:rPr>
              <a:t>đưa</a:t>
            </a:r>
            <a:r>
              <a:rPr lang="en-US" sz="2800" b="1" dirty="0">
                <a:solidFill>
                  <a:schemeClr val="accent6">
                    <a:lumMod val="75000"/>
                  </a:schemeClr>
                </a:solidFill>
                <a:latin typeface="Times New Roman" panose="02020603050405020304" pitchFamily="18" charset="0"/>
                <a:cs typeface="Times New Roman" panose="02020603050405020304" pitchFamily="18" charset="0"/>
              </a:rPr>
              <a:t> </a:t>
            </a:r>
            <a:r>
              <a:rPr lang="en-US" sz="2800" b="1" dirty="0" err="1">
                <a:solidFill>
                  <a:schemeClr val="accent6">
                    <a:lumMod val="75000"/>
                  </a:schemeClr>
                </a:solidFill>
                <a:latin typeface="Times New Roman" panose="02020603050405020304" pitchFamily="18" charset="0"/>
                <a:cs typeface="Times New Roman" panose="02020603050405020304" pitchFamily="18" charset="0"/>
              </a:rPr>
              <a:t>được</a:t>
            </a:r>
            <a:r>
              <a:rPr lang="en-US" sz="2800" b="1" dirty="0">
                <a:solidFill>
                  <a:schemeClr val="accent6">
                    <a:lumMod val="75000"/>
                  </a:schemeClr>
                </a:solidFill>
                <a:latin typeface="Times New Roman" panose="02020603050405020304" pitchFamily="18" charset="0"/>
                <a:cs typeface="Times New Roman" panose="02020603050405020304" pitchFamily="18" charset="0"/>
              </a:rPr>
              <a:t> </a:t>
            </a:r>
            <a:r>
              <a:rPr lang="en-US" sz="2800" b="1" dirty="0" err="1">
                <a:solidFill>
                  <a:schemeClr val="accent6">
                    <a:lumMod val="75000"/>
                  </a:schemeClr>
                </a:solidFill>
                <a:latin typeface="Times New Roman" panose="02020603050405020304" pitchFamily="18" charset="0"/>
                <a:cs typeface="Times New Roman" panose="02020603050405020304" pitchFamily="18" charset="0"/>
              </a:rPr>
              <a:t>vào</a:t>
            </a:r>
            <a:r>
              <a:rPr lang="en-US" sz="2800" b="1" dirty="0">
                <a:solidFill>
                  <a:schemeClr val="accent6">
                    <a:lumMod val="75000"/>
                  </a:schemeClr>
                </a:solidFill>
                <a:latin typeface="Times New Roman" panose="02020603050405020304" pitchFamily="18" charset="0"/>
                <a:cs typeface="Times New Roman" panose="02020603050405020304" pitchFamily="18" charset="0"/>
              </a:rPr>
              <a:t> </a:t>
            </a:r>
            <a:r>
              <a:rPr lang="en-US" sz="2800" b="1" dirty="0" err="1">
                <a:solidFill>
                  <a:schemeClr val="accent6">
                    <a:lumMod val="75000"/>
                  </a:schemeClr>
                </a:solidFill>
                <a:latin typeface="Times New Roman" panose="02020603050405020304" pitchFamily="18" charset="0"/>
                <a:cs typeface="Times New Roman" panose="02020603050405020304" pitchFamily="18" charset="0"/>
              </a:rPr>
              <a:t>đoạn</a:t>
            </a:r>
            <a:r>
              <a:rPr lang="en-US" sz="2800" b="1" dirty="0">
                <a:solidFill>
                  <a:schemeClr val="accent6">
                    <a:lumMod val="75000"/>
                  </a:schemeClr>
                </a:solidFill>
                <a:latin typeface="Times New Roman" panose="02020603050405020304" pitchFamily="18" charset="0"/>
                <a:cs typeface="Times New Roman" panose="02020603050405020304" pitchFamily="18" charset="0"/>
              </a:rPr>
              <a:t> </a:t>
            </a:r>
            <a:r>
              <a:rPr lang="en-US" sz="2800" b="1" dirty="0" err="1">
                <a:solidFill>
                  <a:schemeClr val="accent6">
                    <a:lumMod val="75000"/>
                  </a:schemeClr>
                </a:solidFill>
                <a:latin typeface="Times New Roman" panose="02020603050405020304" pitchFamily="18" charset="0"/>
                <a:cs typeface="Times New Roman" panose="02020603050405020304" pitchFamily="18" charset="0"/>
              </a:rPr>
              <a:t>những</a:t>
            </a:r>
            <a:r>
              <a:rPr lang="en-US" sz="2800" b="1" dirty="0">
                <a:solidFill>
                  <a:schemeClr val="accent6">
                    <a:lumMod val="75000"/>
                  </a:schemeClr>
                </a:solidFill>
                <a:latin typeface="Times New Roman" panose="02020603050405020304" pitchFamily="18" charset="0"/>
                <a:cs typeface="Times New Roman" panose="02020603050405020304" pitchFamily="18" charset="0"/>
              </a:rPr>
              <a:t> chi </a:t>
            </a:r>
            <a:r>
              <a:rPr lang="en-US" sz="2800" b="1" dirty="0" err="1">
                <a:solidFill>
                  <a:schemeClr val="accent6">
                    <a:lumMod val="75000"/>
                  </a:schemeClr>
                </a:solidFill>
                <a:latin typeface="Times New Roman" panose="02020603050405020304" pitchFamily="18" charset="0"/>
                <a:cs typeface="Times New Roman" panose="02020603050405020304" pitchFamily="18" charset="0"/>
              </a:rPr>
              <a:t>tiết</a:t>
            </a:r>
            <a:r>
              <a:rPr lang="en-US" sz="2800" b="1" dirty="0">
                <a:solidFill>
                  <a:schemeClr val="accent6">
                    <a:lumMod val="75000"/>
                  </a:schemeClr>
                </a:solidFill>
                <a:latin typeface="Times New Roman" panose="02020603050405020304" pitchFamily="18" charset="0"/>
                <a:cs typeface="Times New Roman" panose="02020603050405020304" pitchFamily="18" charset="0"/>
              </a:rPr>
              <a:t> </a:t>
            </a:r>
            <a:r>
              <a:rPr lang="en-US" sz="2800" b="1" dirty="0" err="1">
                <a:solidFill>
                  <a:schemeClr val="accent6">
                    <a:lumMod val="75000"/>
                  </a:schemeClr>
                </a:solidFill>
                <a:latin typeface="Times New Roman" panose="02020603050405020304" pitchFamily="18" charset="0"/>
                <a:cs typeface="Times New Roman" panose="02020603050405020304" pitchFamily="18" charset="0"/>
              </a:rPr>
              <a:t>chính</a:t>
            </a:r>
            <a:r>
              <a:rPr lang="en-US" sz="2800" b="1" dirty="0">
                <a:solidFill>
                  <a:schemeClr val="accent6">
                    <a:lumMod val="75000"/>
                  </a:schemeClr>
                </a:solidFill>
                <a:latin typeface="Times New Roman" panose="02020603050405020304" pitchFamily="18" charset="0"/>
                <a:cs typeface="Times New Roman" panose="02020603050405020304" pitchFamily="18" charset="0"/>
              </a:rPr>
              <a:t> </a:t>
            </a:r>
            <a:r>
              <a:rPr lang="en-US" sz="2800" b="1" dirty="0" err="1">
                <a:solidFill>
                  <a:schemeClr val="accent6">
                    <a:lumMod val="75000"/>
                  </a:schemeClr>
                </a:solidFill>
                <a:latin typeface="Times New Roman" panose="02020603050405020304" pitchFamily="18" charset="0"/>
                <a:cs typeface="Times New Roman" panose="02020603050405020304" pitchFamily="18" charset="0"/>
              </a:rPr>
              <a:t>xác</a:t>
            </a:r>
            <a:r>
              <a:rPr lang="en-US" sz="2800" b="1" dirty="0">
                <a:solidFill>
                  <a:schemeClr val="accent6">
                    <a:lumMod val="75000"/>
                  </a:schemeClr>
                </a:solidFill>
                <a:latin typeface="Times New Roman" panose="02020603050405020304" pitchFamily="18" charset="0"/>
                <a:cs typeface="Times New Roman" panose="02020603050405020304" pitchFamily="18" charset="0"/>
              </a:rPr>
              <a:t> </a:t>
            </a:r>
            <a:r>
              <a:rPr lang="en-US" sz="2800" b="1" dirty="0" err="1">
                <a:solidFill>
                  <a:schemeClr val="accent6">
                    <a:lumMod val="75000"/>
                  </a:schemeClr>
                </a:solidFill>
                <a:latin typeface="Times New Roman" panose="02020603050405020304" pitchFamily="18" charset="0"/>
                <a:cs typeface="Times New Roman" panose="02020603050405020304" pitchFamily="18" charset="0"/>
              </a:rPr>
              <a:t>về</a:t>
            </a:r>
            <a:r>
              <a:rPr lang="en-US" sz="2800" b="1" dirty="0">
                <a:solidFill>
                  <a:schemeClr val="accent6">
                    <a:lumMod val="75000"/>
                  </a:schemeClr>
                </a:solidFill>
                <a:latin typeface="Times New Roman" panose="02020603050405020304" pitchFamily="18" charset="0"/>
                <a:cs typeface="Times New Roman" panose="02020603050405020304" pitchFamily="18" charset="0"/>
              </a:rPr>
              <a:t> </a:t>
            </a:r>
            <a:r>
              <a:rPr lang="en-US" sz="2800" b="1" dirty="0" err="1">
                <a:solidFill>
                  <a:schemeClr val="accent6">
                    <a:lumMod val="75000"/>
                  </a:schemeClr>
                </a:solidFill>
                <a:latin typeface="Times New Roman" panose="02020603050405020304" pitchFamily="18" charset="0"/>
                <a:cs typeface="Times New Roman" panose="02020603050405020304" pitchFamily="18" charset="0"/>
              </a:rPr>
              <a:t>hoạt</a:t>
            </a:r>
            <a:r>
              <a:rPr lang="en-US" sz="2800" b="1" dirty="0">
                <a:solidFill>
                  <a:schemeClr val="accent6">
                    <a:lumMod val="75000"/>
                  </a:schemeClr>
                </a:solidFill>
                <a:latin typeface="Times New Roman" panose="02020603050405020304" pitchFamily="18" charset="0"/>
                <a:cs typeface="Times New Roman" panose="02020603050405020304" pitchFamily="18" charset="0"/>
              </a:rPr>
              <a:t> </a:t>
            </a:r>
            <a:r>
              <a:rPr lang="en-US" sz="2800" b="1" dirty="0" err="1">
                <a:solidFill>
                  <a:schemeClr val="accent6">
                    <a:lumMod val="75000"/>
                  </a:schemeClr>
                </a:solidFill>
                <a:latin typeface="Times New Roman" panose="02020603050405020304" pitchFamily="18" charset="0"/>
                <a:cs typeface="Times New Roman" panose="02020603050405020304" pitchFamily="18" charset="0"/>
              </a:rPr>
              <a:t>động</a:t>
            </a:r>
            <a:r>
              <a:rPr lang="en-US" sz="2800" b="1" dirty="0">
                <a:solidFill>
                  <a:schemeClr val="accent6">
                    <a:lumMod val="75000"/>
                  </a:schemeClr>
                </a:solidFill>
                <a:latin typeface="Times New Roman" panose="02020603050405020304" pitchFamily="18" charset="0"/>
                <a:cs typeface="Times New Roman" panose="02020603050405020304" pitchFamily="18" charset="0"/>
              </a:rPr>
              <a:t> </a:t>
            </a:r>
            <a:r>
              <a:rPr lang="en-US" sz="2800" b="1" dirty="0" err="1">
                <a:solidFill>
                  <a:schemeClr val="accent6">
                    <a:lumMod val="75000"/>
                  </a:schemeClr>
                </a:solidFill>
                <a:latin typeface="Times New Roman" panose="02020603050405020304" pitchFamily="18" charset="0"/>
                <a:cs typeface="Times New Roman" panose="02020603050405020304" pitchFamily="18" charset="0"/>
              </a:rPr>
              <a:t>của</a:t>
            </a:r>
            <a:r>
              <a:rPr lang="en-US" sz="2800" b="1" dirty="0">
                <a:solidFill>
                  <a:schemeClr val="accent6">
                    <a:lumMod val="75000"/>
                  </a:schemeClr>
                </a:solidFill>
                <a:latin typeface="Times New Roman" panose="02020603050405020304" pitchFamily="18" charset="0"/>
                <a:cs typeface="Times New Roman" panose="02020603050405020304" pitchFamily="18" charset="0"/>
              </a:rPr>
              <a:t> </a:t>
            </a:r>
            <a:r>
              <a:rPr lang="en-US" sz="2800" b="1" dirty="0" err="1">
                <a:solidFill>
                  <a:schemeClr val="accent6">
                    <a:lumMod val="75000"/>
                  </a:schemeClr>
                </a:solidFill>
                <a:latin typeface="Times New Roman" panose="02020603050405020304" pitchFamily="18" charset="0"/>
                <a:cs typeface="Times New Roman" panose="02020603050405020304" pitchFamily="18" charset="0"/>
              </a:rPr>
              <a:t>người</a:t>
            </a:r>
            <a:r>
              <a:rPr lang="en-US" sz="2800" b="1" dirty="0">
                <a:solidFill>
                  <a:schemeClr val="accent6">
                    <a:lumMod val="75000"/>
                  </a:schemeClr>
                </a:solidFill>
                <a:latin typeface="Times New Roman" panose="02020603050405020304" pitchFamily="18" charset="0"/>
                <a:cs typeface="Times New Roman" panose="02020603050405020304" pitchFamily="18" charset="0"/>
              </a:rPr>
              <a:t> </a:t>
            </a:r>
            <a:r>
              <a:rPr lang="en-US" sz="2800" b="1" dirty="0" err="1">
                <a:solidFill>
                  <a:schemeClr val="accent6">
                    <a:lumMod val="75000"/>
                  </a:schemeClr>
                </a:solidFill>
                <a:latin typeface="Times New Roman" panose="02020603050405020304" pitchFamily="18" charset="0"/>
                <a:cs typeface="Times New Roman" panose="02020603050405020304" pitchFamily="18" charset="0"/>
              </a:rPr>
              <a:t>mà</a:t>
            </a:r>
            <a:r>
              <a:rPr lang="en-US" sz="2800" b="1" dirty="0">
                <a:solidFill>
                  <a:schemeClr val="accent6">
                    <a:lumMod val="75000"/>
                  </a:schemeClr>
                </a:solidFill>
                <a:latin typeface="Times New Roman" panose="02020603050405020304" pitchFamily="18" charset="0"/>
                <a:cs typeface="Times New Roman" panose="02020603050405020304" pitchFamily="18" charset="0"/>
              </a:rPr>
              <a:t> </a:t>
            </a:r>
            <a:r>
              <a:rPr lang="en-US" sz="2800" b="1" dirty="0" err="1">
                <a:solidFill>
                  <a:schemeClr val="accent6">
                    <a:lumMod val="75000"/>
                  </a:schemeClr>
                </a:solidFill>
                <a:latin typeface="Times New Roman" panose="02020603050405020304" pitchFamily="18" charset="0"/>
                <a:cs typeface="Times New Roman" panose="02020603050405020304" pitchFamily="18" charset="0"/>
              </a:rPr>
              <a:t>em</a:t>
            </a:r>
            <a:r>
              <a:rPr lang="en-US" sz="2800" b="1" dirty="0">
                <a:solidFill>
                  <a:schemeClr val="accent6">
                    <a:lumMod val="75000"/>
                  </a:schemeClr>
                </a:solidFill>
                <a:latin typeface="Times New Roman" panose="02020603050405020304" pitchFamily="18" charset="0"/>
                <a:cs typeface="Times New Roman" panose="02020603050405020304" pitchFamily="18" charset="0"/>
              </a:rPr>
              <a:t> </a:t>
            </a:r>
            <a:r>
              <a:rPr lang="en-US" sz="2800" b="1" dirty="0" err="1">
                <a:solidFill>
                  <a:schemeClr val="accent6">
                    <a:lumMod val="75000"/>
                  </a:schemeClr>
                </a:solidFill>
                <a:latin typeface="Times New Roman" panose="02020603050405020304" pitchFamily="18" charset="0"/>
                <a:cs typeface="Times New Roman" panose="02020603050405020304" pitchFamily="18" charset="0"/>
              </a:rPr>
              <a:t>chọn</a:t>
            </a:r>
            <a:r>
              <a:rPr lang="en-US" sz="2800" b="1" dirty="0">
                <a:solidFill>
                  <a:schemeClr val="accent6">
                    <a:lumMod val="75000"/>
                  </a:schemeClr>
                </a:solidFill>
                <a:latin typeface="Times New Roman" panose="02020603050405020304" pitchFamily="18" charset="0"/>
                <a:cs typeface="Times New Roman" panose="02020603050405020304" pitchFamily="18" charset="0"/>
              </a:rPr>
              <a:t> </a:t>
            </a:r>
            <a:r>
              <a:rPr lang="en-US" sz="2800" b="1" dirty="0" err="1">
                <a:solidFill>
                  <a:schemeClr val="accent6">
                    <a:lumMod val="75000"/>
                  </a:schemeClr>
                </a:solidFill>
                <a:latin typeface="Times New Roman" panose="02020603050405020304" pitchFamily="18" charset="0"/>
                <a:cs typeface="Times New Roman" panose="02020603050405020304" pitchFamily="18" charset="0"/>
              </a:rPr>
              <a:t>để</a:t>
            </a:r>
            <a:r>
              <a:rPr lang="en-US" sz="2800" b="1" dirty="0">
                <a:solidFill>
                  <a:schemeClr val="accent6">
                    <a:lumMod val="75000"/>
                  </a:schemeClr>
                </a:solidFill>
                <a:latin typeface="Times New Roman" panose="02020603050405020304" pitchFamily="18" charset="0"/>
                <a:cs typeface="Times New Roman" panose="02020603050405020304" pitchFamily="18" charset="0"/>
              </a:rPr>
              <a:t> </a:t>
            </a:r>
            <a:r>
              <a:rPr lang="en-US" sz="2800" b="1" dirty="0" err="1">
                <a:solidFill>
                  <a:schemeClr val="accent6">
                    <a:lumMod val="75000"/>
                  </a:schemeClr>
                </a:solidFill>
                <a:latin typeface="Times New Roman" panose="02020603050405020304" pitchFamily="18" charset="0"/>
                <a:cs typeface="Times New Roman" panose="02020603050405020304" pitchFamily="18" charset="0"/>
              </a:rPr>
              <a:t>tả</a:t>
            </a:r>
            <a:r>
              <a:rPr lang="en-US" sz="2800" b="1" dirty="0">
                <a:solidFill>
                  <a:schemeClr val="accent6">
                    <a:lumMod val="75000"/>
                  </a:schemeClr>
                </a:solidFill>
                <a:latin typeface="Times New Roman" panose="02020603050405020304" pitchFamily="18" charset="0"/>
                <a:cs typeface="Times New Roman" panose="02020603050405020304" pitchFamily="18" charset="0"/>
              </a:rPr>
              <a:t>.</a:t>
            </a:r>
          </a:p>
        </p:txBody>
      </p:sp>
      <p:sp>
        <p:nvSpPr>
          <p:cNvPr id="12" name="Rectangle 11"/>
          <p:cNvSpPr/>
          <p:nvPr/>
        </p:nvSpPr>
        <p:spPr>
          <a:xfrm>
            <a:off x="864526" y="2116403"/>
            <a:ext cx="11460163" cy="523220"/>
          </a:xfrm>
          <a:prstGeom prst="rect">
            <a:avLst/>
          </a:prstGeom>
        </p:spPr>
        <p:txBody>
          <a:bodyPr wrap="square">
            <a:spAutoFit/>
          </a:bodyPr>
          <a:lstStyle/>
          <a:p>
            <a:r>
              <a:rPr lang="en-US" sz="2800" b="1" u="sng">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Bài 2</a:t>
            </a:r>
            <a:r>
              <a:rPr lang="en-US" sz="2800" b="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2800" b="1">
                <a:latin typeface="Times New Roman" panose="02020603050405020304" pitchFamily="18" charset="0"/>
                <a:ea typeface="Times New Roman" panose="02020603050405020304" pitchFamily="18" charset="0"/>
                <a:cs typeface="Times New Roman" panose="02020603050405020304" pitchFamily="18" charset="0"/>
              </a:rPr>
              <a:t> </a:t>
            </a:r>
            <a:r>
              <a:rPr lang="en-US" sz="2800" b="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Viết một đoạn văn tả hoạt động của một người mà em yêu mến.</a:t>
            </a:r>
            <a:endParaRPr lang="en-US" sz="2800" b="1" dirty="0">
              <a:solidFill>
                <a:srgbClr val="002060"/>
              </a:solidFill>
              <a:latin typeface="Times New Roman" panose="02020603050405020304" pitchFamily="18" charset="0"/>
              <a:cs typeface="Times New Roman" panose="02020603050405020304" pitchFamily="18" charset="0"/>
            </a:endParaRPr>
          </a:p>
        </p:txBody>
      </p:sp>
      <p:sp>
        <p:nvSpPr>
          <p:cNvPr id="14" name="TextBox 13">
            <a:extLst>
              <a:ext uri="{FF2B5EF4-FFF2-40B4-BE49-F238E27FC236}">
                <a16:creationId xmlns:a16="http://schemas.microsoft.com/office/drawing/2014/main" id="{85429A8F-5C68-4AE9-B27D-EBE8921BC6AB}"/>
              </a:ext>
            </a:extLst>
          </p:cNvPr>
          <p:cNvSpPr txBox="1"/>
          <p:nvPr/>
        </p:nvSpPr>
        <p:spPr bwMode="auto">
          <a:xfrm>
            <a:off x="1812767" y="76192"/>
            <a:ext cx="7644063"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algn="ctr"/>
            <a:endParaRPr lang="en-US" sz="2800" b="1" dirty="0">
              <a:solidFill>
                <a:srgbClr val="0000FF"/>
              </a:solidFill>
              <a:latin typeface="Times New Roman" pitchFamily="18" charset="0"/>
              <a:cs typeface="Times New Roman" pitchFamily="18" charset="0"/>
            </a:endParaRPr>
          </a:p>
          <a:p>
            <a:pPr algn="ctr"/>
            <a:r>
              <a:rPr lang="en-US" sz="2800" b="1" u="sng" dirty="0" err="1">
                <a:solidFill>
                  <a:srgbClr val="0000FF"/>
                </a:solidFill>
                <a:latin typeface="Times New Roman" pitchFamily="18" charset="0"/>
                <a:cs typeface="Times New Roman" pitchFamily="18" charset="0"/>
              </a:rPr>
              <a:t>Tập</a:t>
            </a:r>
            <a:r>
              <a:rPr lang="en-US" sz="2800" b="1" u="sng" dirty="0">
                <a:solidFill>
                  <a:srgbClr val="0000FF"/>
                </a:solidFill>
                <a:latin typeface="Times New Roman" pitchFamily="18" charset="0"/>
                <a:cs typeface="Times New Roman" pitchFamily="18" charset="0"/>
              </a:rPr>
              <a:t> </a:t>
            </a:r>
            <a:r>
              <a:rPr lang="en-US" sz="2800" b="1" u="sng" dirty="0" err="1">
                <a:solidFill>
                  <a:srgbClr val="0000FF"/>
                </a:solidFill>
                <a:latin typeface="Times New Roman" pitchFamily="18" charset="0"/>
                <a:cs typeface="Times New Roman" pitchFamily="18" charset="0"/>
              </a:rPr>
              <a:t>làm</a:t>
            </a:r>
            <a:r>
              <a:rPr lang="en-US" sz="2800" b="1" u="sng" dirty="0">
                <a:solidFill>
                  <a:srgbClr val="0000FF"/>
                </a:solidFill>
                <a:latin typeface="Times New Roman" pitchFamily="18" charset="0"/>
                <a:cs typeface="Times New Roman" pitchFamily="18" charset="0"/>
              </a:rPr>
              <a:t> </a:t>
            </a:r>
            <a:r>
              <a:rPr lang="en-US" sz="2800" b="1" u="sng" dirty="0" err="1">
                <a:solidFill>
                  <a:srgbClr val="0000FF"/>
                </a:solidFill>
                <a:latin typeface="Times New Roman" pitchFamily="18" charset="0"/>
                <a:cs typeface="Times New Roman" pitchFamily="18" charset="0"/>
              </a:rPr>
              <a:t>văn</a:t>
            </a:r>
            <a:endParaRPr lang="en-US" sz="2800" b="1" u="sng" dirty="0">
              <a:solidFill>
                <a:srgbClr val="0000FF"/>
              </a:solidFill>
              <a:latin typeface="Times New Roman" pitchFamily="18" charset="0"/>
              <a:cs typeface="Times New Roman" pitchFamily="18" charset="0"/>
            </a:endParaRPr>
          </a:p>
          <a:p>
            <a:pPr algn="ctr"/>
            <a:r>
              <a:rPr lang="en-US" altLang="en-US" sz="2800" b="1" dirty="0" err="1">
                <a:solidFill>
                  <a:srgbClr val="FF0000"/>
                </a:solidFill>
                <a:latin typeface="Times New Roman" panose="02020603050405020304" pitchFamily="18" charset="0"/>
              </a:rPr>
              <a:t>Luyện</a:t>
            </a:r>
            <a:r>
              <a:rPr lang="en-US" altLang="en-US" sz="2800" b="1" dirty="0">
                <a:solidFill>
                  <a:srgbClr val="FF0000"/>
                </a:solidFill>
                <a:latin typeface="Times New Roman" panose="02020603050405020304" pitchFamily="18" charset="0"/>
              </a:rPr>
              <a:t> </a:t>
            </a:r>
            <a:r>
              <a:rPr lang="en-US" altLang="en-US" sz="2800" b="1" dirty="0" err="1">
                <a:solidFill>
                  <a:srgbClr val="FF0000"/>
                </a:solidFill>
                <a:latin typeface="Times New Roman" panose="02020603050405020304" pitchFamily="18" charset="0"/>
              </a:rPr>
              <a:t>tập</a:t>
            </a:r>
            <a:r>
              <a:rPr lang="en-US" altLang="en-US" sz="2800" b="1" dirty="0">
                <a:solidFill>
                  <a:srgbClr val="FF0000"/>
                </a:solidFill>
                <a:latin typeface="Times New Roman" panose="02020603050405020304" pitchFamily="18" charset="0"/>
              </a:rPr>
              <a:t> </a:t>
            </a:r>
            <a:r>
              <a:rPr lang="en-US" altLang="en-US" sz="2800" b="1" dirty="0" err="1">
                <a:solidFill>
                  <a:srgbClr val="FF0000"/>
                </a:solidFill>
                <a:latin typeface="Times New Roman" panose="02020603050405020304" pitchFamily="18" charset="0"/>
              </a:rPr>
              <a:t>tả</a:t>
            </a:r>
            <a:r>
              <a:rPr lang="en-US" altLang="en-US" sz="2800" b="1" dirty="0">
                <a:solidFill>
                  <a:srgbClr val="FF0000"/>
                </a:solidFill>
                <a:latin typeface="Times New Roman" panose="02020603050405020304" pitchFamily="18" charset="0"/>
              </a:rPr>
              <a:t> </a:t>
            </a:r>
            <a:r>
              <a:rPr lang="en-US" altLang="en-US" sz="2800" b="1" dirty="0" err="1">
                <a:solidFill>
                  <a:srgbClr val="FF0000"/>
                </a:solidFill>
                <a:latin typeface="Times New Roman" panose="02020603050405020304" pitchFamily="18" charset="0"/>
              </a:rPr>
              <a:t>người</a:t>
            </a:r>
            <a:r>
              <a:rPr lang="en-US" altLang="en-US" sz="2800" b="1" dirty="0">
                <a:solidFill>
                  <a:srgbClr val="FF0000"/>
                </a:solidFill>
                <a:latin typeface="Times New Roman" panose="02020603050405020304" pitchFamily="18" charset="0"/>
              </a:rPr>
              <a:t> </a:t>
            </a:r>
            <a:r>
              <a:rPr lang="en-US" sz="2800" i="1" dirty="0">
                <a:solidFill>
                  <a:srgbClr val="0000FF"/>
                </a:solidFill>
                <a:latin typeface="Times New Roman" pitchFamily="18" charset="0"/>
                <a:cs typeface="Times New Roman" pitchFamily="18" charset="0"/>
              </a:rPr>
              <a:t>(</a:t>
            </a:r>
            <a:r>
              <a:rPr lang="en-US" sz="2800" i="1" dirty="0" err="1">
                <a:solidFill>
                  <a:srgbClr val="0000FF"/>
                </a:solidFill>
                <a:latin typeface="Times New Roman" pitchFamily="18" charset="0"/>
                <a:cs typeface="Times New Roman" pitchFamily="18" charset="0"/>
              </a:rPr>
              <a:t>Tả</a:t>
            </a:r>
            <a:r>
              <a:rPr lang="en-US" sz="2800" i="1" dirty="0">
                <a:solidFill>
                  <a:srgbClr val="0000FF"/>
                </a:solidFill>
                <a:latin typeface="Times New Roman" pitchFamily="18" charset="0"/>
                <a:cs typeface="Times New Roman" pitchFamily="18" charset="0"/>
              </a:rPr>
              <a:t> </a:t>
            </a:r>
            <a:r>
              <a:rPr lang="en-US" sz="2800" i="1" dirty="0" err="1">
                <a:solidFill>
                  <a:srgbClr val="0000FF"/>
                </a:solidFill>
                <a:latin typeface="Times New Roman" pitchFamily="18" charset="0"/>
                <a:cs typeface="Times New Roman" pitchFamily="18" charset="0"/>
              </a:rPr>
              <a:t>hoạt</a:t>
            </a:r>
            <a:r>
              <a:rPr lang="en-US" sz="2800" i="1" dirty="0">
                <a:solidFill>
                  <a:srgbClr val="0000FF"/>
                </a:solidFill>
                <a:latin typeface="Times New Roman" pitchFamily="18" charset="0"/>
                <a:cs typeface="Times New Roman" pitchFamily="18" charset="0"/>
              </a:rPr>
              <a:t> </a:t>
            </a:r>
            <a:r>
              <a:rPr lang="en-US" sz="2800" i="1" dirty="0" err="1">
                <a:solidFill>
                  <a:srgbClr val="0000FF"/>
                </a:solidFill>
                <a:latin typeface="Times New Roman" pitchFamily="18" charset="0"/>
                <a:cs typeface="Times New Roman" pitchFamily="18" charset="0"/>
              </a:rPr>
              <a:t>động</a:t>
            </a:r>
            <a:r>
              <a:rPr lang="en-US" sz="2800" i="1" dirty="0">
                <a:solidFill>
                  <a:srgbClr val="0000FF"/>
                </a:solidFill>
                <a:latin typeface="Times New Roman" pitchFamily="18" charset="0"/>
                <a:cs typeface="Times New Roman" pitchFamily="18" charset="0"/>
              </a:rPr>
              <a:t>)</a:t>
            </a:r>
            <a:endParaRPr lang="en-US" sz="2800" i="1" dirty="0">
              <a:solidFill>
                <a:srgbClr val="0070C0"/>
              </a:solidFill>
              <a:latin typeface="Times New Roman" pitchFamily="18" charset="0"/>
              <a:ea typeface="SimSun" pitchFamily="2" charset="-122"/>
            </a:endParaRPr>
          </a:p>
        </p:txBody>
      </p:sp>
    </p:spTree>
    <p:extLst>
      <p:ext uri="{BB962C8B-B14F-4D97-AF65-F5344CB8AC3E}">
        <p14:creationId xmlns:p14="http://schemas.microsoft.com/office/powerpoint/2010/main" val="36653183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19"/>
          <p:cNvGrpSpPr>
            <a:grpSpLocks/>
          </p:cNvGrpSpPr>
          <p:nvPr/>
        </p:nvGrpSpPr>
        <p:grpSpPr bwMode="auto">
          <a:xfrm>
            <a:off x="0" y="0"/>
            <a:ext cx="12192000" cy="6858000"/>
            <a:chOff x="0" y="0"/>
            <a:chExt cx="9216" cy="5184"/>
          </a:xfrm>
        </p:grpSpPr>
        <p:pic>
          <p:nvPicPr>
            <p:cNvPr id="6" name="Picture 4" descr="Picture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181" cy="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5" descr="Picture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8099" y="-170"/>
              <a:ext cx="947" cy="1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6" descr="J012403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148" y="4025"/>
              <a:ext cx="1011" cy="13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7" descr="J012403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22" y="4172"/>
              <a:ext cx="1394" cy="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 name="TextBox 2"/>
          <p:cNvSpPr txBox="1"/>
          <p:nvPr/>
        </p:nvSpPr>
        <p:spPr>
          <a:xfrm>
            <a:off x="864526" y="2846385"/>
            <a:ext cx="10870274" cy="3478325"/>
          </a:xfrm>
          <a:prstGeom prst="rect">
            <a:avLst/>
          </a:prstGeom>
          <a:noFill/>
        </p:spPr>
        <p:txBody>
          <a:bodyPr wrap="square" rtlCol="0">
            <a:spAutoFit/>
          </a:bodyPr>
          <a:lstStyle/>
          <a:p>
            <a:r>
              <a:rPr lang="en-US" sz="3600" b="1" dirty="0" err="1">
                <a:solidFill>
                  <a:srgbClr val="FF0000"/>
                </a:solidFill>
                <a:latin typeface="Times New Roman" panose="02020603050405020304" pitchFamily="18" charset="0"/>
                <a:cs typeface="Times New Roman" panose="02020603050405020304" pitchFamily="18" charset="0"/>
              </a:rPr>
              <a:t>Tiêu</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chí</a:t>
            </a:r>
            <a:r>
              <a:rPr lang="en-US" sz="3600" b="1" dirty="0">
                <a:solidFill>
                  <a:srgbClr val="FF0000"/>
                </a:solidFill>
                <a:latin typeface="Times New Roman" panose="02020603050405020304" pitchFamily="18" charset="0"/>
                <a:cs typeface="Times New Roman" panose="02020603050405020304" pitchFamily="18" charset="0"/>
              </a:rPr>
              <a:t>: </a:t>
            </a:r>
          </a:p>
          <a:p>
            <a:pPr eaLnBrk="1" hangingPunct="1">
              <a:lnSpc>
                <a:spcPct val="120000"/>
              </a:lnSpc>
              <a:spcBef>
                <a:spcPts val="600"/>
              </a:spcBef>
              <a:buSzPts val="1200"/>
              <a:buFont typeface="Times New Roman" panose="02020603050405020304" pitchFamily="18" charset="0"/>
              <a:buChar char="-"/>
            </a:pPr>
            <a:r>
              <a:rPr lang="en-US" altLang="en-US" sz="3600"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Đoạn</a:t>
            </a:r>
            <a:r>
              <a:rPr lang="en-US" altLang="en-US" sz="3600"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3600"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văn</a:t>
            </a:r>
            <a:r>
              <a:rPr lang="en-US" altLang="en-US" sz="3600"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3600"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đã</a:t>
            </a:r>
            <a:r>
              <a:rPr lang="en-US" altLang="en-US" sz="3600"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3600"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đúng</a:t>
            </a:r>
            <a:r>
              <a:rPr lang="en-US" altLang="en-US" sz="3600"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3600"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yêu</a:t>
            </a:r>
            <a:r>
              <a:rPr lang="en-US" altLang="en-US" sz="3600"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3600"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cầu</a:t>
            </a:r>
            <a:r>
              <a:rPr lang="en-US" altLang="en-US" sz="3600"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3600"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nội</a:t>
            </a:r>
            <a:r>
              <a:rPr lang="en-US" altLang="en-US" sz="3600"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dung </a:t>
            </a:r>
            <a:r>
              <a:rPr lang="en-US" altLang="en-US" sz="3600"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chưa</a:t>
            </a:r>
            <a:r>
              <a:rPr lang="en-US" altLang="en-US" sz="3600"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a:t>
            </a:r>
          </a:p>
          <a:p>
            <a:pPr eaLnBrk="1" hangingPunct="1">
              <a:lnSpc>
                <a:spcPct val="120000"/>
              </a:lnSpc>
              <a:spcBef>
                <a:spcPts val="600"/>
              </a:spcBef>
              <a:buSzPts val="1200"/>
              <a:buFont typeface="Times New Roman" panose="02020603050405020304" pitchFamily="18" charset="0"/>
              <a:buChar char="-"/>
            </a:pPr>
            <a:r>
              <a:rPr lang="en-US" altLang="en-US" sz="3600"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Đúng</a:t>
            </a:r>
            <a:r>
              <a:rPr lang="en-US" altLang="en-US" sz="3600"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3600"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bố</a:t>
            </a:r>
            <a:r>
              <a:rPr lang="en-US" altLang="en-US" sz="3600"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3600"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cục</a:t>
            </a:r>
            <a:r>
              <a:rPr lang="en-US" altLang="en-US" sz="3600"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3 </a:t>
            </a:r>
            <a:r>
              <a:rPr lang="en-US" altLang="en-US" sz="3600"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phần</a:t>
            </a:r>
            <a:r>
              <a:rPr lang="en-US" altLang="en-US" sz="3600"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3600"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chưa</a:t>
            </a:r>
            <a:r>
              <a:rPr lang="en-US" altLang="en-US" sz="3600"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 </a:t>
            </a:r>
            <a:r>
              <a:rPr lang="en-US" altLang="en-US" sz="3600"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Mở</a:t>
            </a:r>
            <a:r>
              <a:rPr lang="en-US" altLang="en-US" sz="3600"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3600"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đoạn</a:t>
            </a:r>
            <a:r>
              <a:rPr lang="en-US" altLang="en-US" sz="3600"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3600"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Thân</a:t>
            </a:r>
            <a:r>
              <a:rPr lang="en-US" altLang="en-US" sz="3600"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3600"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đoạn</a:t>
            </a:r>
            <a:r>
              <a:rPr lang="en-US" altLang="en-US" sz="3600"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3600"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Kết</a:t>
            </a:r>
            <a:r>
              <a:rPr lang="en-US" altLang="en-US" sz="3600"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3600"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đoạn</a:t>
            </a:r>
            <a:r>
              <a:rPr lang="en-US" altLang="en-US" sz="3600"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a:t>
            </a:r>
          </a:p>
          <a:p>
            <a:pPr eaLnBrk="1" hangingPunct="1">
              <a:lnSpc>
                <a:spcPct val="120000"/>
              </a:lnSpc>
              <a:spcBef>
                <a:spcPts val="600"/>
              </a:spcBef>
              <a:spcAft>
                <a:spcPts val="800"/>
              </a:spcAft>
              <a:buSzPts val="1200"/>
              <a:buFont typeface="Times New Roman" panose="02020603050405020304" pitchFamily="18" charset="0"/>
              <a:buChar char="-"/>
            </a:pPr>
            <a:r>
              <a:rPr lang="en-US" altLang="en-US" sz="3600"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Cách</a:t>
            </a:r>
            <a:r>
              <a:rPr lang="en-US" altLang="en-US" sz="3600"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3600"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dùng</a:t>
            </a:r>
            <a:r>
              <a:rPr lang="en-US" altLang="en-US" sz="3600"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3600"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từ</a:t>
            </a:r>
            <a:r>
              <a:rPr lang="en-US" altLang="en-US" sz="3600"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3600"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diễn</a:t>
            </a:r>
            <a:r>
              <a:rPr lang="en-US" altLang="en-US" sz="3600"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3600"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đạt</a:t>
            </a:r>
            <a:r>
              <a:rPr lang="en-US" altLang="en-US" sz="3600"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3600"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câu</a:t>
            </a:r>
            <a:r>
              <a:rPr lang="en-US" altLang="en-US" sz="3600"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3600"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liên</a:t>
            </a:r>
            <a:r>
              <a:rPr lang="en-US" altLang="en-US" sz="3600"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3600"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kết</a:t>
            </a:r>
            <a:r>
              <a:rPr lang="en-US" altLang="en-US" sz="3600"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3600"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câu</a:t>
            </a:r>
            <a:r>
              <a:rPr lang="en-US" altLang="en-US" sz="3600"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a:t>
            </a:r>
          </a:p>
        </p:txBody>
      </p:sp>
      <p:sp>
        <p:nvSpPr>
          <p:cNvPr id="12" name="Rectangle 11"/>
          <p:cNvSpPr/>
          <p:nvPr/>
        </p:nvSpPr>
        <p:spPr>
          <a:xfrm>
            <a:off x="864526" y="2116403"/>
            <a:ext cx="11460163" cy="523220"/>
          </a:xfrm>
          <a:prstGeom prst="rect">
            <a:avLst/>
          </a:prstGeom>
        </p:spPr>
        <p:txBody>
          <a:bodyPr wrap="square">
            <a:spAutoFit/>
          </a:bodyPr>
          <a:lstStyle/>
          <a:p>
            <a:r>
              <a:rPr lang="en-US" sz="2800" b="1" u="sng">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Bài 2</a:t>
            </a:r>
            <a:r>
              <a:rPr lang="en-US" sz="2800" b="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2800" b="1">
                <a:latin typeface="Times New Roman" panose="02020603050405020304" pitchFamily="18" charset="0"/>
                <a:ea typeface="Times New Roman" panose="02020603050405020304" pitchFamily="18" charset="0"/>
                <a:cs typeface="Times New Roman" panose="02020603050405020304" pitchFamily="18" charset="0"/>
              </a:rPr>
              <a:t> </a:t>
            </a:r>
            <a:r>
              <a:rPr lang="en-US" sz="2800" b="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Viết một đoạn văn tả hoạt động của một người mà em yêu mến.</a:t>
            </a:r>
            <a:endParaRPr lang="en-US" sz="2800" b="1" dirty="0">
              <a:solidFill>
                <a:srgbClr val="002060"/>
              </a:solidFill>
              <a:latin typeface="Times New Roman" panose="02020603050405020304" pitchFamily="18" charset="0"/>
              <a:cs typeface="Times New Roman" panose="02020603050405020304" pitchFamily="18" charset="0"/>
            </a:endParaRPr>
          </a:p>
        </p:txBody>
      </p:sp>
      <p:sp>
        <p:nvSpPr>
          <p:cNvPr id="14" name="TextBox 13">
            <a:extLst>
              <a:ext uri="{FF2B5EF4-FFF2-40B4-BE49-F238E27FC236}">
                <a16:creationId xmlns:a16="http://schemas.microsoft.com/office/drawing/2014/main" id="{85429A8F-5C68-4AE9-B27D-EBE8921BC6AB}"/>
              </a:ext>
            </a:extLst>
          </p:cNvPr>
          <p:cNvSpPr txBox="1"/>
          <p:nvPr/>
        </p:nvSpPr>
        <p:spPr bwMode="auto">
          <a:xfrm>
            <a:off x="1812767" y="76192"/>
            <a:ext cx="7644063"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algn="ctr"/>
            <a:endParaRPr lang="en-US" sz="2800" b="1" dirty="0">
              <a:solidFill>
                <a:srgbClr val="0000FF"/>
              </a:solidFill>
              <a:latin typeface="Times New Roman" pitchFamily="18" charset="0"/>
              <a:cs typeface="Times New Roman" pitchFamily="18" charset="0"/>
            </a:endParaRPr>
          </a:p>
          <a:p>
            <a:pPr algn="ctr"/>
            <a:r>
              <a:rPr lang="en-US" sz="2800" b="1" u="sng" dirty="0" err="1">
                <a:solidFill>
                  <a:srgbClr val="0000FF"/>
                </a:solidFill>
                <a:latin typeface="Times New Roman" pitchFamily="18" charset="0"/>
                <a:cs typeface="Times New Roman" pitchFamily="18" charset="0"/>
              </a:rPr>
              <a:t>Tập</a:t>
            </a:r>
            <a:r>
              <a:rPr lang="en-US" sz="2800" b="1" u="sng" dirty="0">
                <a:solidFill>
                  <a:srgbClr val="0000FF"/>
                </a:solidFill>
                <a:latin typeface="Times New Roman" pitchFamily="18" charset="0"/>
                <a:cs typeface="Times New Roman" pitchFamily="18" charset="0"/>
              </a:rPr>
              <a:t> </a:t>
            </a:r>
            <a:r>
              <a:rPr lang="en-US" sz="2800" b="1" u="sng" dirty="0" err="1">
                <a:solidFill>
                  <a:srgbClr val="0000FF"/>
                </a:solidFill>
                <a:latin typeface="Times New Roman" pitchFamily="18" charset="0"/>
                <a:cs typeface="Times New Roman" pitchFamily="18" charset="0"/>
              </a:rPr>
              <a:t>làm</a:t>
            </a:r>
            <a:r>
              <a:rPr lang="en-US" sz="2800" b="1" u="sng" dirty="0">
                <a:solidFill>
                  <a:srgbClr val="0000FF"/>
                </a:solidFill>
                <a:latin typeface="Times New Roman" pitchFamily="18" charset="0"/>
                <a:cs typeface="Times New Roman" pitchFamily="18" charset="0"/>
              </a:rPr>
              <a:t> </a:t>
            </a:r>
            <a:r>
              <a:rPr lang="en-US" sz="2800" b="1" u="sng" dirty="0" err="1">
                <a:solidFill>
                  <a:srgbClr val="0000FF"/>
                </a:solidFill>
                <a:latin typeface="Times New Roman" pitchFamily="18" charset="0"/>
                <a:cs typeface="Times New Roman" pitchFamily="18" charset="0"/>
              </a:rPr>
              <a:t>văn</a:t>
            </a:r>
            <a:endParaRPr lang="en-US" sz="2800" b="1" u="sng" dirty="0">
              <a:solidFill>
                <a:srgbClr val="0000FF"/>
              </a:solidFill>
              <a:latin typeface="Times New Roman" pitchFamily="18" charset="0"/>
              <a:cs typeface="Times New Roman" pitchFamily="18" charset="0"/>
            </a:endParaRPr>
          </a:p>
          <a:p>
            <a:pPr algn="ctr"/>
            <a:r>
              <a:rPr lang="en-US" altLang="en-US" sz="2800" b="1" dirty="0" err="1">
                <a:solidFill>
                  <a:srgbClr val="FF0000"/>
                </a:solidFill>
                <a:latin typeface="Times New Roman" panose="02020603050405020304" pitchFamily="18" charset="0"/>
              </a:rPr>
              <a:t>Luyện</a:t>
            </a:r>
            <a:r>
              <a:rPr lang="en-US" altLang="en-US" sz="2800" b="1" dirty="0">
                <a:solidFill>
                  <a:srgbClr val="FF0000"/>
                </a:solidFill>
                <a:latin typeface="Times New Roman" panose="02020603050405020304" pitchFamily="18" charset="0"/>
              </a:rPr>
              <a:t> </a:t>
            </a:r>
            <a:r>
              <a:rPr lang="en-US" altLang="en-US" sz="2800" b="1" dirty="0" err="1">
                <a:solidFill>
                  <a:srgbClr val="FF0000"/>
                </a:solidFill>
                <a:latin typeface="Times New Roman" panose="02020603050405020304" pitchFamily="18" charset="0"/>
              </a:rPr>
              <a:t>tập</a:t>
            </a:r>
            <a:r>
              <a:rPr lang="en-US" altLang="en-US" sz="2800" b="1" dirty="0">
                <a:solidFill>
                  <a:srgbClr val="FF0000"/>
                </a:solidFill>
                <a:latin typeface="Times New Roman" panose="02020603050405020304" pitchFamily="18" charset="0"/>
              </a:rPr>
              <a:t> </a:t>
            </a:r>
            <a:r>
              <a:rPr lang="en-US" altLang="en-US" sz="2800" b="1" dirty="0" err="1">
                <a:solidFill>
                  <a:srgbClr val="FF0000"/>
                </a:solidFill>
                <a:latin typeface="Times New Roman" panose="02020603050405020304" pitchFamily="18" charset="0"/>
              </a:rPr>
              <a:t>tả</a:t>
            </a:r>
            <a:r>
              <a:rPr lang="en-US" altLang="en-US" sz="2800" b="1" dirty="0">
                <a:solidFill>
                  <a:srgbClr val="FF0000"/>
                </a:solidFill>
                <a:latin typeface="Times New Roman" panose="02020603050405020304" pitchFamily="18" charset="0"/>
              </a:rPr>
              <a:t> </a:t>
            </a:r>
            <a:r>
              <a:rPr lang="en-US" altLang="en-US" sz="2800" b="1" dirty="0" err="1">
                <a:solidFill>
                  <a:srgbClr val="FF0000"/>
                </a:solidFill>
                <a:latin typeface="Times New Roman" panose="02020603050405020304" pitchFamily="18" charset="0"/>
              </a:rPr>
              <a:t>người</a:t>
            </a:r>
            <a:r>
              <a:rPr lang="en-US" altLang="en-US" sz="2800" b="1" dirty="0">
                <a:solidFill>
                  <a:srgbClr val="FF0000"/>
                </a:solidFill>
                <a:latin typeface="Times New Roman" panose="02020603050405020304" pitchFamily="18" charset="0"/>
              </a:rPr>
              <a:t> </a:t>
            </a:r>
            <a:r>
              <a:rPr lang="en-US" sz="2800" i="1" dirty="0">
                <a:solidFill>
                  <a:srgbClr val="0000FF"/>
                </a:solidFill>
                <a:latin typeface="Times New Roman" pitchFamily="18" charset="0"/>
                <a:cs typeface="Times New Roman" pitchFamily="18" charset="0"/>
              </a:rPr>
              <a:t>(</a:t>
            </a:r>
            <a:r>
              <a:rPr lang="en-US" sz="2800" i="1" dirty="0" err="1">
                <a:solidFill>
                  <a:srgbClr val="0000FF"/>
                </a:solidFill>
                <a:latin typeface="Times New Roman" pitchFamily="18" charset="0"/>
                <a:cs typeface="Times New Roman" pitchFamily="18" charset="0"/>
              </a:rPr>
              <a:t>Tả</a:t>
            </a:r>
            <a:r>
              <a:rPr lang="en-US" sz="2800" i="1" dirty="0">
                <a:solidFill>
                  <a:srgbClr val="0000FF"/>
                </a:solidFill>
                <a:latin typeface="Times New Roman" pitchFamily="18" charset="0"/>
                <a:cs typeface="Times New Roman" pitchFamily="18" charset="0"/>
              </a:rPr>
              <a:t> </a:t>
            </a:r>
            <a:r>
              <a:rPr lang="en-US" sz="2800" i="1" dirty="0" err="1">
                <a:solidFill>
                  <a:srgbClr val="0000FF"/>
                </a:solidFill>
                <a:latin typeface="Times New Roman" pitchFamily="18" charset="0"/>
                <a:cs typeface="Times New Roman" pitchFamily="18" charset="0"/>
              </a:rPr>
              <a:t>hoạt</a:t>
            </a:r>
            <a:r>
              <a:rPr lang="en-US" sz="2800" i="1" dirty="0">
                <a:solidFill>
                  <a:srgbClr val="0000FF"/>
                </a:solidFill>
                <a:latin typeface="Times New Roman" pitchFamily="18" charset="0"/>
                <a:cs typeface="Times New Roman" pitchFamily="18" charset="0"/>
              </a:rPr>
              <a:t> </a:t>
            </a:r>
            <a:r>
              <a:rPr lang="en-US" sz="2800" i="1" dirty="0" err="1">
                <a:solidFill>
                  <a:srgbClr val="0000FF"/>
                </a:solidFill>
                <a:latin typeface="Times New Roman" pitchFamily="18" charset="0"/>
                <a:cs typeface="Times New Roman" pitchFamily="18" charset="0"/>
              </a:rPr>
              <a:t>động</a:t>
            </a:r>
            <a:r>
              <a:rPr lang="en-US" sz="2800" i="1" dirty="0">
                <a:solidFill>
                  <a:srgbClr val="0000FF"/>
                </a:solidFill>
                <a:latin typeface="Times New Roman" pitchFamily="18" charset="0"/>
                <a:cs typeface="Times New Roman" pitchFamily="18" charset="0"/>
              </a:rPr>
              <a:t>)</a:t>
            </a:r>
            <a:endParaRPr lang="en-US" sz="2800" i="1" dirty="0">
              <a:solidFill>
                <a:srgbClr val="0070C0"/>
              </a:solidFill>
              <a:latin typeface="Times New Roman" pitchFamily="18" charset="0"/>
              <a:ea typeface="SimSun" pitchFamily="2" charset="-122"/>
            </a:endParaRPr>
          </a:p>
        </p:txBody>
      </p:sp>
    </p:spTree>
    <p:extLst>
      <p:ext uri="{BB962C8B-B14F-4D97-AF65-F5344CB8AC3E}">
        <p14:creationId xmlns:p14="http://schemas.microsoft.com/office/powerpoint/2010/main" val="6057895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19"/>
          <p:cNvGrpSpPr>
            <a:grpSpLocks/>
          </p:cNvGrpSpPr>
          <p:nvPr/>
        </p:nvGrpSpPr>
        <p:grpSpPr bwMode="auto">
          <a:xfrm>
            <a:off x="0" y="0"/>
            <a:ext cx="12192000" cy="6858000"/>
            <a:chOff x="0" y="0"/>
            <a:chExt cx="9216" cy="5184"/>
          </a:xfrm>
        </p:grpSpPr>
        <p:pic>
          <p:nvPicPr>
            <p:cNvPr id="6" name="Picture 4" descr="Picture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181" cy="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5" descr="Picture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8099" y="-170"/>
              <a:ext cx="947" cy="1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6" descr="J012403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148" y="4025"/>
              <a:ext cx="1011" cy="13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7" descr="J012403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22" y="4172"/>
              <a:ext cx="1394" cy="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2" name="TextBox 11"/>
          <p:cNvSpPr txBox="1"/>
          <p:nvPr/>
        </p:nvSpPr>
        <p:spPr bwMode="auto">
          <a:xfrm>
            <a:off x="1812767" y="76192"/>
            <a:ext cx="7644063"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algn="ctr"/>
            <a:r>
              <a:rPr lang="en-US" sz="2800" b="1" dirty="0" err="1">
                <a:solidFill>
                  <a:srgbClr val="0000FF"/>
                </a:solidFill>
                <a:latin typeface="Times New Roman" pitchFamily="18" charset="0"/>
                <a:cs typeface="Times New Roman" pitchFamily="18" charset="0"/>
              </a:rPr>
              <a:t>Thứ</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tư</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ngày</a:t>
            </a:r>
            <a:r>
              <a:rPr lang="en-US" sz="2800" b="1" dirty="0">
                <a:solidFill>
                  <a:srgbClr val="0000FF"/>
                </a:solidFill>
                <a:latin typeface="Times New Roman" pitchFamily="18" charset="0"/>
                <a:cs typeface="Times New Roman" pitchFamily="18" charset="0"/>
              </a:rPr>
              <a:t> 15 </a:t>
            </a:r>
            <a:r>
              <a:rPr lang="en-US" sz="2800" b="1" dirty="0" err="1">
                <a:solidFill>
                  <a:srgbClr val="0000FF"/>
                </a:solidFill>
                <a:latin typeface="Times New Roman" pitchFamily="18" charset="0"/>
                <a:cs typeface="Times New Roman" pitchFamily="18" charset="0"/>
              </a:rPr>
              <a:t>tháng</a:t>
            </a:r>
            <a:r>
              <a:rPr lang="en-US" sz="2800" b="1" dirty="0">
                <a:solidFill>
                  <a:srgbClr val="0000FF"/>
                </a:solidFill>
                <a:latin typeface="Times New Roman" pitchFamily="18" charset="0"/>
                <a:cs typeface="Times New Roman" pitchFamily="18" charset="0"/>
              </a:rPr>
              <a:t> 12 </a:t>
            </a:r>
            <a:r>
              <a:rPr lang="en-US" sz="2800" b="1" dirty="0" err="1">
                <a:solidFill>
                  <a:srgbClr val="0000FF"/>
                </a:solidFill>
                <a:latin typeface="Times New Roman" pitchFamily="18" charset="0"/>
                <a:cs typeface="Times New Roman" pitchFamily="18" charset="0"/>
              </a:rPr>
              <a:t>năm</a:t>
            </a:r>
            <a:r>
              <a:rPr lang="en-US" sz="2800" b="1" dirty="0">
                <a:solidFill>
                  <a:srgbClr val="0000FF"/>
                </a:solidFill>
                <a:latin typeface="Times New Roman" pitchFamily="18" charset="0"/>
                <a:cs typeface="Times New Roman" pitchFamily="18" charset="0"/>
              </a:rPr>
              <a:t> 2021</a:t>
            </a:r>
          </a:p>
          <a:p>
            <a:pPr algn="ctr"/>
            <a:r>
              <a:rPr lang="en-US" sz="2800" b="1" u="sng" dirty="0" err="1">
                <a:solidFill>
                  <a:srgbClr val="0000FF"/>
                </a:solidFill>
                <a:latin typeface="Times New Roman" pitchFamily="18" charset="0"/>
                <a:cs typeface="Times New Roman" pitchFamily="18" charset="0"/>
              </a:rPr>
              <a:t>Tập</a:t>
            </a:r>
            <a:r>
              <a:rPr lang="en-US" sz="2800" b="1" u="sng" dirty="0">
                <a:solidFill>
                  <a:srgbClr val="0000FF"/>
                </a:solidFill>
                <a:latin typeface="Times New Roman" pitchFamily="18" charset="0"/>
                <a:cs typeface="Times New Roman" pitchFamily="18" charset="0"/>
              </a:rPr>
              <a:t> </a:t>
            </a:r>
            <a:r>
              <a:rPr lang="en-US" sz="2800" b="1" u="sng" dirty="0" err="1">
                <a:solidFill>
                  <a:srgbClr val="0000FF"/>
                </a:solidFill>
                <a:latin typeface="Times New Roman" pitchFamily="18" charset="0"/>
                <a:cs typeface="Times New Roman" pitchFamily="18" charset="0"/>
              </a:rPr>
              <a:t>làm</a:t>
            </a:r>
            <a:r>
              <a:rPr lang="en-US" sz="2800" b="1" u="sng" dirty="0">
                <a:solidFill>
                  <a:srgbClr val="0000FF"/>
                </a:solidFill>
                <a:latin typeface="Times New Roman" pitchFamily="18" charset="0"/>
                <a:cs typeface="Times New Roman" pitchFamily="18" charset="0"/>
              </a:rPr>
              <a:t> </a:t>
            </a:r>
            <a:r>
              <a:rPr lang="en-US" sz="2800" b="1" u="sng" dirty="0" err="1">
                <a:solidFill>
                  <a:srgbClr val="0000FF"/>
                </a:solidFill>
                <a:latin typeface="Times New Roman" pitchFamily="18" charset="0"/>
                <a:cs typeface="Times New Roman" pitchFamily="18" charset="0"/>
              </a:rPr>
              <a:t>văn</a:t>
            </a:r>
            <a:endParaRPr lang="en-US" sz="2800" b="1" u="sng" dirty="0">
              <a:solidFill>
                <a:srgbClr val="0000FF"/>
              </a:solidFill>
              <a:latin typeface="Times New Roman" pitchFamily="18" charset="0"/>
              <a:cs typeface="Times New Roman" pitchFamily="18" charset="0"/>
            </a:endParaRPr>
          </a:p>
        </p:txBody>
      </p:sp>
      <p:sp>
        <p:nvSpPr>
          <p:cNvPr id="13" name="WordArt 4">
            <a:extLst>
              <a:ext uri="{FF2B5EF4-FFF2-40B4-BE49-F238E27FC236}">
                <a16:creationId xmlns:a16="http://schemas.microsoft.com/office/drawing/2014/main" id="{F926FC72-0831-45EB-B09B-03434032F617}"/>
              </a:ext>
            </a:extLst>
          </p:cNvPr>
          <p:cNvSpPr>
            <a:spLocks noChangeArrowheads="1" noChangeShapeType="1" noTextEdit="1"/>
          </p:cNvSpPr>
          <p:nvPr/>
        </p:nvSpPr>
        <p:spPr bwMode="auto">
          <a:xfrm>
            <a:off x="614626" y="1245655"/>
            <a:ext cx="4200525" cy="523875"/>
          </a:xfrm>
          <a:prstGeom prst="rect">
            <a:avLst/>
          </a:prstGeom>
        </p:spPr>
        <p:txBody>
          <a:bodyPr wrap="none" fromWordArt="1">
            <a:prstTxWarp prst="textPlain">
              <a:avLst>
                <a:gd name="adj" fmla="val 50000"/>
              </a:avLst>
            </a:prstTxWarp>
          </a:bodyPr>
          <a:lstStyle/>
          <a:p>
            <a:pPr algn="ctr"/>
            <a:r>
              <a:rPr lang="en-US" sz="3600" b="1" kern="10" dirty="0" err="1">
                <a:ln w="9525">
                  <a:solidFill>
                    <a:srgbClr val="FF0000"/>
                  </a:solidFill>
                  <a:round/>
                  <a:headEnd/>
                  <a:tailEnd/>
                </a:ln>
                <a:solidFill>
                  <a:srgbClr val="00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Khởi</a:t>
            </a:r>
            <a:r>
              <a:rPr lang="en-US" sz="3600" b="1" kern="10" dirty="0">
                <a:ln w="9525">
                  <a:solidFill>
                    <a:srgbClr val="FF0000"/>
                  </a:solidFill>
                  <a:round/>
                  <a:headEnd/>
                  <a:tailEnd/>
                </a:ln>
                <a:solidFill>
                  <a:srgbClr val="00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 </a:t>
            </a:r>
            <a:r>
              <a:rPr lang="en-US" sz="3600" b="1" kern="10" dirty="0" err="1">
                <a:ln w="9525">
                  <a:solidFill>
                    <a:srgbClr val="FF0000"/>
                  </a:solidFill>
                  <a:round/>
                  <a:headEnd/>
                  <a:tailEnd/>
                </a:ln>
                <a:solidFill>
                  <a:srgbClr val="00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động</a:t>
            </a:r>
            <a:endParaRPr lang="en-US" sz="3600" b="1" kern="10" dirty="0">
              <a:ln w="9525">
                <a:solidFill>
                  <a:srgbClr val="FF0000"/>
                </a:solidFill>
                <a:round/>
                <a:headEnd/>
                <a:tailEnd/>
              </a:ln>
              <a:solidFill>
                <a:srgbClr val="00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endParaRPr>
          </a:p>
        </p:txBody>
      </p:sp>
      <p:sp>
        <p:nvSpPr>
          <p:cNvPr id="14" name="Text Box 8">
            <a:extLst>
              <a:ext uri="{FF2B5EF4-FFF2-40B4-BE49-F238E27FC236}">
                <a16:creationId xmlns:a16="http://schemas.microsoft.com/office/drawing/2014/main" id="{C28CCA5D-9A4A-4D33-AB0D-0503F9C48065}"/>
              </a:ext>
            </a:extLst>
          </p:cNvPr>
          <p:cNvSpPr txBox="1">
            <a:spLocks noChangeArrowheads="1"/>
          </p:cNvSpPr>
          <p:nvPr/>
        </p:nvSpPr>
        <p:spPr bwMode="auto">
          <a:xfrm>
            <a:off x="2714889" y="2063756"/>
            <a:ext cx="74676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Garamond" panose="02020404030301010803" pitchFamily="18" charset="0"/>
                <a:cs typeface="Arial" panose="020B0604020202020204" pitchFamily="34" charset="0"/>
              </a:defRPr>
            </a:lvl1pPr>
            <a:lvl2pPr marL="742950" indent="-285750">
              <a:defRPr>
                <a:solidFill>
                  <a:schemeClr val="tx1"/>
                </a:solidFill>
                <a:latin typeface="Garamond" panose="02020404030301010803" pitchFamily="18" charset="0"/>
                <a:cs typeface="Arial" panose="020B0604020202020204" pitchFamily="34" charset="0"/>
              </a:defRPr>
            </a:lvl2pPr>
            <a:lvl3pPr marL="1143000" indent="-228600">
              <a:defRPr>
                <a:solidFill>
                  <a:schemeClr val="tx1"/>
                </a:solidFill>
                <a:latin typeface="Garamond" panose="02020404030301010803" pitchFamily="18" charset="0"/>
                <a:cs typeface="Arial" panose="020B0604020202020204" pitchFamily="34" charset="0"/>
              </a:defRPr>
            </a:lvl3pPr>
            <a:lvl4pPr marL="1600200" indent="-228600">
              <a:defRPr>
                <a:solidFill>
                  <a:schemeClr val="tx1"/>
                </a:solidFill>
                <a:latin typeface="Garamond" panose="02020404030301010803" pitchFamily="18" charset="0"/>
                <a:cs typeface="Arial" panose="020B0604020202020204" pitchFamily="34" charset="0"/>
              </a:defRPr>
            </a:lvl4pPr>
            <a:lvl5pPr marL="2057400" indent="-228600">
              <a:defRPr>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pPr eaLnBrk="1" hangingPunct="1">
              <a:spcBef>
                <a:spcPct val="50000"/>
              </a:spcBef>
            </a:pPr>
            <a:r>
              <a:rPr lang="en-US" altLang="en-US" sz="2800" b="1">
                <a:latin typeface="Times New Roman" panose="02020603050405020304" pitchFamily="18" charset="0"/>
                <a:cs typeface="Times New Roman" panose="02020603050405020304" pitchFamily="18" charset="0"/>
              </a:rPr>
              <a:t>* </a:t>
            </a:r>
            <a:r>
              <a:rPr lang="en-US" altLang="en-US" sz="2800" b="1">
                <a:solidFill>
                  <a:srgbClr val="0000FF"/>
                </a:solidFill>
                <a:latin typeface="Times New Roman" panose="02020603050405020304" pitchFamily="18" charset="0"/>
                <a:cs typeface="Times New Roman" panose="02020603050405020304" pitchFamily="18" charset="0"/>
              </a:rPr>
              <a:t>Em hãy nêu cấu tạo của bài văn tả người?</a:t>
            </a:r>
          </a:p>
        </p:txBody>
      </p:sp>
      <p:sp>
        <p:nvSpPr>
          <p:cNvPr id="15" name="Text Box 9">
            <a:extLst>
              <a:ext uri="{FF2B5EF4-FFF2-40B4-BE49-F238E27FC236}">
                <a16:creationId xmlns:a16="http://schemas.microsoft.com/office/drawing/2014/main" id="{79379870-F1B7-44ED-8DA9-6CE66677BEDC}"/>
              </a:ext>
            </a:extLst>
          </p:cNvPr>
          <p:cNvSpPr txBox="1">
            <a:spLocks noChangeArrowheads="1"/>
          </p:cNvSpPr>
          <p:nvPr/>
        </p:nvSpPr>
        <p:spPr bwMode="auto">
          <a:xfrm>
            <a:off x="1648089" y="2749556"/>
            <a:ext cx="8534400" cy="3508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Garamond" panose="02020404030301010803" pitchFamily="18" charset="0"/>
                <a:cs typeface="Arial" panose="020B0604020202020204" pitchFamily="34" charset="0"/>
              </a:defRPr>
            </a:lvl1pPr>
            <a:lvl2pPr marL="742950" indent="-285750">
              <a:defRPr>
                <a:solidFill>
                  <a:schemeClr val="tx1"/>
                </a:solidFill>
                <a:latin typeface="Garamond" panose="02020404030301010803" pitchFamily="18" charset="0"/>
                <a:cs typeface="Arial" panose="020B0604020202020204" pitchFamily="34" charset="0"/>
              </a:defRPr>
            </a:lvl2pPr>
            <a:lvl3pPr marL="1143000" indent="-228600">
              <a:defRPr>
                <a:solidFill>
                  <a:schemeClr val="tx1"/>
                </a:solidFill>
                <a:latin typeface="Garamond" panose="02020404030301010803" pitchFamily="18" charset="0"/>
                <a:cs typeface="Arial" panose="020B0604020202020204" pitchFamily="34" charset="0"/>
              </a:defRPr>
            </a:lvl3pPr>
            <a:lvl4pPr marL="1600200" indent="-228600">
              <a:defRPr>
                <a:solidFill>
                  <a:schemeClr val="tx1"/>
                </a:solidFill>
                <a:latin typeface="Garamond" panose="02020404030301010803" pitchFamily="18" charset="0"/>
                <a:cs typeface="Arial" panose="020B0604020202020204" pitchFamily="34" charset="0"/>
              </a:defRPr>
            </a:lvl4pPr>
            <a:lvl5pPr marL="2057400" indent="-228600">
              <a:defRPr>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pPr eaLnBrk="1" hangingPunct="1">
              <a:spcBef>
                <a:spcPct val="50000"/>
              </a:spcBef>
            </a:pPr>
            <a:r>
              <a:rPr lang="en-US" altLang="en-US" sz="2800" b="1" dirty="0" err="1">
                <a:solidFill>
                  <a:srgbClr val="CC00CC"/>
                </a:solidFill>
                <a:latin typeface="Times New Roman" panose="02020603050405020304" pitchFamily="18" charset="0"/>
                <a:cs typeface="Times New Roman" panose="02020603050405020304" pitchFamily="18" charset="0"/>
              </a:rPr>
              <a:t>Bài</a:t>
            </a:r>
            <a:r>
              <a:rPr lang="en-US" altLang="en-US" sz="2800" b="1" dirty="0">
                <a:solidFill>
                  <a:srgbClr val="CC00CC"/>
                </a:solidFill>
                <a:latin typeface="Times New Roman" panose="02020603050405020304" pitchFamily="18" charset="0"/>
                <a:cs typeface="Times New Roman" panose="02020603050405020304" pitchFamily="18" charset="0"/>
              </a:rPr>
              <a:t> </a:t>
            </a:r>
            <a:r>
              <a:rPr lang="en-US" altLang="en-US" sz="2800" b="1" dirty="0" err="1">
                <a:solidFill>
                  <a:srgbClr val="CC00CC"/>
                </a:solidFill>
                <a:latin typeface="Times New Roman" panose="02020603050405020304" pitchFamily="18" charset="0"/>
                <a:cs typeface="Times New Roman" panose="02020603050405020304" pitchFamily="18" charset="0"/>
              </a:rPr>
              <a:t>văn</a:t>
            </a:r>
            <a:r>
              <a:rPr lang="en-US" altLang="en-US" sz="2800" b="1" dirty="0">
                <a:solidFill>
                  <a:srgbClr val="CC00CC"/>
                </a:solidFill>
                <a:latin typeface="Times New Roman" panose="02020603050405020304" pitchFamily="18" charset="0"/>
                <a:cs typeface="Times New Roman" panose="02020603050405020304" pitchFamily="18" charset="0"/>
              </a:rPr>
              <a:t> </a:t>
            </a:r>
            <a:r>
              <a:rPr lang="en-US" altLang="en-US" sz="2800" b="1" dirty="0" err="1">
                <a:solidFill>
                  <a:srgbClr val="CC00CC"/>
                </a:solidFill>
                <a:latin typeface="Times New Roman" panose="02020603050405020304" pitchFamily="18" charset="0"/>
                <a:cs typeface="Times New Roman" panose="02020603050405020304" pitchFamily="18" charset="0"/>
              </a:rPr>
              <a:t>tả</a:t>
            </a:r>
            <a:r>
              <a:rPr lang="en-US" altLang="en-US" sz="2800" b="1" dirty="0">
                <a:solidFill>
                  <a:srgbClr val="CC00CC"/>
                </a:solidFill>
                <a:latin typeface="Times New Roman" panose="02020603050405020304" pitchFamily="18" charset="0"/>
                <a:cs typeface="Times New Roman" panose="02020603050405020304" pitchFamily="18" charset="0"/>
              </a:rPr>
              <a:t> </a:t>
            </a:r>
            <a:r>
              <a:rPr lang="en-US" altLang="en-US" sz="2800" b="1" dirty="0" err="1">
                <a:solidFill>
                  <a:srgbClr val="CC00CC"/>
                </a:solidFill>
                <a:latin typeface="Times New Roman" panose="02020603050405020304" pitchFamily="18" charset="0"/>
                <a:cs typeface="Times New Roman" panose="02020603050405020304" pitchFamily="18" charset="0"/>
              </a:rPr>
              <a:t>người</a:t>
            </a:r>
            <a:r>
              <a:rPr lang="en-US" altLang="en-US" sz="2800" b="1" dirty="0">
                <a:solidFill>
                  <a:srgbClr val="CC00CC"/>
                </a:solidFill>
                <a:latin typeface="Times New Roman" panose="02020603050405020304" pitchFamily="18" charset="0"/>
                <a:cs typeface="Times New Roman" panose="02020603050405020304" pitchFamily="18" charset="0"/>
              </a:rPr>
              <a:t> </a:t>
            </a:r>
            <a:r>
              <a:rPr lang="en-US" altLang="en-US" sz="2800" b="1" dirty="0" err="1">
                <a:solidFill>
                  <a:srgbClr val="CC00CC"/>
                </a:solidFill>
                <a:latin typeface="Times New Roman" panose="02020603050405020304" pitchFamily="18" charset="0"/>
                <a:cs typeface="Times New Roman" panose="02020603050405020304" pitchFamily="18" charset="0"/>
              </a:rPr>
              <a:t>thường</a:t>
            </a:r>
            <a:r>
              <a:rPr lang="en-US" altLang="en-US" sz="2800" b="1" dirty="0">
                <a:solidFill>
                  <a:srgbClr val="CC00CC"/>
                </a:solidFill>
                <a:latin typeface="Times New Roman" panose="02020603050405020304" pitchFamily="18" charset="0"/>
                <a:cs typeface="Times New Roman" panose="02020603050405020304" pitchFamily="18" charset="0"/>
              </a:rPr>
              <a:t> </a:t>
            </a:r>
            <a:r>
              <a:rPr lang="en-US" altLang="en-US" sz="2800" b="1" dirty="0" err="1">
                <a:solidFill>
                  <a:srgbClr val="CC00CC"/>
                </a:solidFill>
                <a:latin typeface="Times New Roman" panose="02020603050405020304" pitchFamily="18" charset="0"/>
                <a:cs typeface="Times New Roman" panose="02020603050405020304" pitchFamily="18" charset="0"/>
              </a:rPr>
              <a:t>có</a:t>
            </a:r>
            <a:r>
              <a:rPr lang="en-US" altLang="en-US" sz="2800" b="1" dirty="0">
                <a:solidFill>
                  <a:srgbClr val="CC00CC"/>
                </a:solidFill>
                <a:latin typeface="Times New Roman" panose="02020603050405020304" pitchFamily="18" charset="0"/>
                <a:cs typeface="Times New Roman" panose="02020603050405020304" pitchFamily="18" charset="0"/>
              </a:rPr>
              <a:t> </a:t>
            </a:r>
            <a:r>
              <a:rPr lang="en-US" altLang="en-US" sz="2800" b="1" dirty="0" err="1">
                <a:solidFill>
                  <a:srgbClr val="CC00CC"/>
                </a:solidFill>
                <a:latin typeface="Times New Roman" panose="02020603050405020304" pitchFamily="18" charset="0"/>
                <a:cs typeface="Times New Roman" panose="02020603050405020304" pitchFamily="18" charset="0"/>
              </a:rPr>
              <a:t>ba</a:t>
            </a:r>
            <a:r>
              <a:rPr lang="en-US" altLang="en-US" sz="2800" b="1" dirty="0">
                <a:solidFill>
                  <a:srgbClr val="CC00CC"/>
                </a:solidFill>
                <a:latin typeface="Times New Roman" panose="02020603050405020304" pitchFamily="18" charset="0"/>
                <a:cs typeface="Times New Roman" panose="02020603050405020304" pitchFamily="18" charset="0"/>
              </a:rPr>
              <a:t> </a:t>
            </a:r>
            <a:r>
              <a:rPr lang="en-US" altLang="en-US" sz="2800" b="1" dirty="0" err="1">
                <a:solidFill>
                  <a:srgbClr val="CC00CC"/>
                </a:solidFill>
                <a:latin typeface="Times New Roman" panose="02020603050405020304" pitchFamily="18" charset="0"/>
                <a:cs typeface="Times New Roman" panose="02020603050405020304" pitchFamily="18" charset="0"/>
              </a:rPr>
              <a:t>phần</a:t>
            </a:r>
            <a:r>
              <a:rPr lang="en-US" altLang="en-US" sz="2800" b="1" dirty="0">
                <a:solidFill>
                  <a:srgbClr val="CC00CC"/>
                </a:solidFill>
                <a:latin typeface="Times New Roman" panose="02020603050405020304" pitchFamily="18" charset="0"/>
                <a:cs typeface="Times New Roman" panose="02020603050405020304" pitchFamily="18" charset="0"/>
              </a:rPr>
              <a:t>:</a:t>
            </a:r>
            <a:br>
              <a:rPr lang="en-US" altLang="en-US" sz="2800" b="1" dirty="0">
                <a:solidFill>
                  <a:srgbClr val="CC00CC"/>
                </a:solidFill>
                <a:latin typeface="Times New Roman" panose="02020603050405020304" pitchFamily="18" charset="0"/>
                <a:cs typeface="Times New Roman" panose="02020603050405020304" pitchFamily="18" charset="0"/>
              </a:rPr>
            </a:br>
            <a:r>
              <a:rPr lang="en-US" altLang="en-US" sz="2800" b="1" dirty="0">
                <a:solidFill>
                  <a:srgbClr val="008000"/>
                </a:solidFill>
                <a:latin typeface="Times New Roman" panose="02020603050405020304" pitchFamily="18" charset="0"/>
                <a:cs typeface="Times New Roman" panose="02020603050405020304" pitchFamily="18" charset="0"/>
              </a:rPr>
              <a:t>1. </a:t>
            </a:r>
            <a:r>
              <a:rPr lang="en-US" altLang="en-US" sz="2800" b="1" dirty="0" err="1">
                <a:solidFill>
                  <a:srgbClr val="008000"/>
                </a:solidFill>
                <a:latin typeface="Times New Roman" panose="02020603050405020304" pitchFamily="18" charset="0"/>
                <a:cs typeface="Times New Roman" panose="02020603050405020304" pitchFamily="18" charset="0"/>
              </a:rPr>
              <a:t>Mở</a:t>
            </a:r>
            <a:r>
              <a:rPr lang="en-US" altLang="en-US" sz="2800" b="1" dirty="0">
                <a:solidFill>
                  <a:srgbClr val="008000"/>
                </a:solidFill>
                <a:latin typeface="Times New Roman" panose="02020603050405020304" pitchFamily="18" charset="0"/>
                <a:cs typeface="Times New Roman" panose="02020603050405020304" pitchFamily="18" charset="0"/>
              </a:rPr>
              <a:t> </a:t>
            </a:r>
            <a:r>
              <a:rPr lang="en-US" altLang="en-US" sz="2800" b="1" dirty="0" err="1">
                <a:solidFill>
                  <a:srgbClr val="008000"/>
                </a:solidFill>
                <a:latin typeface="Times New Roman" panose="02020603050405020304" pitchFamily="18" charset="0"/>
                <a:cs typeface="Times New Roman" panose="02020603050405020304" pitchFamily="18" charset="0"/>
              </a:rPr>
              <a:t>bài</a:t>
            </a:r>
            <a:r>
              <a:rPr lang="en-US" altLang="en-US" sz="2800" b="1" dirty="0">
                <a:solidFill>
                  <a:srgbClr val="008000"/>
                </a:solidFill>
                <a:latin typeface="Times New Roman" panose="02020603050405020304" pitchFamily="18" charset="0"/>
                <a:cs typeface="Times New Roman" panose="02020603050405020304" pitchFamily="18" charset="0"/>
              </a:rPr>
              <a:t>: </a:t>
            </a:r>
            <a:r>
              <a:rPr lang="en-US" altLang="en-US" sz="2800" b="1" dirty="0" err="1">
                <a:solidFill>
                  <a:srgbClr val="008000"/>
                </a:solidFill>
                <a:latin typeface="Times New Roman" panose="02020603050405020304" pitchFamily="18" charset="0"/>
                <a:cs typeface="Times New Roman" panose="02020603050405020304" pitchFamily="18" charset="0"/>
              </a:rPr>
              <a:t>Giới</a:t>
            </a:r>
            <a:r>
              <a:rPr lang="en-US" altLang="en-US" sz="2800" b="1" dirty="0">
                <a:solidFill>
                  <a:srgbClr val="008000"/>
                </a:solidFill>
                <a:latin typeface="Times New Roman" panose="02020603050405020304" pitchFamily="18" charset="0"/>
                <a:cs typeface="Times New Roman" panose="02020603050405020304" pitchFamily="18" charset="0"/>
              </a:rPr>
              <a:t> </a:t>
            </a:r>
            <a:r>
              <a:rPr lang="en-US" altLang="en-US" sz="2800" b="1" dirty="0" err="1">
                <a:solidFill>
                  <a:srgbClr val="008000"/>
                </a:solidFill>
                <a:latin typeface="Times New Roman" panose="02020603050405020304" pitchFamily="18" charset="0"/>
                <a:cs typeface="Times New Roman" panose="02020603050405020304" pitchFamily="18" charset="0"/>
              </a:rPr>
              <a:t>thiệu</a:t>
            </a:r>
            <a:r>
              <a:rPr lang="en-US" altLang="en-US" sz="2800" b="1" dirty="0">
                <a:solidFill>
                  <a:srgbClr val="008000"/>
                </a:solidFill>
                <a:latin typeface="Times New Roman" panose="02020603050405020304" pitchFamily="18" charset="0"/>
                <a:cs typeface="Times New Roman" panose="02020603050405020304" pitchFamily="18" charset="0"/>
              </a:rPr>
              <a:t> </a:t>
            </a:r>
            <a:r>
              <a:rPr lang="en-US" altLang="en-US" sz="2800" b="1" dirty="0" err="1">
                <a:solidFill>
                  <a:srgbClr val="008000"/>
                </a:solidFill>
                <a:latin typeface="Times New Roman" panose="02020603050405020304" pitchFamily="18" charset="0"/>
                <a:cs typeface="Times New Roman" panose="02020603050405020304" pitchFamily="18" charset="0"/>
              </a:rPr>
              <a:t>người</a:t>
            </a:r>
            <a:r>
              <a:rPr lang="en-US" altLang="en-US" sz="2800" b="1" dirty="0">
                <a:solidFill>
                  <a:srgbClr val="008000"/>
                </a:solidFill>
                <a:latin typeface="Times New Roman" panose="02020603050405020304" pitchFamily="18" charset="0"/>
                <a:cs typeface="Times New Roman" panose="02020603050405020304" pitchFamily="18" charset="0"/>
              </a:rPr>
              <a:t> </a:t>
            </a:r>
            <a:r>
              <a:rPr lang="en-US" altLang="en-US" sz="2800" b="1" dirty="0" err="1">
                <a:solidFill>
                  <a:srgbClr val="008000"/>
                </a:solidFill>
                <a:latin typeface="Times New Roman" panose="02020603050405020304" pitchFamily="18" charset="0"/>
                <a:cs typeface="Times New Roman" panose="02020603050405020304" pitchFamily="18" charset="0"/>
              </a:rPr>
              <a:t>định</a:t>
            </a:r>
            <a:r>
              <a:rPr lang="en-US" altLang="en-US" sz="2800" b="1" dirty="0">
                <a:solidFill>
                  <a:srgbClr val="008000"/>
                </a:solidFill>
                <a:latin typeface="Times New Roman" panose="02020603050405020304" pitchFamily="18" charset="0"/>
                <a:cs typeface="Times New Roman" panose="02020603050405020304" pitchFamily="18" charset="0"/>
              </a:rPr>
              <a:t> </a:t>
            </a:r>
            <a:r>
              <a:rPr lang="en-US" altLang="en-US" sz="2800" b="1" dirty="0" err="1">
                <a:solidFill>
                  <a:srgbClr val="008000"/>
                </a:solidFill>
                <a:latin typeface="Times New Roman" panose="02020603050405020304" pitchFamily="18" charset="0"/>
                <a:cs typeface="Times New Roman" panose="02020603050405020304" pitchFamily="18" charset="0"/>
              </a:rPr>
              <a:t>tả</a:t>
            </a:r>
            <a:r>
              <a:rPr lang="en-US" altLang="en-US" sz="2800" b="1" dirty="0">
                <a:solidFill>
                  <a:srgbClr val="008000"/>
                </a:solidFill>
                <a:latin typeface="Times New Roman" panose="02020603050405020304" pitchFamily="18" charset="0"/>
                <a:cs typeface="Times New Roman" panose="02020603050405020304" pitchFamily="18" charset="0"/>
              </a:rPr>
              <a:t>.</a:t>
            </a:r>
            <a:br>
              <a:rPr lang="en-US" altLang="en-US" sz="2800" b="1" dirty="0">
                <a:solidFill>
                  <a:srgbClr val="008000"/>
                </a:solidFill>
                <a:latin typeface="Times New Roman" panose="02020603050405020304" pitchFamily="18" charset="0"/>
                <a:cs typeface="Times New Roman" panose="02020603050405020304" pitchFamily="18" charset="0"/>
              </a:rPr>
            </a:br>
            <a:r>
              <a:rPr lang="en-US" altLang="en-US" sz="2800" b="1" dirty="0">
                <a:solidFill>
                  <a:srgbClr val="008000"/>
                </a:solidFill>
                <a:latin typeface="Times New Roman" panose="02020603050405020304" pitchFamily="18" charset="0"/>
                <a:cs typeface="Times New Roman" panose="02020603050405020304" pitchFamily="18" charset="0"/>
              </a:rPr>
              <a:t>2. </a:t>
            </a:r>
            <a:r>
              <a:rPr lang="en-US" altLang="en-US" sz="2800" b="1" dirty="0" err="1">
                <a:solidFill>
                  <a:srgbClr val="008000"/>
                </a:solidFill>
                <a:latin typeface="Times New Roman" panose="02020603050405020304" pitchFamily="18" charset="0"/>
                <a:cs typeface="Times New Roman" panose="02020603050405020304" pitchFamily="18" charset="0"/>
              </a:rPr>
              <a:t>Thân</a:t>
            </a:r>
            <a:r>
              <a:rPr lang="en-US" altLang="en-US" sz="2800" b="1" dirty="0">
                <a:solidFill>
                  <a:srgbClr val="008000"/>
                </a:solidFill>
                <a:latin typeface="Times New Roman" panose="02020603050405020304" pitchFamily="18" charset="0"/>
                <a:cs typeface="Times New Roman" panose="02020603050405020304" pitchFamily="18" charset="0"/>
              </a:rPr>
              <a:t> </a:t>
            </a:r>
            <a:r>
              <a:rPr lang="en-US" altLang="en-US" sz="2800" b="1" dirty="0" err="1">
                <a:solidFill>
                  <a:srgbClr val="008000"/>
                </a:solidFill>
                <a:latin typeface="Times New Roman" panose="02020603050405020304" pitchFamily="18" charset="0"/>
                <a:cs typeface="Times New Roman" panose="02020603050405020304" pitchFamily="18" charset="0"/>
              </a:rPr>
              <a:t>bài</a:t>
            </a:r>
            <a:r>
              <a:rPr lang="en-US" altLang="en-US" sz="2800" b="1" dirty="0">
                <a:solidFill>
                  <a:srgbClr val="008000"/>
                </a:solidFill>
                <a:latin typeface="Times New Roman" panose="02020603050405020304" pitchFamily="18" charset="0"/>
                <a:cs typeface="Times New Roman" panose="02020603050405020304" pitchFamily="18" charset="0"/>
              </a:rPr>
              <a:t>: </a:t>
            </a:r>
            <a:br>
              <a:rPr lang="en-US" altLang="en-US" sz="2800" b="1" dirty="0">
                <a:solidFill>
                  <a:srgbClr val="008000"/>
                </a:solidFill>
                <a:latin typeface="Times New Roman" panose="02020603050405020304" pitchFamily="18" charset="0"/>
                <a:cs typeface="Times New Roman" panose="02020603050405020304" pitchFamily="18" charset="0"/>
              </a:rPr>
            </a:br>
            <a:r>
              <a:rPr lang="en-US" altLang="en-US" sz="2800" b="1" dirty="0">
                <a:solidFill>
                  <a:srgbClr val="008000"/>
                </a:solidFill>
                <a:latin typeface="Times New Roman" panose="02020603050405020304" pitchFamily="18" charset="0"/>
                <a:cs typeface="Times New Roman" panose="02020603050405020304" pitchFamily="18" charset="0"/>
              </a:rPr>
              <a:t>     a, </a:t>
            </a:r>
            <a:r>
              <a:rPr lang="en-US" altLang="en-US" sz="2800" b="1" dirty="0" err="1">
                <a:solidFill>
                  <a:srgbClr val="008000"/>
                </a:solidFill>
                <a:latin typeface="Times New Roman" panose="02020603050405020304" pitchFamily="18" charset="0"/>
                <a:cs typeface="Times New Roman" panose="02020603050405020304" pitchFamily="18" charset="0"/>
              </a:rPr>
              <a:t>Tả</a:t>
            </a:r>
            <a:r>
              <a:rPr lang="en-US" altLang="en-US" sz="2800" b="1" dirty="0">
                <a:solidFill>
                  <a:srgbClr val="008000"/>
                </a:solidFill>
                <a:latin typeface="Times New Roman" panose="02020603050405020304" pitchFamily="18" charset="0"/>
                <a:cs typeface="Times New Roman" panose="02020603050405020304" pitchFamily="18" charset="0"/>
              </a:rPr>
              <a:t> </a:t>
            </a:r>
            <a:r>
              <a:rPr lang="en-US" altLang="en-US" sz="2800" b="1" dirty="0" err="1">
                <a:solidFill>
                  <a:srgbClr val="008000"/>
                </a:solidFill>
                <a:latin typeface="Times New Roman" panose="02020603050405020304" pitchFamily="18" charset="0"/>
                <a:cs typeface="Times New Roman" panose="02020603050405020304" pitchFamily="18" charset="0"/>
              </a:rPr>
              <a:t>ngoại</a:t>
            </a:r>
            <a:r>
              <a:rPr lang="en-US" altLang="en-US" sz="2800" b="1" dirty="0">
                <a:solidFill>
                  <a:srgbClr val="008000"/>
                </a:solidFill>
                <a:latin typeface="Times New Roman" panose="02020603050405020304" pitchFamily="18" charset="0"/>
                <a:cs typeface="Times New Roman" panose="02020603050405020304" pitchFamily="18" charset="0"/>
              </a:rPr>
              <a:t> </a:t>
            </a:r>
            <a:r>
              <a:rPr lang="en-US" altLang="en-US" sz="2800" b="1" dirty="0" err="1">
                <a:solidFill>
                  <a:srgbClr val="008000"/>
                </a:solidFill>
                <a:latin typeface="Times New Roman" panose="02020603050405020304" pitchFamily="18" charset="0"/>
                <a:cs typeface="Times New Roman" panose="02020603050405020304" pitchFamily="18" charset="0"/>
              </a:rPr>
              <a:t>hình</a:t>
            </a:r>
            <a:r>
              <a:rPr lang="en-US" altLang="en-US" sz="2800" b="1" dirty="0">
                <a:solidFill>
                  <a:srgbClr val="008000"/>
                </a:solidFill>
                <a:latin typeface="Times New Roman" panose="02020603050405020304" pitchFamily="18" charset="0"/>
                <a:cs typeface="Times New Roman" panose="02020603050405020304" pitchFamily="18" charset="0"/>
              </a:rPr>
              <a:t> (</a:t>
            </a:r>
            <a:r>
              <a:rPr lang="en-US" altLang="en-US" sz="2800" b="1" dirty="0" err="1">
                <a:solidFill>
                  <a:srgbClr val="008000"/>
                </a:solidFill>
                <a:latin typeface="Times New Roman" panose="02020603050405020304" pitchFamily="18" charset="0"/>
                <a:cs typeface="Times New Roman" panose="02020603050405020304" pitchFamily="18" charset="0"/>
              </a:rPr>
              <a:t>đặc</a:t>
            </a:r>
            <a:r>
              <a:rPr lang="en-US" altLang="en-US" sz="2800" b="1" dirty="0">
                <a:solidFill>
                  <a:srgbClr val="008000"/>
                </a:solidFill>
                <a:latin typeface="Times New Roman" panose="02020603050405020304" pitchFamily="18" charset="0"/>
                <a:cs typeface="Times New Roman" panose="02020603050405020304" pitchFamily="18" charset="0"/>
              </a:rPr>
              <a:t> </a:t>
            </a:r>
            <a:r>
              <a:rPr lang="en-US" altLang="en-US" sz="2800" b="1" dirty="0" err="1">
                <a:solidFill>
                  <a:srgbClr val="008000"/>
                </a:solidFill>
                <a:latin typeface="Times New Roman" panose="02020603050405020304" pitchFamily="18" charset="0"/>
                <a:cs typeface="Times New Roman" panose="02020603050405020304" pitchFamily="18" charset="0"/>
              </a:rPr>
              <a:t>điểm</a:t>
            </a:r>
            <a:r>
              <a:rPr lang="en-US" altLang="en-US" sz="2800" b="1" dirty="0">
                <a:solidFill>
                  <a:srgbClr val="008000"/>
                </a:solidFill>
                <a:latin typeface="Times New Roman" panose="02020603050405020304" pitchFamily="18" charset="0"/>
                <a:cs typeface="Times New Roman" panose="02020603050405020304" pitchFamily="18" charset="0"/>
              </a:rPr>
              <a:t> </a:t>
            </a:r>
            <a:r>
              <a:rPr lang="en-US" altLang="en-US" sz="2800" b="1" dirty="0" err="1">
                <a:solidFill>
                  <a:srgbClr val="008000"/>
                </a:solidFill>
                <a:latin typeface="Times New Roman" panose="02020603050405020304" pitchFamily="18" charset="0"/>
                <a:cs typeface="Times New Roman" panose="02020603050405020304" pitchFamily="18" charset="0"/>
              </a:rPr>
              <a:t>nổi</a:t>
            </a:r>
            <a:r>
              <a:rPr lang="en-US" altLang="en-US" sz="2800" b="1" dirty="0">
                <a:solidFill>
                  <a:srgbClr val="008000"/>
                </a:solidFill>
                <a:latin typeface="Times New Roman" panose="02020603050405020304" pitchFamily="18" charset="0"/>
                <a:cs typeface="Times New Roman" panose="02020603050405020304" pitchFamily="18" charset="0"/>
              </a:rPr>
              <a:t> </a:t>
            </a:r>
            <a:r>
              <a:rPr lang="en-US" altLang="en-US" sz="2800" b="1" dirty="0" err="1">
                <a:solidFill>
                  <a:srgbClr val="008000"/>
                </a:solidFill>
                <a:latin typeface="Times New Roman" panose="02020603050405020304" pitchFamily="18" charset="0"/>
                <a:cs typeface="Times New Roman" panose="02020603050405020304" pitchFamily="18" charset="0"/>
              </a:rPr>
              <a:t>bật</a:t>
            </a:r>
            <a:r>
              <a:rPr lang="en-US" altLang="en-US" sz="2800" b="1" dirty="0">
                <a:solidFill>
                  <a:srgbClr val="008000"/>
                </a:solidFill>
                <a:latin typeface="Times New Roman" panose="02020603050405020304" pitchFamily="18" charset="0"/>
                <a:cs typeface="Times New Roman" panose="02020603050405020304" pitchFamily="18" charset="0"/>
              </a:rPr>
              <a:t> </a:t>
            </a:r>
            <a:r>
              <a:rPr lang="en-US" altLang="en-US" sz="2800" b="1" dirty="0" err="1">
                <a:solidFill>
                  <a:srgbClr val="008000"/>
                </a:solidFill>
                <a:latin typeface="Times New Roman" panose="02020603050405020304" pitchFamily="18" charset="0"/>
                <a:cs typeface="Times New Roman" panose="02020603050405020304" pitchFamily="18" charset="0"/>
              </a:rPr>
              <a:t>về</a:t>
            </a:r>
            <a:r>
              <a:rPr lang="en-US" altLang="en-US" sz="2800" b="1" dirty="0">
                <a:solidFill>
                  <a:srgbClr val="008000"/>
                </a:solidFill>
                <a:latin typeface="Times New Roman" panose="02020603050405020304" pitchFamily="18" charset="0"/>
                <a:cs typeface="Times New Roman" panose="02020603050405020304" pitchFamily="18" charset="0"/>
              </a:rPr>
              <a:t> </a:t>
            </a:r>
            <a:r>
              <a:rPr lang="en-US" altLang="en-US" sz="2800" b="1" dirty="0" err="1">
                <a:solidFill>
                  <a:srgbClr val="008000"/>
                </a:solidFill>
                <a:latin typeface="Times New Roman" panose="02020603050405020304" pitchFamily="18" charset="0"/>
                <a:cs typeface="Times New Roman" panose="02020603050405020304" pitchFamily="18" charset="0"/>
              </a:rPr>
              <a:t>tầm</a:t>
            </a:r>
            <a:r>
              <a:rPr lang="en-US" altLang="en-US" sz="2800" b="1" dirty="0">
                <a:solidFill>
                  <a:srgbClr val="008000"/>
                </a:solidFill>
                <a:latin typeface="Times New Roman" panose="02020603050405020304" pitchFamily="18" charset="0"/>
                <a:cs typeface="Times New Roman" panose="02020603050405020304" pitchFamily="18" charset="0"/>
              </a:rPr>
              <a:t> </a:t>
            </a:r>
            <a:r>
              <a:rPr lang="en-US" altLang="en-US" sz="2800" b="1" dirty="0" err="1">
                <a:solidFill>
                  <a:srgbClr val="008000"/>
                </a:solidFill>
                <a:latin typeface="Times New Roman" panose="02020603050405020304" pitchFamily="18" charset="0"/>
                <a:cs typeface="Times New Roman" panose="02020603050405020304" pitchFamily="18" charset="0"/>
              </a:rPr>
              <a:t>vóc</a:t>
            </a:r>
            <a:r>
              <a:rPr lang="en-US" altLang="en-US" sz="2800" b="1" dirty="0">
                <a:solidFill>
                  <a:srgbClr val="008000"/>
                </a:solidFill>
                <a:latin typeface="Times New Roman" panose="02020603050405020304" pitchFamily="18" charset="0"/>
                <a:cs typeface="Times New Roman" panose="02020603050405020304" pitchFamily="18" charset="0"/>
              </a:rPr>
              <a:t>, </a:t>
            </a:r>
            <a:r>
              <a:rPr lang="en-US" altLang="en-US" sz="2800" b="1" dirty="0" err="1">
                <a:solidFill>
                  <a:srgbClr val="008000"/>
                </a:solidFill>
                <a:latin typeface="Times New Roman" panose="02020603050405020304" pitchFamily="18" charset="0"/>
                <a:cs typeface="Times New Roman" panose="02020603050405020304" pitchFamily="18" charset="0"/>
              </a:rPr>
              <a:t>cách</a:t>
            </a:r>
            <a:r>
              <a:rPr lang="en-US" altLang="en-US" sz="2800" b="1" dirty="0">
                <a:solidFill>
                  <a:srgbClr val="008000"/>
                </a:solidFill>
                <a:latin typeface="Times New Roman" panose="02020603050405020304" pitchFamily="18" charset="0"/>
                <a:cs typeface="Times New Roman" panose="02020603050405020304" pitchFamily="18" charset="0"/>
              </a:rPr>
              <a:t> </a:t>
            </a:r>
            <a:r>
              <a:rPr lang="en-US" altLang="en-US" sz="2800" b="1" dirty="0" err="1">
                <a:solidFill>
                  <a:srgbClr val="008000"/>
                </a:solidFill>
                <a:latin typeface="Times New Roman" panose="02020603050405020304" pitchFamily="18" charset="0"/>
                <a:cs typeface="Times New Roman" panose="02020603050405020304" pitchFamily="18" charset="0"/>
              </a:rPr>
              <a:t>ăn</a:t>
            </a:r>
            <a:r>
              <a:rPr lang="en-US" altLang="en-US" sz="2800" b="1" dirty="0">
                <a:solidFill>
                  <a:srgbClr val="008000"/>
                </a:solidFill>
                <a:latin typeface="Times New Roman" panose="02020603050405020304" pitchFamily="18" charset="0"/>
                <a:cs typeface="Times New Roman" panose="02020603050405020304" pitchFamily="18" charset="0"/>
              </a:rPr>
              <a:t> </a:t>
            </a:r>
            <a:r>
              <a:rPr lang="en-US" altLang="en-US" sz="2800" b="1" dirty="0" err="1">
                <a:solidFill>
                  <a:srgbClr val="008000"/>
                </a:solidFill>
                <a:latin typeface="Times New Roman" panose="02020603050405020304" pitchFamily="18" charset="0"/>
                <a:cs typeface="Times New Roman" panose="02020603050405020304" pitchFamily="18" charset="0"/>
              </a:rPr>
              <a:t>mặc</a:t>
            </a:r>
            <a:r>
              <a:rPr lang="en-US" altLang="en-US" sz="2800" b="1" dirty="0">
                <a:solidFill>
                  <a:srgbClr val="008000"/>
                </a:solidFill>
                <a:latin typeface="Times New Roman" panose="02020603050405020304" pitchFamily="18" charset="0"/>
                <a:cs typeface="Times New Roman" panose="02020603050405020304" pitchFamily="18" charset="0"/>
              </a:rPr>
              <a:t>, </a:t>
            </a:r>
            <a:r>
              <a:rPr lang="en-US" altLang="en-US" sz="2800" b="1" dirty="0" err="1">
                <a:solidFill>
                  <a:srgbClr val="008000"/>
                </a:solidFill>
                <a:latin typeface="Times New Roman" panose="02020603050405020304" pitchFamily="18" charset="0"/>
                <a:cs typeface="Times New Roman" panose="02020603050405020304" pitchFamily="18" charset="0"/>
              </a:rPr>
              <a:t>khuôn</a:t>
            </a:r>
            <a:r>
              <a:rPr lang="en-US" altLang="en-US" sz="2800" b="1" dirty="0">
                <a:solidFill>
                  <a:srgbClr val="008000"/>
                </a:solidFill>
                <a:latin typeface="Times New Roman" panose="02020603050405020304" pitchFamily="18" charset="0"/>
                <a:cs typeface="Times New Roman" panose="02020603050405020304" pitchFamily="18" charset="0"/>
              </a:rPr>
              <a:t> </a:t>
            </a:r>
            <a:r>
              <a:rPr lang="en-US" altLang="en-US" sz="2800" b="1" dirty="0" err="1">
                <a:solidFill>
                  <a:srgbClr val="008000"/>
                </a:solidFill>
                <a:latin typeface="Times New Roman" panose="02020603050405020304" pitchFamily="18" charset="0"/>
                <a:cs typeface="Times New Roman" panose="02020603050405020304" pitchFamily="18" charset="0"/>
              </a:rPr>
              <a:t>mặt</a:t>
            </a:r>
            <a:r>
              <a:rPr lang="en-US" altLang="en-US" sz="2800" b="1" dirty="0">
                <a:solidFill>
                  <a:srgbClr val="008000"/>
                </a:solidFill>
                <a:latin typeface="Times New Roman" panose="02020603050405020304" pitchFamily="18" charset="0"/>
                <a:cs typeface="Times New Roman" panose="02020603050405020304" pitchFamily="18" charset="0"/>
              </a:rPr>
              <a:t>, </a:t>
            </a:r>
            <a:r>
              <a:rPr lang="en-US" altLang="en-US" sz="2800" b="1" dirty="0" err="1">
                <a:solidFill>
                  <a:srgbClr val="008000"/>
                </a:solidFill>
                <a:latin typeface="Times New Roman" panose="02020603050405020304" pitchFamily="18" charset="0"/>
                <a:cs typeface="Times New Roman" panose="02020603050405020304" pitchFamily="18" charset="0"/>
              </a:rPr>
              <a:t>mái</a:t>
            </a:r>
            <a:r>
              <a:rPr lang="en-US" altLang="en-US" sz="2800" b="1" dirty="0">
                <a:solidFill>
                  <a:srgbClr val="008000"/>
                </a:solidFill>
                <a:latin typeface="Times New Roman" panose="02020603050405020304" pitchFamily="18" charset="0"/>
                <a:cs typeface="Times New Roman" panose="02020603050405020304" pitchFamily="18" charset="0"/>
              </a:rPr>
              <a:t> </a:t>
            </a:r>
            <a:r>
              <a:rPr lang="en-US" altLang="en-US" sz="2800" b="1" dirty="0" err="1">
                <a:solidFill>
                  <a:srgbClr val="008000"/>
                </a:solidFill>
                <a:latin typeface="Times New Roman" panose="02020603050405020304" pitchFamily="18" charset="0"/>
                <a:cs typeface="Times New Roman" panose="02020603050405020304" pitchFamily="18" charset="0"/>
              </a:rPr>
              <a:t>tóc</a:t>
            </a:r>
            <a:r>
              <a:rPr lang="en-US" altLang="en-US" sz="2800" b="1" dirty="0">
                <a:solidFill>
                  <a:srgbClr val="008000"/>
                </a:solidFill>
                <a:latin typeface="Times New Roman" panose="02020603050405020304" pitchFamily="18" charset="0"/>
                <a:cs typeface="Times New Roman" panose="02020603050405020304" pitchFamily="18" charset="0"/>
              </a:rPr>
              <a:t>, </a:t>
            </a:r>
            <a:r>
              <a:rPr lang="en-US" altLang="en-US" sz="2800" b="1" dirty="0" err="1">
                <a:solidFill>
                  <a:srgbClr val="008000"/>
                </a:solidFill>
                <a:latin typeface="Times New Roman" panose="02020603050405020304" pitchFamily="18" charset="0"/>
                <a:cs typeface="Times New Roman" panose="02020603050405020304" pitchFamily="18" charset="0"/>
              </a:rPr>
              <a:t>đôi</a:t>
            </a:r>
            <a:r>
              <a:rPr lang="en-US" altLang="en-US" sz="2800" b="1" dirty="0">
                <a:solidFill>
                  <a:srgbClr val="008000"/>
                </a:solidFill>
                <a:latin typeface="Times New Roman" panose="02020603050405020304" pitchFamily="18" charset="0"/>
                <a:cs typeface="Times New Roman" panose="02020603050405020304" pitchFamily="18" charset="0"/>
              </a:rPr>
              <a:t> </a:t>
            </a:r>
            <a:r>
              <a:rPr lang="en-US" altLang="en-US" sz="2800" b="1" dirty="0" err="1">
                <a:solidFill>
                  <a:srgbClr val="008000"/>
                </a:solidFill>
                <a:latin typeface="Times New Roman" panose="02020603050405020304" pitchFamily="18" charset="0"/>
                <a:cs typeface="Times New Roman" panose="02020603050405020304" pitchFamily="18" charset="0"/>
              </a:rPr>
              <a:t>mắt</a:t>
            </a:r>
            <a:r>
              <a:rPr lang="en-US" altLang="en-US" sz="2800" b="1" dirty="0">
                <a:solidFill>
                  <a:srgbClr val="008000"/>
                </a:solidFill>
                <a:latin typeface="Times New Roman" panose="02020603050405020304" pitchFamily="18" charset="0"/>
                <a:cs typeface="Times New Roman" panose="02020603050405020304" pitchFamily="18" charset="0"/>
              </a:rPr>
              <a:t>, </a:t>
            </a:r>
            <a:r>
              <a:rPr lang="en-US" altLang="en-US" sz="2800" b="1" dirty="0" err="1">
                <a:solidFill>
                  <a:srgbClr val="008000"/>
                </a:solidFill>
                <a:latin typeface="Times New Roman" panose="02020603050405020304" pitchFamily="18" charset="0"/>
                <a:cs typeface="Times New Roman" panose="02020603050405020304" pitchFamily="18" charset="0"/>
              </a:rPr>
              <a:t>hàm</a:t>
            </a:r>
            <a:r>
              <a:rPr lang="en-US" altLang="en-US" sz="2800" b="1" dirty="0">
                <a:solidFill>
                  <a:srgbClr val="008000"/>
                </a:solidFill>
                <a:latin typeface="Times New Roman" panose="02020603050405020304" pitchFamily="18" charset="0"/>
                <a:cs typeface="Times New Roman" panose="02020603050405020304" pitchFamily="18" charset="0"/>
              </a:rPr>
              <a:t> </a:t>
            </a:r>
            <a:r>
              <a:rPr lang="en-US" altLang="en-US" sz="2800" b="1" dirty="0" err="1">
                <a:solidFill>
                  <a:srgbClr val="008000"/>
                </a:solidFill>
                <a:latin typeface="Times New Roman" panose="02020603050405020304" pitchFamily="18" charset="0"/>
                <a:cs typeface="Times New Roman" panose="02020603050405020304" pitchFamily="18" charset="0"/>
              </a:rPr>
              <a:t>răng</a:t>
            </a:r>
            <a:r>
              <a:rPr lang="en-US" altLang="en-US" sz="2800" b="1" dirty="0">
                <a:solidFill>
                  <a:srgbClr val="008000"/>
                </a:solidFill>
                <a:latin typeface="Times New Roman" panose="02020603050405020304" pitchFamily="18" charset="0"/>
                <a:cs typeface="Times New Roman" panose="02020603050405020304" pitchFamily="18" charset="0"/>
              </a:rPr>
              <a:t> …)</a:t>
            </a:r>
            <a:br>
              <a:rPr lang="en-US" altLang="en-US" sz="2800" b="1" dirty="0">
                <a:solidFill>
                  <a:srgbClr val="008000"/>
                </a:solidFill>
                <a:latin typeface="Times New Roman" panose="02020603050405020304" pitchFamily="18" charset="0"/>
                <a:cs typeface="Times New Roman" panose="02020603050405020304" pitchFamily="18" charset="0"/>
              </a:rPr>
            </a:br>
            <a:r>
              <a:rPr lang="en-US" altLang="en-US" sz="2800" b="1" dirty="0">
                <a:solidFill>
                  <a:srgbClr val="008000"/>
                </a:solidFill>
                <a:latin typeface="Times New Roman" panose="02020603050405020304" pitchFamily="18" charset="0"/>
                <a:cs typeface="Times New Roman" panose="02020603050405020304" pitchFamily="18" charset="0"/>
              </a:rPr>
              <a:t>     b, </a:t>
            </a:r>
            <a:r>
              <a:rPr lang="en-US" altLang="en-US" sz="2800" b="1" dirty="0" err="1">
                <a:solidFill>
                  <a:srgbClr val="008000"/>
                </a:solidFill>
                <a:latin typeface="Times New Roman" panose="02020603050405020304" pitchFamily="18" charset="0"/>
                <a:cs typeface="Times New Roman" panose="02020603050405020304" pitchFamily="18" charset="0"/>
              </a:rPr>
              <a:t>Tả</a:t>
            </a:r>
            <a:r>
              <a:rPr lang="en-US" altLang="en-US" sz="2800" b="1" dirty="0">
                <a:solidFill>
                  <a:srgbClr val="008000"/>
                </a:solidFill>
                <a:latin typeface="Times New Roman" panose="02020603050405020304" pitchFamily="18" charset="0"/>
                <a:cs typeface="Times New Roman" panose="02020603050405020304" pitchFamily="18" charset="0"/>
              </a:rPr>
              <a:t> </a:t>
            </a:r>
            <a:r>
              <a:rPr lang="en-US" altLang="en-US" sz="2800" b="1" dirty="0" err="1">
                <a:solidFill>
                  <a:srgbClr val="008000"/>
                </a:solidFill>
                <a:latin typeface="Times New Roman" panose="02020603050405020304" pitchFamily="18" charset="0"/>
                <a:cs typeface="Times New Roman" panose="02020603050405020304" pitchFamily="18" charset="0"/>
              </a:rPr>
              <a:t>tính</a:t>
            </a:r>
            <a:r>
              <a:rPr lang="en-US" altLang="en-US" sz="2800" b="1" dirty="0">
                <a:solidFill>
                  <a:srgbClr val="008000"/>
                </a:solidFill>
                <a:latin typeface="Times New Roman" panose="02020603050405020304" pitchFamily="18" charset="0"/>
                <a:cs typeface="Times New Roman" panose="02020603050405020304" pitchFamily="18" charset="0"/>
              </a:rPr>
              <a:t> </a:t>
            </a:r>
            <a:r>
              <a:rPr lang="en-US" altLang="en-US" sz="2800" b="1" dirty="0" err="1">
                <a:solidFill>
                  <a:srgbClr val="008000"/>
                </a:solidFill>
                <a:latin typeface="Times New Roman" panose="02020603050405020304" pitchFamily="18" charset="0"/>
                <a:cs typeface="Times New Roman" panose="02020603050405020304" pitchFamily="18" charset="0"/>
              </a:rPr>
              <a:t>tình,hoạt</a:t>
            </a:r>
            <a:r>
              <a:rPr lang="en-US" altLang="en-US" sz="2800" b="1" dirty="0">
                <a:solidFill>
                  <a:srgbClr val="008000"/>
                </a:solidFill>
                <a:latin typeface="Times New Roman" panose="02020603050405020304" pitchFamily="18" charset="0"/>
                <a:cs typeface="Times New Roman" panose="02020603050405020304" pitchFamily="18" charset="0"/>
              </a:rPr>
              <a:t> </a:t>
            </a:r>
            <a:r>
              <a:rPr lang="en-US" altLang="en-US" sz="2800" b="1" dirty="0" err="1">
                <a:solidFill>
                  <a:srgbClr val="008000"/>
                </a:solidFill>
                <a:latin typeface="Times New Roman" panose="02020603050405020304" pitchFamily="18" charset="0"/>
                <a:cs typeface="Times New Roman" panose="02020603050405020304" pitchFamily="18" charset="0"/>
              </a:rPr>
              <a:t>động</a:t>
            </a:r>
            <a:r>
              <a:rPr lang="en-US" altLang="en-US" sz="2800" b="1" dirty="0">
                <a:solidFill>
                  <a:srgbClr val="008000"/>
                </a:solidFill>
                <a:latin typeface="Times New Roman" panose="02020603050405020304" pitchFamily="18" charset="0"/>
                <a:cs typeface="Times New Roman" panose="02020603050405020304" pitchFamily="18" charset="0"/>
              </a:rPr>
              <a:t> ( </a:t>
            </a:r>
            <a:r>
              <a:rPr lang="en-US" altLang="en-US" sz="2800" b="1" dirty="0" err="1">
                <a:solidFill>
                  <a:srgbClr val="008000"/>
                </a:solidFill>
                <a:latin typeface="Times New Roman" panose="02020603050405020304" pitchFamily="18" charset="0"/>
                <a:cs typeface="Times New Roman" panose="02020603050405020304" pitchFamily="18" charset="0"/>
              </a:rPr>
              <a:t>lời</a:t>
            </a:r>
            <a:r>
              <a:rPr lang="en-US" altLang="en-US" sz="2800" b="1" dirty="0">
                <a:solidFill>
                  <a:srgbClr val="008000"/>
                </a:solidFill>
                <a:latin typeface="Times New Roman" panose="02020603050405020304" pitchFamily="18" charset="0"/>
                <a:cs typeface="Times New Roman" panose="02020603050405020304" pitchFamily="18" charset="0"/>
              </a:rPr>
              <a:t> </a:t>
            </a:r>
            <a:r>
              <a:rPr lang="en-US" altLang="en-US" sz="2800" b="1" dirty="0" err="1">
                <a:solidFill>
                  <a:srgbClr val="008000"/>
                </a:solidFill>
                <a:latin typeface="Times New Roman" panose="02020603050405020304" pitchFamily="18" charset="0"/>
                <a:cs typeface="Times New Roman" panose="02020603050405020304" pitchFamily="18" charset="0"/>
              </a:rPr>
              <a:t>nói</a:t>
            </a:r>
            <a:r>
              <a:rPr lang="en-US" altLang="en-US" sz="2800" b="1" dirty="0">
                <a:solidFill>
                  <a:srgbClr val="008000"/>
                </a:solidFill>
                <a:latin typeface="Times New Roman" panose="02020603050405020304" pitchFamily="18" charset="0"/>
                <a:cs typeface="Times New Roman" panose="02020603050405020304" pitchFamily="18" charset="0"/>
              </a:rPr>
              <a:t>, </a:t>
            </a:r>
            <a:r>
              <a:rPr lang="en-US" altLang="en-US" sz="2800" b="1" dirty="0" err="1">
                <a:solidFill>
                  <a:srgbClr val="008000"/>
                </a:solidFill>
                <a:latin typeface="Times New Roman" panose="02020603050405020304" pitchFamily="18" charset="0"/>
                <a:cs typeface="Times New Roman" panose="02020603050405020304" pitchFamily="18" charset="0"/>
              </a:rPr>
              <a:t>cử</a:t>
            </a:r>
            <a:r>
              <a:rPr lang="en-US" altLang="en-US" sz="2800" b="1" dirty="0">
                <a:solidFill>
                  <a:srgbClr val="008000"/>
                </a:solidFill>
                <a:latin typeface="Times New Roman" panose="02020603050405020304" pitchFamily="18" charset="0"/>
                <a:cs typeface="Times New Roman" panose="02020603050405020304" pitchFamily="18" charset="0"/>
              </a:rPr>
              <a:t> </a:t>
            </a:r>
            <a:r>
              <a:rPr lang="en-US" altLang="en-US" sz="2800" b="1" dirty="0" err="1">
                <a:solidFill>
                  <a:srgbClr val="008000"/>
                </a:solidFill>
                <a:latin typeface="Times New Roman" panose="02020603050405020304" pitchFamily="18" charset="0"/>
                <a:cs typeface="Times New Roman" panose="02020603050405020304" pitchFamily="18" charset="0"/>
              </a:rPr>
              <a:t>chỉ</a:t>
            </a:r>
            <a:r>
              <a:rPr lang="en-US" altLang="en-US" sz="2800" b="1" dirty="0">
                <a:solidFill>
                  <a:srgbClr val="008000"/>
                </a:solidFill>
                <a:latin typeface="Times New Roman" panose="02020603050405020304" pitchFamily="18" charset="0"/>
                <a:cs typeface="Times New Roman" panose="02020603050405020304" pitchFamily="18" charset="0"/>
              </a:rPr>
              <a:t>, </a:t>
            </a:r>
            <a:r>
              <a:rPr lang="en-US" altLang="en-US" sz="2800" b="1" dirty="0" err="1">
                <a:solidFill>
                  <a:srgbClr val="008000"/>
                </a:solidFill>
                <a:latin typeface="Times New Roman" panose="02020603050405020304" pitchFamily="18" charset="0"/>
                <a:cs typeface="Times New Roman" panose="02020603050405020304" pitchFamily="18" charset="0"/>
              </a:rPr>
              <a:t>thói</a:t>
            </a:r>
            <a:r>
              <a:rPr lang="en-US" altLang="en-US" sz="2800" b="1" dirty="0">
                <a:solidFill>
                  <a:srgbClr val="008000"/>
                </a:solidFill>
                <a:latin typeface="Times New Roman" panose="02020603050405020304" pitchFamily="18" charset="0"/>
                <a:cs typeface="Times New Roman" panose="02020603050405020304" pitchFamily="18" charset="0"/>
              </a:rPr>
              <a:t> </a:t>
            </a:r>
            <a:r>
              <a:rPr lang="en-US" altLang="en-US" sz="2800" b="1" dirty="0" err="1">
                <a:solidFill>
                  <a:srgbClr val="008000"/>
                </a:solidFill>
                <a:latin typeface="Times New Roman" panose="02020603050405020304" pitchFamily="18" charset="0"/>
                <a:cs typeface="Times New Roman" panose="02020603050405020304" pitchFamily="18" charset="0"/>
              </a:rPr>
              <a:t>quen</a:t>
            </a:r>
            <a:r>
              <a:rPr lang="en-US" altLang="en-US" sz="2800" b="1" dirty="0">
                <a:solidFill>
                  <a:srgbClr val="008000"/>
                </a:solidFill>
                <a:latin typeface="Times New Roman" panose="02020603050405020304" pitchFamily="18" charset="0"/>
                <a:cs typeface="Times New Roman" panose="02020603050405020304" pitchFamily="18" charset="0"/>
              </a:rPr>
              <a:t>, </a:t>
            </a:r>
            <a:r>
              <a:rPr lang="en-US" altLang="en-US" sz="2800" b="1" dirty="0" err="1">
                <a:solidFill>
                  <a:srgbClr val="008000"/>
                </a:solidFill>
                <a:latin typeface="Times New Roman" panose="02020603050405020304" pitchFamily="18" charset="0"/>
                <a:cs typeface="Times New Roman" panose="02020603050405020304" pitchFamily="18" charset="0"/>
              </a:rPr>
              <a:t>cách</a:t>
            </a:r>
            <a:r>
              <a:rPr lang="en-US" altLang="en-US" sz="2800" b="1" dirty="0">
                <a:solidFill>
                  <a:srgbClr val="008000"/>
                </a:solidFill>
                <a:latin typeface="Times New Roman" panose="02020603050405020304" pitchFamily="18" charset="0"/>
                <a:cs typeface="Times New Roman" panose="02020603050405020304" pitchFamily="18" charset="0"/>
              </a:rPr>
              <a:t> </a:t>
            </a:r>
            <a:r>
              <a:rPr lang="en-US" altLang="en-US" sz="2800" b="1" dirty="0" err="1">
                <a:solidFill>
                  <a:srgbClr val="008000"/>
                </a:solidFill>
                <a:latin typeface="Times New Roman" panose="02020603050405020304" pitchFamily="18" charset="0"/>
                <a:cs typeface="Times New Roman" panose="02020603050405020304" pitchFamily="18" charset="0"/>
              </a:rPr>
              <a:t>cư</a:t>
            </a:r>
            <a:r>
              <a:rPr lang="en-US" altLang="en-US" sz="2800" b="1" dirty="0">
                <a:solidFill>
                  <a:srgbClr val="008000"/>
                </a:solidFill>
                <a:latin typeface="Times New Roman" panose="02020603050405020304" pitchFamily="18" charset="0"/>
                <a:cs typeface="Times New Roman" panose="02020603050405020304" pitchFamily="18" charset="0"/>
              </a:rPr>
              <a:t> </a:t>
            </a:r>
            <a:r>
              <a:rPr lang="en-US" altLang="en-US" sz="2800" b="1" dirty="0" err="1">
                <a:solidFill>
                  <a:srgbClr val="008000"/>
                </a:solidFill>
                <a:latin typeface="Times New Roman" panose="02020603050405020304" pitchFamily="18" charset="0"/>
                <a:cs typeface="Times New Roman" panose="02020603050405020304" pitchFamily="18" charset="0"/>
              </a:rPr>
              <a:t>xử</a:t>
            </a:r>
            <a:r>
              <a:rPr lang="en-US" altLang="en-US" sz="2800" b="1" dirty="0">
                <a:solidFill>
                  <a:srgbClr val="008000"/>
                </a:solidFill>
                <a:latin typeface="Times New Roman" panose="02020603050405020304" pitchFamily="18" charset="0"/>
                <a:cs typeface="Times New Roman" panose="02020603050405020304" pitchFamily="18" charset="0"/>
              </a:rPr>
              <a:t> </a:t>
            </a:r>
            <a:r>
              <a:rPr lang="en-US" altLang="en-US" sz="2800" b="1" dirty="0" err="1">
                <a:solidFill>
                  <a:srgbClr val="008000"/>
                </a:solidFill>
                <a:latin typeface="Times New Roman" panose="02020603050405020304" pitchFamily="18" charset="0"/>
                <a:cs typeface="Times New Roman" panose="02020603050405020304" pitchFamily="18" charset="0"/>
              </a:rPr>
              <a:t>với</a:t>
            </a:r>
            <a:r>
              <a:rPr lang="en-US" altLang="en-US" sz="2800" b="1" dirty="0">
                <a:solidFill>
                  <a:srgbClr val="008000"/>
                </a:solidFill>
                <a:latin typeface="Times New Roman" panose="02020603050405020304" pitchFamily="18" charset="0"/>
                <a:cs typeface="Times New Roman" panose="02020603050405020304" pitchFamily="18" charset="0"/>
              </a:rPr>
              <a:t> </a:t>
            </a:r>
            <a:r>
              <a:rPr lang="en-US" altLang="en-US" sz="2800" b="1" dirty="0" err="1">
                <a:solidFill>
                  <a:srgbClr val="008000"/>
                </a:solidFill>
                <a:latin typeface="Times New Roman" panose="02020603050405020304" pitchFamily="18" charset="0"/>
                <a:cs typeface="Times New Roman" panose="02020603050405020304" pitchFamily="18" charset="0"/>
              </a:rPr>
              <a:t>người</a:t>
            </a:r>
            <a:r>
              <a:rPr lang="en-US" altLang="en-US" sz="2800" b="1" dirty="0">
                <a:solidFill>
                  <a:srgbClr val="008000"/>
                </a:solidFill>
                <a:latin typeface="Times New Roman" panose="02020603050405020304" pitchFamily="18" charset="0"/>
                <a:cs typeface="Times New Roman" panose="02020603050405020304" pitchFamily="18" charset="0"/>
              </a:rPr>
              <a:t> </a:t>
            </a:r>
            <a:r>
              <a:rPr lang="en-US" altLang="en-US" sz="2800" b="1" dirty="0" err="1">
                <a:solidFill>
                  <a:srgbClr val="008000"/>
                </a:solidFill>
                <a:latin typeface="Times New Roman" panose="02020603050405020304" pitchFamily="18" charset="0"/>
                <a:cs typeface="Times New Roman" panose="02020603050405020304" pitchFamily="18" charset="0"/>
              </a:rPr>
              <a:t>khác</a:t>
            </a:r>
            <a:r>
              <a:rPr lang="en-US" altLang="en-US" sz="2800" b="1" dirty="0">
                <a:solidFill>
                  <a:srgbClr val="008000"/>
                </a:solidFill>
                <a:latin typeface="Times New Roman" panose="02020603050405020304" pitchFamily="18" charset="0"/>
                <a:cs typeface="Times New Roman" panose="02020603050405020304" pitchFamily="18" charset="0"/>
              </a:rPr>
              <a:t>…)</a:t>
            </a:r>
            <a:br>
              <a:rPr lang="en-US" altLang="en-US" sz="2800" b="1" dirty="0">
                <a:solidFill>
                  <a:srgbClr val="008000"/>
                </a:solidFill>
                <a:latin typeface="Times New Roman" panose="02020603050405020304" pitchFamily="18" charset="0"/>
                <a:cs typeface="Times New Roman" panose="02020603050405020304" pitchFamily="18" charset="0"/>
              </a:rPr>
            </a:br>
            <a:r>
              <a:rPr lang="en-US" altLang="en-US" sz="2800" b="1" dirty="0">
                <a:solidFill>
                  <a:srgbClr val="008000"/>
                </a:solidFill>
                <a:latin typeface="Times New Roman" panose="02020603050405020304" pitchFamily="18" charset="0"/>
                <a:cs typeface="Times New Roman" panose="02020603050405020304" pitchFamily="18" charset="0"/>
              </a:rPr>
              <a:t>3. </a:t>
            </a:r>
            <a:r>
              <a:rPr lang="en-US" altLang="en-US" sz="2800" b="1" dirty="0" err="1">
                <a:solidFill>
                  <a:srgbClr val="008000"/>
                </a:solidFill>
                <a:latin typeface="Times New Roman" panose="02020603050405020304" pitchFamily="18" charset="0"/>
                <a:cs typeface="Times New Roman" panose="02020603050405020304" pitchFamily="18" charset="0"/>
              </a:rPr>
              <a:t>Kết</a:t>
            </a:r>
            <a:r>
              <a:rPr lang="en-US" altLang="en-US" sz="2800" b="1" dirty="0">
                <a:solidFill>
                  <a:srgbClr val="008000"/>
                </a:solidFill>
                <a:latin typeface="Times New Roman" panose="02020603050405020304" pitchFamily="18" charset="0"/>
                <a:cs typeface="Times New Roman" panose="02020603050405020304" pitchFamily="18" charset="0"/>
              </a:rPr>
              <a:t> </a:t>
            </a:r>
            <a:r>
              <a:rPr lang="en-US" altLang="en-US" sz="2800" b="1" dirty="0" err="1">
                <a:solidFill>
                  <a:srgbClr val="008000"/>
                </a:solidFill>
                <a:latin typeface="Times New Roman" panose="02020603050405020304" pitchFamily="18" charset="0"/>
                <a:cs typeface="Times New Roman" panose="02020603050405020304" pitchFamily="18" charset="0"/>
              </a:rPr>
              <a:t>bài</a:t>
            </a:r>
            <a:r>
              <a:rPr lang="en-US" altLang="en-US" sz="2800" b="1" dirty="0">
                <a:solidFill>
                  <a:srgbClr val="008000"/>
                </a:solidFill>
                <a:latin typeface="Times New Roman" panose="02020603050405020304" pitchFamily="18" charset="0"/>
                <a:cs typeface="Times New Roman" panose="02020603050405020304" pitchFamily="18" charset="0"/>
              </a:rPr>
              <a:t>: </a:t>
            </a:r>
            <a:r>
              <a:rPr lang="en-US" altLang="en-US" sz="2800" b="1" dirty="0" err="1">
                <a:solidFill>
                  <a:srgbClr val="008000"/>
                </a:solidFill>
                <a:latin typeface="Times New Roman" panose="02020603050405020304" pitchFamily="18" charset="0"/>
                <a:cs typeface="Times New Roman" panose="02020603050405020304" pitchFamily="18" charset="0"/>
              </a:rPr>
              <a:t>Nêu</a:t>
            </a:r>
            <a:r>
              <a:rPr lang="en-US" altLang="en-US" sz="2800" b="1" dirty="0">
                <a:solidFill>
                  <a:srgbClr val="008000"/>
                </a:solidFill>
                <a:latin typeface="Times New Roman" panose="02020603050405020304" pitchFamily="18" charset="0"/>
                <a:cs typeface="Times New Roman" panose="02020603050405020304" pitchFamily="18" charset="0"/>
              </a:rPr>
              <a:t> </a:t>
            </a:r>
            <a:r>
              <a:rPr lang="en-US" altLang="en-US" sz="2800" b="1" dirty="0" err="1">
                <a:solidFill>
                  <a:srgbClr val="008000"/>
                </a:solidFill>
                <a:latin typeface="Times New Roman" panose="02020603050405020304" pitchFamily="18" charset="0"/>
                <a:cs typeface="Times New Roman" panose="02020603050405020304" pitchFamily="18" charset="0"/>
              </a:rPr>
              <a:t>cảm</a:t>
            </a:r>
            <a:r>
              <a:rPr lang="en-US" altLang="en-US" sz="2800" b="1" dirty="0">
                <a:solidFill>
                  <a:srgbClr val="008000"/>
                </a:solidFill>
                <a:latin typeface="Times New Roman" panose="02020603050405020304" pitchFamily="18" charset="0"/>
                <a:cs typeface="Times New Roman" panose="02020603050405020304" pitchFamily="18" charset="0"/>
              </a:rPr>
              <a:t> </a:t>
            </a:r>
            <a:r>
              <a:rPr lang="en-US" altLang="en-US" sz="2800" b="1" dirty="0" err="1">
                <a:solidFill>
                  <a:srgbClr val="008000"/>
                </a:solidFill>
                <a:latin typeface="Times New Roman" panose="02020603050405020304" pitchFamily="18" charset="0"/>
                <a:cs typeface="Times New Roman" panose="02020603050405020304" pitchFamily="18" charset="0"/>
              </a:rPr>
              <a:t>nghĩ</a:t>
            </a:r>
            <a:r>
              <a:rPr lang="en-US" altLang="en-US" sz="2800" b="1" dirty="0">
                <a:solidFill>
                  <a:srgbClr val="008000"/>
                </a:solidFill>
                <a:latin typeface="Times New Roman" panose="02020603050405020304" pitchFamily="18" charset="0"/>
                <a:cs typeface="Times New Roman" panose="02020603050405020304" pitchFamily="18" charset="0"/>
              </a:rPr>
              <a:t> </a:t>
            </a:r>
            <a:r>
              <a:rPr lang="en-US" altLang="en-US" sz="2800" b="1" dirty="0" err="1">
                <a:solidFill>
                  <a:srgbClr val="008000"/>
                </a:solidFill>
                <a:latin typeface="Times New Roman" panose="02020603050405020304" pitchFamily="18" charset="0"/>
                <a:cs typeface="Times New Roman" panose="02020603050405020304" pitchFamily="18" charset="0"/>
              </a:rPr>
              <a:t>về</a:t>
            </a:r>
            <a:r>
              <a:rPr lang="en-US" altLang="en-US" sz="2800" b="1" dirty="0">
                <a:solidFill>
                  <a:srgbClr val="008000"/>
                </a:solidFill>
                <a:latin typeface="Times New Roman" panose="02020603050405020304" pitchFamily="18" charset="0"/>
                <a:cs typeface="Times New Roman" panose="02020603050405020304" pitchFamily="18" charset="0"/>
              </a:rPr>
              <a:t> </a:t>
            </a:r>
            <a:r>
              <a:rPr lang="en-US" altLang="en-US" sz="2800" b="1" dirty="0" err="1">
                <a:solidFill>
                  <a:srgbClr val="008000"/>
                </a:solidFill>
                <a:latin typeface="Times New Roman" panose="02020603050405020304" pitchFamily="18" charset="0"/>
                <a:cs typeface="Times New Roman" panose="02020603050405020304" pitchFamily="18" charset="0"/>
              </a:rPr>
              <a:t>người</a:t>
            </a:r>
            <a:r>
              <a:rPr lang="en-US" altLang="en-US" sz="2800" b="1" dirty="0">
                <a:solidFill>
                  <a:srgbClr val="008000"/>
                </a:solidFill>
                <a:latin typeface="Times New Roman" panose="02020603050405020304" pitchFamily="18" charset="0"/>
                <a:cs typeface="Times New Roman" panose="02020603050405020304" pitchFamily="18" charset="0"/>
              </a:rPr>
              <a:t> </a:t>
            </a:r>
            <a:r>
              <a:rPr lang="en-US" altLang="en-US" sz="2800" b="1" dirty="0" err="1">
                <a:solidFill>
                  <a:srgbClr val="008000"/>
                </a:solidFill>
                <a:latin typeface="Times New Roman" panose="02020603050405020304" pitchFamily="18" charset="0"/>
                <a:cs typeface="Times New Roman" panose="02020603050405020304" pitchFamily="18" charset="0"/>
              </a:rPr>
              <a:t>được</a:t>
            </a:r>
            <a:r>
              <a:rPr lang="en-US" altLang="en-US" sz="2800" b="1" dirty="0">
                <a:solidFill>
                  <a:srgbClr val="008000"/>
                </a:solidFill>
                <a:latin typeface="Times New Roman" panose="02020603050405020304" pitchFamily="18" charset="0"/>
                <a:cs typeface="Times New Roman" panose="02020603050405020304" pitchFamily="18" charset="0"/>
              </a:rPr>
              <a:t> </a:t>
            </a:r>
            <a:r>
              <a:rPr lang="en-US" altLang="en-US" sz="2800" b="1" dirty="0" err="1">
                <a:solidFill>
                  <a:srgbClr val="008000"/>
                </a:solidFill>
                <a:latin typeface="Times New Roman" panose="02020603050405020304" pitchFamily="18" charset="0"/>
                <a:cs typeface="Times New Roman" panose="02020603050405020304" pitchFamily="18" charset="0"/>
              </a:rPr>
              <a:t>tả</a:t>
            </a:r>
            <a:r>
              <a:rPr lang="en-US" altLang="en-US" sz="2800" b="1" dirty="0">
                <a:solidFill>
                  <a:srgbClr val="00800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9174811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7" presetClass="entr" presetSubtype="0" fill="hold" grpId="0" nodeType="clickEffect">
                                  <p:stCondLst>
                                    <p:cond delay="0"/>
                                  </p:stCondLst>
                                  <p:iterate type="lt">
                                    <p:tmPct val="50000"/>
                                  </p:iterate>
                                  <p:childTnLst>
                                    <p:set>
                                      <p:cBhvr>
                                        <p:cTn id="12" dur="1" fill="hold">
                                          <p:stCondLst>
                                            <p:cond delay="0"/>
                                          </p:stCondLst>
                                        </p:cTn>
                                        <p:tgtEl>
                                          <p:spTgt spid="14"/>
                                        </p:tgtEl>
                                        <p:attrNameLst>
                                          <p:attrName>style.visibility</p:attrName>
                                        </p:attrNameLst>
                                      </p:cBhvr>
                                      <p:to>
                                        <p:strVal val="visible"/>
                                      </p:to>
                                    </p:set>
                                    <p:anim calcmode="discrete" valueType="clr">
                                      <p:cBhvr override="childStyle">
                                        <p:cTn id="13" dur="80"/>
                                        <p:tgtEl>
                                          <p:spTgt spid="14"/>
                                        </p:tgtEl>
                                        <p:attrNameLst>
                                          <p:attrName>style.color</p:attrName>
                                        </p:attrNameLst>
                                      </p:cBhvr>
                                      <p:tavLst>
                                        <p:tav tm="0">
                                          <p:val>
                                            <p:clrVal>
                                              <a:schemeClr val="accent2"/>
                                            </p:clrVal>
                                          </p:val>
                                        </p:tav>
                                        <p:tav tm="50000">
                                          <p:val>
                                            <p:clrVal>
                                              <a:schemeClr val="hlink"/>
                                            </p:clrVal>
                                          </p:val>
                                        </p:tav>
                                      </p:tavLst>
                                    </p:anim>
                                    <p:anim calcmode="discrete" valueType="clr">
                                      <p:cBhvr>
                                        <p:cTn id="14" dur="80"/>
                                        <p:tgtEl>
                                          <p:spTgt spid="14"/>
                                        </p:tgtEl>
                                        <p:attrNameLst>
                                          <p:attrName>fillcolor</p:attrName>
                                        </p:attrNameLst>
                                      </p:cBhvr>
                                      <p:tavLst>
                                        <p:tav tm="0">
                                          <p:val>
                                            <p:clrVal>
                                              <a:schemeClr val="accent2"/>
                                            </p:clrVal>
                                          </p:val>
                                        </p:tav>
                                        <p:tav tm="50000">
                                          <p:val>
                                            <p:clrVal>
                                              <a:schemeClr val="hlink"/>
                                            </p:clrVal>
                                          </p:val>
                                        </p:tav>
                                      </p:tavLst>
                                    </p:anim>
                                    <p:set>
                                      <p:cBhvr>
                                        <p:cTn id="15" dur="80"/>
                                        <p:tgtEl>
                                          <p:spTgt spid="14"/>
                                        </p:tgtEl>
                                        <p:attrNameLst>
                                          <p:attrName>fill.type</p:attrName>
                                        </p:attrNameLst>
                                      </p:cBhvr>
                                      <p:to>
                                        <p:strVal val="solid"/>
                                      </p:to>
                                    </p:set>
                                  </p:childTnLst>
                                </p:cTn>
                              </p:par>
                            </p:childTnLst>
                          </p:cTn>
                        </p:par>
                      </p:childTnLst>
                    </p:cTn>
                  </p:par>
                  <p:par>
                    <p:cTn id="16" fill="hold">
                      <p:stCondLst>
                        <p:cond delay="indefinite"/>
                      </p:stCondLst>
                      <p:childTnLst>
                        <p:par>
                          <p:cTn id="17" fill="hold">
                            <p:stCondLst>
                              <p:cond delay="0"/>
                            </p:stCondLst>
                            <p:childTnLst>
                              <p:par>
                                <p:cTn id="18" presetID="27" presetClass="entr" presetSubtype="0" fill="hold" grpId="0" nodeType="clickEffect">
                                  <p:stCondLst>
                                    <p:cond delay="0"/>
                                  </p:stCondLst>
                                  <p:iterate type="lt">
                                    <p:tmPct val="50000"/>
                                  </p:iterate>
                                  <p:childTnLst>
                                    <p:set>
                                      <p:cBhvr>
                                        <p:cTn id="19" dur="1" fill="hold">
                                          <p:stCondLst>
                                            <p:cond delay="0"/>
                                          </p:stCondLst>
                                        </p:cTn>
                                        <p:tgtEl>
                                          <p:spTgt spid="15"/>
                                        </p:tgtEl>
                                        <p:attrNameLst>
                                          <p:attrName>style.visibility</p:attrName>
                                        </p:attrNameLst>
                                      </p:cBhvr>
                                      <p:to>
                                        <p:strVal val="visible"/>
                                      </p:to>
                                    </p:set>
                                    <p:anim calcmode="discrete" valueType="clr">
                                      <p:cBhvr override="childStyle">
                                        <p:cTn id="20" dur="80"/>
                                        <p:tgtEl>
                                          <p:spTgt spid="15"/>
                                        </p:tgtEl>
                                        <p:attrNameLst>
                                          <p:attrName>style.color</p:attrName>
                                        </p:attrNameLst>
                                      </p:cBhvr>
                                      <p:tavLst>
                                        <p:tav tm="0">
                                          <p:val>
                                            <p:clrVal>
                                              <a:schemeClr val="accent2"/>
                                            </p:clrVal>
                                          </p:val>
                                        </p:tav>
                                        <p:tav tm="50000">
                                          <p:val>
                                            <p:clrVal>
                                              <a:schemeClr val="hlink"/>
                                            </p:clrVal>
                                          </p:val>
                                        </p:tav>
                                      </p:tavLst>
                                    </p:anim>
                                    <p:anim calcmode="discrete" valueType="clr">
                                      <p:cBhvr>
                                        <p:cTn id="21" dur="80"/>
                                        <p:tgtEl>
                                          <p:spTgt spid="15"/>
                                        </p:tgtEl>
                                        <p:attrNameLst>
                                          <p:attrName>fillcolor</p:attrName>
                                        </p:attrNameLst>
                                      </p:cBhvr>
                                      <p:tavLst>
                                        <p:tav tm="0">
                                          <p:val>
                                            <p:clrVal>
                                              <a:schemeClr val="accent2"/>
                                            </p:clrVal>
                                          </p:val>
                                        </p:tav>
                                        <p:tav tm="50000">
                                          <p:val>
                                            <p:clrVal>
                                              <a:schemeClr val="hlink"/>
                                            </p:clrVal>
                                          </p:val>
                                        </p:tav>
                                      </p:tavLst>
                                    </p:anim>
                                    <p:set>
                                      <p:cBhvr>
                                        <p:cTn id="22" dur="80"/>
                                        <p:tgtEl>
                                          <p:spTgt spid="15"/>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5370" y="1633681"/>
            <a:ext cx="11702375" cy="6555641"/>
          </a:xfrm>
          <a:prstGeom prst="rect">
            <a:avLst/>
          </a:prstGeom>
          <a:noFill/>
        </p:spPr>
        <p:txBody>
          <a:bodyPr wrap="square" rtlCol="0">
            <a:spAutoFit/>
          </a:bodyPr>
          <a:lstStyle/>
          <a:p>
            <a:pPr algn="just"/>
            <a:r>
              <a:rPr lang="en-US" sz="2800" dirty="0">
                <a:solidFill>
                  <a:srgbClr val="002060"/>
                </a:solidFill>
                <a:latin typeface="+mj-lt"/>
              </a:rPr>
              <a:t>       </a:t>
            </a:r>
            <a:r>
              <a:rPr lang="vi-VN" sz="2800" dirty="0">
                <a:solidFill>
                  <a:srgbClr val="002060"/>
                </a:solidFill>
                <a:latin typeface="+mj-lt"/>
              </a:rPr>
              <a:t>Cô giáo em cao cao, dáng người thon gọn, mặc áo dài rất đẹp. </a:t>
            </a:r>
            <a:r>
              <a:rPr lang="en-US" sz="2800" dirty="0" err="1">
                <a:solidFill>
                  <a:srgbClr val="002060"/>
                </a:solidFill>
                <a:latin typeface="+mj-lt"/>
                <a:cs typeface="Times New Roman" pitchFamily="18" charset="0"/>
              </a:rPr>
              <a:t>Cô</a:t>
            </a:r>
            <a:r>
              <a:rPr lang="en-US" sz="2800" dirty="0">
                <a:solidFill>
                  <a:srgbClr val="002060"/>
                </a:solidFill>
                <a:latin typeface="+mj-lt"/>
              </a:rPr>
              <a:t> b</a:t>
            </a:r>
            <a:r>
              <a:rPr lang="vi-VN" sz="2800" dirty="0">
                <a:solidFill>
                  <a:srgbClr val="002060"/>
                </a:solidFill>
                <a:latin typeface="+mj-lt"/>
              </a:rPr>
              <a:t>ước vào lớp</a:t>
            </a:r>
            <a:r>
              <a:rPr lang="en-US" sz="2800" dirty="0">
                <a:solidFill>
                  <a:srgbClr val="002060"/>
                </a:solidFill>
                <a:latin typeface="+mj-lt"/>
              </a:rPr>
              <a:t>, </a:t>
            </a:r>
            <a:r>
              <a:rPr lang="vi-VN" sz="2800" dirty="0">
                <a:solidFill>
                  <a:srgbClr val="002060"/>
                </a:solidFill>
                <a:latin typeface="+mj-lt"/>
              </a:rPr>
              <a:t>dịu dàng mời cả lớp ngồi xuống. Bắt đầu giờ học, cô nhẹ nhàng viết lên bảng dòng chữ</a:t>
            </a:r>
            <a:r>
              <a:rPr lang="en-US" sz="2800" dirty="0">
                <a:solidFill>
                  <a:srgbClr val="002060"/>
                </a:solidFill>
                <a:latin typeface="+mj-lt"/>
              </a:rPr>
              <a:t> </a:t>
            </a:r>
            <a:r>
              <a:rPr lang="en-US" sz="2800" dirty="0" err="1">
                <a:solidFill>
                  <a:srgbClr val="002060"/>
                </a:solidFill>
                <a:latin typeface="Times New Roman" panose="02020603050405020304" pitchFamily="18" charset="0"/>
                <a:cs typeface="Times New Roman" panose="02020603050405020304" pitchFamily="18" charset="0"/>
              </a:rPr>
              <a:t>rất</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đẹp</a:t>
            </a:r>
            <a:r>
              <a:rPr lang="en-US" sz="2800" dirty="0">
                <a:solidFill>
                  <a:srgbClr val="002060"/>
                </a:solidFill>
                <a:latin typeface="+mj-lt"/>
                <a:cs typeface="Times New Roman" pitchFamily="18" charset="0"/>
              </a:rPr>
              <a:t>,</a:t>
            </a:r>
            <a:r>
              <a:rPr lang="vi-VN" sz="2800" dirty="0">
                <a:solidFill>
                  <a:srgbClr val="002060"/>
                </a:solidFill>
                <a:latin typeface="+mj-lt"/>
                <a:cs typeface="Times New Roman" pitchFamily="18" charset="0"/>
              </a:rPr>
              <a:t> </a:t>
            </a:r>
            <a:r>
              <a:rPr lang="vi-VN" sz="2800" dirty="0">
                <a:solidFill>
                  <a:srgbClr val="002060"/>
                </a:solidFill>
                <a:latin typeface="+mj-lt"/>
              </a:rPr>
              <a:t>mềm mại. Cô giảng bài rất dễ hiểu. Giọng đọc của cô ấm áp và truyền cảm. Khi giảng bài, khuôn mặt của cô luôn tươi cười biểu lộ sự thân thiện. Bàn tay cô nhẹ nhàng đánh nhịp theo từng câu văn, câu thơ. Đôi mắt cô luôn nhìn thẳng về phía học sinh thể hiện sự cổ vũ, động viên chúng em. Cô giảng bài say sưa đến nỗi trán cô lấm tấm những giọt mồ hôi mà cô vẫn không để ý. Thỉnh thoảng cô đi xuống lớp xem chúng em ghi bài, thảo luận nhóm. Trong bài giảng, cô thường đặt câu hỏi từ dễ đến khó để kích thích sự suy nghĩ của tất cả học sinh trong lớp</a:t>
            </a:r>
            <a:r>
              <a:rPr lang="en-US" sz="2800" dirty="0">
                <a:solidFill>
                  <a:srgbClr val="002060"/>
                </a:solidFill>
                <a:latin typeface="+mj-lt"/>
              </a:rPr>
              <a:t>.</a:t>
            </a:r>
            <a:r>
              <a:rPr lang="vi-VN" sz="2800" dirty="0">
                <a:solidFill>
                  <a:srgbClr val="002060"/>
                </a:solidFill>
                <a:latin typeface="+mj-lt"/>
              </a:rPr>
              <a:t>Trong những giờ học căng thẳng, cô thường kể cho chúng em nghe những mẩu chuyện ngắn rất hay và bổ ích. Cả lớp em ai cũng yêu quý và kính trọng cô.</a:t>
            </a:r>
            <a:endParaRPr lang="en-US" sz="2800" dirty="0">
              <a:solidFill>
                <a:srgbClr val="002060"/>
              </a:solidFill>
              <a:latin typeface="+mj-lt"/>
            </a:endParaRPr>
          </a:p>
          <a:p>
            <a:pPr algn="just"/>
            <a:br>
              <a:rPr lang="vi-VN" sz="2800" dirty="0">
                <a:solidFill>
                  <a:srgbClr val="002060"/>
                </a:solidFill>
                <a:latin typeface="+mj-lt"/>
              </a:rPr>
            </a:br>
            <a:br>
              <a:rPr lang="vi-VN" sz="2800" dirty="0">
                <a:solidFill>
                  <a:srgbClr val="002060"/>
                </a:solidFill>
              </a:rPr>
            </a:br>
            <a:endParaRPr lang="vi-VN" sz="2800" dirty="0">
              <a:solidFill>
                <a:srgbClr val="002060"/>
              </a:solidFill>
              <a:latin typeface="Times New Roman" panose="02020603050405020304" pitchFamily="18" charset="0"/>
              <a:cs typeface="Times New Roman" panose="02020603050405020304" pitchFamily="18" charset="0"/>
            </a:endParaRPr>
          </a:p>
        </p:txBody>
      </p:sp>
      <p:grpSp>
        <p:nvGrpSpPr>
          <p:cNvPr id="6" name="Group 19"/>
          <p:cNvGrpSpPr>
            <a:grpSpLocks/>
          </p:cNvGrpSpPr>
          <p:nvPr/>
        </p:nvGrpSpPr>
        <p:grpSpPr bwMode="auto">
          <a:xfrm>
            <a:off x="0" y="0"/>
            <a:ext cx="12192000" cy="1252802"/>
            <a:chOff x="0" y="0"/>
            <a:chExt cx="9216" cy="947"/>
          </a:xfrm>
        </p:grpSpPr>
        <p:pic>
          <p:nvPicPr>
            <p:cNvPr id="7" name="Picture 4" descr="Picture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181" cy="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5" descr="Picture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8099" y="-170"/>
              <a:ext cx="947" cy="1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TextBox 1"/>
          <p:cNvSpPr txBox="1"/>
          <p:nvPr/>
        </p:nvSpPr>
        <p:spPr>
          <a:xfrm>
            <a:off x="780191" y="1307634"/>
            <a:ext cx="2144111" cy="461665"/>
          </a:xfrm>
          <a:prstGeom prst="rect">
            <a:avLst/>
          </a:prstGeom>
          <a:noFill/>
        </p:spPr>
        <p:txBody>
          <a:bodyPr wrap="square" rtlCol="0">
            <a:spAutoFit/>
          </a:bodyPr>
          <a:lstStyle/>
          <a:p>
            <a:r>
              <a:rPr lang="en-US" sz="2400" b="1" u="sng" dirty="0" err="1">
                <a:solidFill>
                  <a:srgbClr val="0070C0"/>
                </a:solidFill>
                <a:latin typeface="Times New Roman" panose="02020603050405020304" pitchFamily="18" charset="0"/>
                <a:cs typeface="Times New Roman" panose="02020603050405020304" pitchFamily="18" charset="0"/>
              </a:rPr>
              <a:t>Tham</a:t>
            </a:r>
            <a:r>
              <a:rPr lang="en-US" sz="2400" b="1" u="sng" dirty="0">
                <a:solidFill>
                  <a:srgbClr val="0070C0"/>
                </a:solidFill>
                <a:latin typeface="Times New Roman" panose="02020603050405020304" pitchFamily="18" charset="0"/>
                <a:cs typeface="Times New Roman" panose="02020603050405020304" pitchFamily="18" charset="0"/>
              </a:rPr>
              <a:t> </a:t>
            </a:r>
            <a:r>
              <a:rPr lang="en-US" sz="2400" b="1" u="sng" dirty="0" err="1">
                <a:solidFill>
                  <a:srgbClr val="0070C0"/>
                </a:solidFill>
                <a:latin typeface="Times New Roman" panose="02020603050405020304" pitchFamily="18" charset="0"/>
                <a:cs typeface="Times New Roman" panose="02020603050405020304" pitchFamily="18" charset="0"/>
              </a:rPr>
              <a:t>khảo</a:t>
            </a:r>
            <a:endParaRPr lang="en-US" sz="2400" b="1" u="sng" dirty="0">
              <a:solidFill>
                <a:srgbClr val="0070C0"/>
              </a:solidFill>
              <a:latin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a16="http://schemas.microsoft.com/office/drawing/2014/main" id="{422DBCF5-F471-416F-88A3-548E455B5667}"/>
              </a:ext>
            </a:extLst>
          </p:cNvPr>
          <p:cNvSpPr txBox="1"/>
          <p:nvPr/>
        </p:nvSpPr>
        <p:spPr bwMode="auto">
          <a:xfrm>
            <a:off x="1812767" y="76192"/>
            <a:ext cx="7644063"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algn="ctr"/>
            <a:endParaRPr lang="en-US" sz="2800" b="1" dirty="0">
              <a:solidFill>
                <a:srgbClr val="0000FF"/>
              </a:solidFill>
              <a:latin typeface="Times New Roman" pitchFamily="18" charset="0"/>
              <a:cs typeface="Times New Roman" pitchFamily="18" charset="0"/>
            </a:endParaRPr>
          </a:p>
          <a:p>
            <a:pPr algn="ctr"/>
            <a:r>
              <a:rPr lang="en-US" sz="2800" b="1" u="sng" dirty="0" err="1">
                <a:solidFill>
                  <a:srgbClr val="0000FF"/>
                </a:solidFill>
                <a:latin typeface="Times New Roman" pitchFamily="18" charset="0"/>
                <a:cs typeface="Times New Roman" pitchFamily="18" charset="0"/>
              </a:rPr>
              <a:t>Tập</a:t>
            </a:r>
            <a:r>
              <a:rPr lang="en-US" sz="2800" b="1" u="sng" dirty="0">
                <a:solidFill>
                  <a:srgbClr val="0000FF"/>
                </a:solidFill>
                <a:latin typeface="Times New Roman" pitchFamily="18" charset="0"/>
                <a:cs typeface="Times New Roman" pitchFamily="18" charset="0"/>
              </a:rPr>
              <a:t> </a:t>
            </a:r>
            <a:r>
              <a:rPr lang="en-US" sz="2800" b="1" u="sng" dirty="0" err="1">
                <a:solidFill>
                  <a:srgbClr val="0000FF"/>
                </a:solidFill>
                <a:latin typeface="Times New Roman" pitchFamily="18" charset="0"/>
                <a:cs typeface="Times New Roman" pitchFamily="18" charset="0"/>
              </a:rPr>
              <a:t>làm</a:t>
            </a:r>
            <a:r>
              <a:rPr lang="en-US" sz="2800" b="1" u="sng" dirty="0">
                <a:solidFill>
                  <a:srgbClr val="0000FF"/>
                </a:solidFill>
                <a:latin typeface="Times New Roman" pitchFamily="18" charset="0"/>
                <a:cs typeface="Times New Roman" pitchFamily="18" charset="0"/>
              </a:rPr>
              <a:t> </a:t>
            </a:r>
            <a:r>
              <a:rPr lang="en-US" sz="2800" b="1" u="sng" dirty="0" err="1">
                <a:solidFill>
                  <a:srgbClr val="0000FF"/>
                </a:solidFill>
                <a:latin typeface="Times New Roman" pitchFamily="18" charset="0"/>
                <a:cs typeface="Times New Roman" pitchFamily="18" charset="0"/>
              </a:rPr>
              <a:t>văn</a:t>
            </a:r>
            <a:endParaRPr lang="en-US" sz="2800" b="1" u="sng" dirty="0">
              <a:solidFill>
                <a:srgbClr val="0000FF"/>
              </a:solidFill>
              <a:latin typeface="Times New Roman" pitchFamily="18" charset="0"/>
              <a:cs typeface="Times New Roman" pitchFamily="18" charset="0"/>
            </a:endParaRPr>
          </a:p>
          <a:p>
            <a:pPr algn="ctr"/>
            <a:r>
              <a:rPr lang="en-US" altLang="en-US" sz="2800" b="1" dirty="0" err="1">
                <a:solidFill>
                  <a:srgbClr val="FF0000"/>
                </a:solidFill>
                <a:latin typeface="Times New Roman" panose="02020603050405020304" pitchFamily="18" charset="0"/>
              </a:rPr>
              <a:t>Luyện</a:t>
            </a:r>
            <a:r>
              <a:rPr lang="en-US" altLang="en-US" sz="2800" b="1" dirty="0">
                <a:solidFill>
                  <a:srgbClr val="FF0000"/>
                </a:solidFill>
                <a:latin typeface="Times New Roman" panose="02020603050405020304" pitchFamily="18" charset="0"/>
              </a:rPr>
              <a:t> </a:t>
            </a:r>
            <a:r>
              <a:rPr lang="en-US" altLang="en-US" sz="2800" b="1" dirty="0" err="1">
                <a:solidFill>
                  <a:srgbClr val="FF0000"/>
                </a:solidFill>
                <a:latin typeface="Times New Roman" panose="02020603050405020304" pitchFamily="18" charset="0"/>
              </a:rPr>
              <a:t>tập</a:t>
            </a:r>
            <a:r>
              <a:rPr lang="en-US" altLang="en-US" sz="2800" b="1" dirty="0">
                <a:solidFill>
                  <a:srgbClr val="FF0000"/>
                </a:solidFill>
                <a:latin typeface="Times New Roman" panose="02020603050405020304" pitchFamily="18" charset="0"/>
              </a:rPr>
              <a:t> </a:t>
            </a:r>
            <a:r>
              <a:rPr lang="en-US" altLang="en-US" sz="2800" b="1" dirty="0" err="1">
                <a:solidFill>
                  <a:srgbClr val="FF0000"/>
                </a:solidFill>
                <a:latin typeface="Times New Roman" panose="02020603050405020304" pitchFamily="18" charset="0"/>
              </a:rPr>
              <a:t>tả</a:t>
            </a:r>
            <a:r>
              <a:rPr lang="en-US" altLang="en-US" sz="2800" b="1" dirty="0">
                <a:solidFill>
                  <a:srgbClr val="FF0000"/>
                </a:solidFill>
                <a:latin typeface="Times New Roman" panose="02020603050405020304" pitchFamily="18" charset="0"/>
              </a:rPr>
              <a:t> </a:t>
            </a:r>
            <a:r>
              <a:rPr lang="en-US" altLang="en-US" sz="2800" b="1" dirty="0" err="1">
                <a:solidFill>
                  <a:srgbClr val="FF0000"/>
                </a:solidFill>
                <a:latin typeface="Times New Roman" panose="02020603050405020304" pitchFamily="18" charset="0"/>
              </a:rPr>
              <a:t>người</a:t>
            </a:r>
            <a:r>
              <a:rPr lang="en-US" altLang="en-US" sz="2800" b="1" dirty="0">
                <a:solidFill>
                  <a:srgbClr val="FF0000"/>
                </a:solidFill>
                <a:latin typeface="Times New Roman" panose="02020603050405020304" pitchFamily="18" charset="0"/>
              </a:rPr>
              <a:t> </a:t>
            </a:r>
            <a:r>
              <a:rPr lang="en-US" sz="2800" i="1" dirty="0">
                <a:solidFill>
                  <a:srgbClr val="0000FF"/>
                </a:solidFill>
                <a:latin typeface="Times New Roman" pitchFamily="18" charset="0"/>
                <a:cs typeface="Times New Roman" pitchFamily="18" charset="0"/>
              </a:rPr>
              <a:t>(</a:t>
            </a:r>
            <a:r>
              <a:rPr lang="en-US" sz="2800" i="1" dirty="0" err="1">
                <a:solidFill>
                  <a:srgbClr val="0000FF"/>
                </a:solidFill>
                <a:latin typeface="Times New Roman" pitchFamily="18" charset="0"/>
                <a:cs typeface="Times New Roman" pitchFamily="18" charset="0"/>
              </a:rPr>
              <a:t>Tả</a:t>
            </a:r>
            <a:r>
              <a:rPr lang="en-US" sz="2800" i="1" dirty="0">
                <a:solidFill>
                  <a:srgbClr val="0000FF"/>
                </a:solidFill>
                <a:latin typeface="Times New Roman" pitchFamily="18" charset="0"/>
                <a:cs typeface="Times New Roman" pitchFamily="18" charset="0"/>
              </a:rPr>
              <a:t> </a:t>
            </a:r>
            <a:r>
              <a:rPr lang="en-US" sz="2800" i="1" dirty="0" err="1">
                <a:solidFill>
                  <a:srgbClr val="0000FF"/>
                </a:solidFill>
                <a:latin typeface="Times New Roman" pitchFamily="18" charset="0"/>
                <a:cs typeface="Times New Roman" pitchFamily="18" charset="0"/>
              </a:rPr>
              <a:t>hoạt</a:t>
            </a:r>
            <a:r>
              <a:rPr lang="en-US" sz="2800" i="1" dirty="0">
                <a:solidFill>
                  <a:srgbClr val="0000FF"/>
                </a:solidFill>
                <a:latin typeface="Times New Roman" pitchFamily="18" charset="0"/>
                <a:cs typeface="Times New Roman" pitchFamily="18" charset="0"/>
              </a:rPr>
              <a:t> </a:t>
            </a:r>
            <a:r>
              <a:rPr lang="en-US" sz="2800" i="1" dirty="0" err="1">
                <a:solidFill>
                  <a:srgbClr val="0000FF"/>
                </a:solidFill>
                <a:latin typeface="Times New Roman" pitchFamily="18" charset="0"/>
                <a:cs typeface="Times New Roman" pitchFamily="18" charset="0"/>
              </a:rPr>
              <a:t>động</a:t>
            </a:r>
            <a:r>
              <a:rPr lang="en-US" sz="2800" i="1" dirty="0">
                <a:solidFill>
                  <a:srgbClr val="0000FF"/>
                </a:solidFill>
                <a:latin typeface="Times New Roman" pitchFamily="18" charset="0"/>
                <a:cs typeface="Times New Roman" pitchFamily="18" charset="0"/>
              </a:rPr>
              <a:t>)</a:t>
            </a:r>
            <a:endParaRPr lang="en-US" sz="2800" i="1" dirty="0">
              <a:solidFill>
                <a:srgbClr val="0070C0"/>
              </a:solidFill>
              <a:latin typeface="Times New Roman" pitchFamily="18" charset="0"/>
              <a:ea typeface="SimSun" pitchFamily="2" charset="-122"/>
            </a:endParaRPr>
          </a:p>
        </p:txBody>
      </p:sp>
    </p:spTree>
    <p:extLst>
      <p:ext uri="{BB962C8B-B14F-4D97-AF65-F5344CB8AC3E}">
        <p14:creationId xmlns:p14="http://schemas.microsoft.com/office/powerpoint/2010/main" val="3675909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1000" fill="hold"/>
                                        <p:tgtEl>
                                          <p:spTgt spid="4"/>
                                        </p:tgtEl>
                                        <p:attrNameLst>
                                          <p:attrName>ppt_w</p:attrName>
                                        </p:attrNameLst>
                                      </p:cBhvr>
                                      <p:tavLst>
                                        <p:tav tm="0">
                                          <p:val>
                                            <p:strVal val="#ppt_w*0.70"/>
                                          </p:val>
                                        </p:tav>
                                        <p:tav tm="100000">
                                          <p:val>
                                            <p:strVal val="#ppt_w"/>
                                          </p:val>
                                        </p:tav>
                                      </p:tavLst>
                                    </p:anim>
                                    <p:anim calcmode="lin" valueType="num">
                                      <p:cBhvr>
                                        <p:cTn id="15" dur="1000" fill="hold"/>
                                        <p:tgtEl>
                                          <p:spTgt spid="4"/>
                                        </p:tgtEl>
                                        <p:attrNameLst>
                                          <p:attrName>ppt_h</p:attrName>
                                        </p:attrNameLst>
                                      </p:cBhvr>
                                      <p:tavLst>
                                        <p:tav tm="0">
                                          <p:val>
                                            <p:strVal val="#ppt_h"/>
                                          </p:val>
                                        </p:tav>
                                        <p:tav tm="100000">
                                          <p:val>
                                            <p:strVal val="#ppt_h"/>
                                          </p:val>
                                        </p:tav>
                                      </p:tavLst>
                                    </p:anim>
                                    <p:animEffect transition="in" filter="fade">
                                      <p:cBhvr>
                                        <p:cTn id="16"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19"/>
          <p:cNvGrpSpPr>
            <a:grpSpLocks/>
          </p:cNvGrpSpPr>
          <p:nvPr/>
        </p:nvGrpSpPr>
        <p:grpSpPr bwMode="auto">
          <a:xfrm>
            <a:off x="0" y="0"/>
            <a:ext cx="12192000" cy="1252802"/>
            <a:chOff x="0" y="0"/>
            <a:chExt cx="9216" cy="947"/>
          </a:xfrm>
        </p:grpSpPr>
        <p:pic>
          <p:nvPicPr>
            <p:cNvPr id="7" name="Picture 4" descr="Picture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181" cy="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5" descr="Picture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8099" y="-170"/>
              <a:ext cx="947" cy="1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TextBox 1"/>
          <p:cNvSpPr txBox="1"/>
          <p:nvPr/>
        </p:nvSpPr>
        <p:spPr>
          <a:xfrm>
            <a:off x="780191" y="1345771"/>
            <a:ext cx="2144111" cy="461665"/>
          </a:xfrm>
          <a:prstGeom prst="rect">
            <a:avLst/>
          </a:prstGeom>
          <a:noFill/>
        </p:spPr>
        <p:txBody>
          <a:bodyPr wrap="square" rtlCol="0">
            <a:spAutoFit/>
          </a:bodyPr>
          <a:lstStyle/>
          <a:p>
            <a:r>
              <a:rPr lang="en-US" sz="2400" b="1" u="sng" dirty="0" err="1">
                <a:solidFill>
                  <a:srgbClr val="0070C0"/>
                </a:solidFill>
                <a:latin typeface="Times New Roman" panose="02020603050405020304" pitchFamily="18" charset="0"/>
                <a:cs typeface="Times New Roman" panose="02020603050405020304" pitchFamily="18" charset="0"/>
              </a:rPr>
              <a:t>Tham</a:t>
            </a:r>
            <a:r>
              <a:rPr lang="en-US" sz="2400" b="1" u="sng" dirty="0">
                <a:solidFill>
                  <a:srgbClr val="0070C0"/>
                </a:solidFill>
                <a:latin typeface="Times New Roman" panose="02020603050405020304" pitchFamily="18" charset="0"/>
                <a:cs typeface="Times New Roman" panose="02020603050405020304" pitchFamily="18" charset="0"/>
              </a:rPr>
              <a:t> </a:t>
            </a:r>
            <a:r>
              <a:rPr lang="en-US" sz="2400" b="1" u="sng" dirty="0" err="1">
                <a:solidFill>
                  <a:srgbClr val="0070C0"/>
                </a:solidFill>
                <a:latin typeface="Times New Roman" panose="02020603050405020304" pitchFamily="18" charset="0"/>
                <a:cs typeface="Times New Roman" panose="02020603050405020304" pitchFamily="18" charset="0"/>
              </a:rPr>
              <a:t>khảo</a:t>
            </a:r>
            <a:endParaRPr lang="en-US" sz="2400" b="1" u="sng" dirty="0">
              <a:solidFill>
                <a:srgbClr val="0070C0"/>
              </a:solidFill>
              <a:latin typeface="Times New Roman" panose="02020603050405020304" pitchFamily="18" charset="0"/>
              <a:cs typeface="Times New Roman" panose="02020603050405020304" pitchFamily="18" charset="0"/>
            </a:endParaRPr>
          </a:p>
        </p:txBody>
      </p:sp>
      <p:sp>
        <p:nvSpPr>
          <p:cNvPr id="11" name="Rectangle 10">
            <a:extLst>
              <a:ext uri="{FF2B5EF4-FFF2-40B4-BE49-F238E27FC236}">
                <a16:creationId xmlns:a16="http://schemas.microsoft.com/office/drawing/2014/main" id="{A55122E0-1297-4576-AC8D-48954656384B}"/>
              </a:ext>
            </a:extLst>
          </p:cNvPr>
          <p:cNvSpPr>
            <a:spLocks noChangeArrowheads="1"/>
          </p:cNvSpPr>
          <p:nvPr/>
        </p:nvSpPr>
        <p:spPr bwMode="auto">
          <a:xfrm>
            <a:off x="786852" y="1672594"/>
            <a:ext cx="10807429" cy="5262979"/>
          </a:xfrm>
          <a:prstGeom prst="rect">
            <a:avLst/>
          </a:prstGeom>
          <a:noFill/>
          <a:ln>
            <a:noFill/>
          </a:ln>
          <a:effectLst>
            <a:prstShdw prst="shdw17" dist="17961" dir="2700000">
              <a:schemeClr val="bg2"/>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just">
              <a:spcBef>
                <a:spcPct val="20000"/>
              </a:spcBef>
              <a:buFont typeface="Arial" panose="020B0604020202020204" pitchFamily="34" charset="0"/>
              <a:buNone/>
            </a:pPr>
            <a:r>
              <a:rPr lang="en-US" altLang="en-US" sz="2800" dirty="0">
                <a:solidFill>
                  <a:srgbClr val="800080"/>
                </a:solidFill>
                <a:latin typeface="Arial" panose="020B0604020202020204" pitchFamily="34" charset="0"/>
              </a:rPr>
              <a:t>       </a:t>
            </a:r>
            <a:r>
              <a:rPr lang="vi-VN" altLang="en-US" sz="2800" dirty="0">
                <a:solidFill>
                  <a:srgbClr val="800080"/>
                </a:solidFill>
                <a:latin typeface="Times New Roman" panose="02020603050405020304" pitchFamily="18" charset="0"/>
              </a:rPr>
              <a:t>Vào ngày này</a:t>
            </a:r>
            <a:r>
              <a:rPr lang="en-US" altLang="en-US" sz="2800" dirty="0">
                <a:solidFill>
                  <a:srgbClr val="800080"/>
                </a:solidFill>
                <a:latin typeface="Times New Roman" panose="02020603050405020304" pitchFamily="18" charset="0"/>
              </a:rPr>
              <a:t> </a:t>
            </a:r>
            <a:r>
              <a:rPr lang="en-US" altLang="en-US" sz="2800" dirty="0" err="1">
                <a:solidFill>
                  <a:srgbClr val="800080"/>
                </a:solidFill>
                <a:latin typeface="Times New Roman" panose="02020603050405020304" pitchFamily="18" charset="0"/>
              </a:rPr>
              <a:t>gần</a:t>
            </a:r>
            <a:r>
              <a:rPr lang="vi-VN" altLang="en-US" sz="2800" dirty="0">
                <a:solidFill>
                  <a:srgbClr val="800080"/>
                </a:solidFill>
                <a:latin typeface="Times New Roman" panose="02020603050405020304" pitchFamily="18" charset="0"/>
              </a:rPr>
              <a:t> hai năm trước, gia đình em đã đón một thành viên mới vô cùng đáng yêu. Đó là bé Bi</a:t>
            </a:r>
            <a:r>
              <a:rPr lang="en-US" altLang="en-US" sz="2800" dirty="0">
                <a:solidFill>
                  <a:srgbClr val="800080"/>
                </a:solidFill>
                <a:latin typeface="Times New Roman" panose="02020603050405020304" pitchFamily="18" charset="0"/>
              </a:rPr>
              <a:t>n</a:t>
            </a:r>
            <a:r>
              <a:rPr lang="vi-VN" altLang="en-US" sz="2800" dirty="0">
                <a:solidFill>
                  <a:srgbClr val="800080"/>
                </a:solidFill>
                <a:latin typeface="Times New Roman" panose="02020603050405020304" pitchFamily="18" charset="0"/>
              </a:rPr>
              <a:t> - người em trai của em. Bé </a:t>
            </a:r>
            <a:r>
              <a:rPr lang="en-US" altLang="en-US" sz="2800" dirty="0">
                <a:solidFill>
                  <a:srgbClr val="800080"/>
                </a:solidFill>
                <a:latin typeface="Times New Roman" panose="02020603050405020304" pitchFamily="18" charset="0"/>
              </a:rPr>
              <a:t>B</a:t>
            </a:r>
            <a:r>
              <a:rPr lang="vi-VN" altLang="en-US" sz="2800" dirty="0">
                <a:solidFill>
                  <a:srgbClr val="800080"/>
                </a:solidFill>
                <a:latin typeface="Times New Roman" panose="02020603050405020304" pitchFamily="18" charset="0"/>
              </a:rPr>
              <a:t>i</a:t>
            </a:r>
            <a:r>
              <a:rPr lang="en-US" altLang="en-US" sz="2800" dirty="0">
                <a:solidFill>
                  <a:srgbClr val="800080"/>
                </a:solidFill>
                <a:latin typeface="Times New Roman" panose="02020603050405020304" pitchFamily="18" charset="0"/>
              </a:rPr>
              <a:t>n</a:t>
            </a:r>
            <a:r>
              <a:rPr lang="vi-VN" altLang="en-US" sz="2800" dirty="0">
                <a:solidFill>
                  <a:srgbClr val="800080"/>
                </a:solidFill>
                <a:latin typeface="Times New Roman" panose="02020603050405020304" pitchFamily="18" charset="0"/>
              </a:rPr>
              <a:t> bây giờ đã</a:t>
            </a:r>
            <a:r>
              <a:rPr lang="en-US" altLang="en-US" sz="2800" dirty="0">
                <a:solidFill>
                  <a:srgbClr val="800080"/>
                </a:solidFill>
                <a:latin typeface="Times New Roman" panose="02020603050405020304" pitchFamily="18" charset="0"/>
              </a:rPr>
              <a:t> </a:t>
            </a:r>
            <a:r>
              <a:rPr lang="en-US" altLang="en-US" sz="2800" dirty="0" err="1">
                <a:solidFill>
                  <a:srgbClr val="800080"/>
                </a:solidFill>
                <a:latin typeface="Times New Roman" panose="02020603050405020304" pitchFamily="18" charset="0"/>
              </a:rPr>
              <a:t>gần</a:t>
            </a:r>
            <a:r>
              <a:rPr lang="vi-VN" altLang="en-US" sz="2800" dirty="0">
                <a:solidFill>
                  <a:srgbClr val="800080"/>
                </a:solidFill>
                <a:latin typeface="Times New Roman" panose="02020603050405020304" pitchFamily="18" charset="0"/>
              </a:rPr>
              <a:t> hai tuổi. Bé đang chập chững biết đi và học nói. Dáng đi của bé khá liêu xiêu do chưa được cứng cáp, bé cứ đi được một đoạn ngắn rồi lại ngã xuống. Được sự động viên, reo hò cổ vũ của mọi người, bé không khóc mà tươi cười đứng dậy đi tiếp, vẫn cái dáng đi liêu xiêu ấy cũng làm cho trái tim của mọi người xung quanh nghiêng ngả vì bé quá đáng yêu. Bé rất hay bi bô tập nói, em là người hay dạy bé nói nhiều nhất nhà. Bé đã bi</a:t>
            </a:r>
            <a:r>
              <a:rPr lang="en-US" altLang="en-US" sz="2800" dirty="0">
                <a:solidFill>
                  <a:srgbClr val="800080"/>
                </a:solidFill>
                <a:latin typeface="Times New Roman" panose="02020603050405020304" pitchFamily="18" charset="0"/>
              </a:rPr>
              <a:t>ế</a:t>
            </a:r>
            <a:r>
              <a:rPr lang="vi-VN" altLang="en-US" sz="2800" dirty="0">
                <a:solidFill>
                  <a:srgbClr val="800080"/>
                </a:solidFill>
                <a:latin typeface="Times New Roman" panose="02020603050405020304" pitchFamily="18" charset="0"/>
              </a:rPr>
              <a:t>t chào, gọi ba, bà ơi. Cái giọng ngọng ngọng, chưa rõ thành lời rồi lúc nào cũng </a:t>
            </a:r>
            <a:r>
              <a:rPr lang="en-US" altLang="en-US" sz="2800" dirty="0" err="1">
                <a:solidFill>
                  <a:srgbClr val="800080"/>
                </a:solidFill>
                <a:latin typeface="Times New Roman" panose="02020603050405020304" pitchFamily="18" charset="0"/>
              </a:rPr>
              <a:t>nh</a:t>
            </a:r>
            <a:r>
              <a:rPr lang="vi-VN" altLang="en-US" sz="2800" dirty="0">
                <a:solidFill>
                  <a:srgbClr val="800080"/>
                </a:solidFill>
                <a:latin typeface="Times New Roman" panose="02020603050405020304" pitchFamily="18" charset="0"/>
              </a:rPr>
              <a:t>oẻn miệng cười càng làm toát lên sự ngây thơ trên khuân mặt bé. Em rất vui và yêu quý bé. Em luôn muốn phấn đấu trở thành một người anh thật tốt để sau này cho bé noi theo.</a:t>
            </a:r>
            <a:r>
              <a:rPr lang="vi-VN" altLang="en-US" sz="2800" dirty="0">
                <a:latin typeface="Times New Roman" panose="02020603050405020304" pitchFamily="18" charset="0"/>
              </a:rPr>
              <a:t> </a:t>
            </a:r>
          </a:p>
        </p:txBody>
      </p:sp>
    </p:spTree>
    <p:extLst>
      <p:ext uri="{BB962C8B-B14F-4D97-AF65-F5344CB8AC3E}">
        <p14:creationId xmlns:p14="http://schemas.microsoft.com/office/powerpoint/2010/main" val="1791331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3" presetClass="entr" presetSubtype="16"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plus(in)">
                                      <p:cBhvr>
                                        <p:cTn id="14"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1"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19"/>
          <p:cNvGrpSpPr>
            <a:grpSpLocks/>
          </p:cNvGrpSpPr>
          <p:nvPr/>
        </p:nvGrpSpPr>
        <p:grpSpPr bwMode="auto">
          <a:xfrm>
            <a:off x="0" y="0"/>
            <a:ext cx="12192000" cy="6858000"/>
            <a:chOff x="0" y="0"/>
            <a:chExt cx="9216" cy="5184"/>
          </a:xfrm>
        </p:grpSpPr>
        <p:pic>
          <p:nvPicPr>
            <p:cNvPr id="6" name="Picture 4" descr="Picture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181" cy="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5" descr="Picture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8099" y="-170"/>
              <a:ext cx="947" cy="1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6" descr="J012403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148" y="4025"/>
              <a:ext cx="1011" cy="13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7" descr="J012403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22" y="4172"/>
              <a:ext cx="1394" cy="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 name="TextBox 2"/>
          <p:cNvSpPr txBox="1"/>
          <p:nvPr/>
        </p:nvSpPr>
        <p:spPr>
          <a:xfrm>
            <a:off x="878381" y="1593583"/>
            <a:ext cx="10870274" cy="2308324"/>
          </a:xfrm>
          <a:prstGeom prst="rect">
            <a:avLst/>
          </a:prstGeom>
          <a:noFill/>
        </p:spPr>
        <p:txBody>
          <a:bodyPr wrap="square" rtlCol="0">
            <a:spAutoFit/>
          </a:bodyPr>
          <a:lstStyle/>
          <a:p>
            <a:pPr algn="ctr"/>
            <a:r>
              <a:rPr lang="en-US" sz="3600" b="1" dirty="0" err="1">
                <a:solidFill>
                  <a:srgbClr val="0070C0"/>
                </a:solidFill>
                <a:latin typeface="Times New Roman" panose="02020603050405020304" pitchFamily="18" charset="0"/>
                <a:cs typeface="Times New Roman" panose="02020603050405020304" pitchFamily="18" charset="0"/>
              </a:rPr>
              <a:t>Củng</a:t>
            </a:r>
            <a:r>
              <a:rPr lang="en-US" sz="3600" b="1" dirty="0">
                <a:solidFill>
                  <a:srgbClr val="0070C0"/>
                </a:solidFill>
                <a:latin typeface="Times New Roman" panose="02020603050405020304" pitchFamily="18" charset="0"/>
                <a:cs typeface="Times New Roman" panose="02020603050405020304" pitchFamily="18" charset="0"/>
              </a:rPr>
              <a:t> </a:t>
            </a:r>
            <a:r>
              <a:rPr lang="en-US" sz="3600" b="1" dirty="0" err="1">
                <a:solidFill>
                  <a:srgbClr val="0070C0"/>
                </a:solidFill>
                <a:latin typeface="Times New Roman" panose="02020603050405020304" pitchFamily="18" charset="0"/>
                <a:cs typeface="Times New Roman" panose="02020603050405020304" pitchFamily="18" charset="0"/>
              </a:rPr>
              <a:t>cố</a:t>
            </a:r>
            <a:r>
              <a:rPr lang="en-US" sz="3600" b="1" dirty="0">
                <a:solidFill>
                  <a:srgbClr val="0070C0"/>
                </a:solidFill>
                <a:latin typeface="Times New Roman" panose="02020603050405020304" pitchFamily="18" charset="0"/>
                <a:cs typeface="Times New Roman" panose="02020603050405020304" pitchFamily="18" charset="0"/>
              </a:rPr>
              <a:t> - </a:t>
            </a:r>
            <a:r>
              <a:rPr lang="en-US" sz="3600" b="1" dirty="0" err="1">
                <a:solidFill>
                  <a:srgbClr val="0070C0"/>
                </a:solidFill>
                <a:latin typeface="Times New Roman" panose="02020603050405020304" pitchFamily="18" charset="0"/>
                <a:cs typeface="Times New Roman" panose="02020603050405020304" pitchFamily="18" charset="0"/>
              </a:rPr>
              <a:t>Dặn</a:t>
            </a:r>
            <a:r>
              <a:rPr lang="en-US" sz="3600" b="1" dirty="0">
                <a:solidFill>
                  <a:srgbClr val="0070C0"/>
                </a:solidFill>
                <a:latin typeface="Times New Roman" panose="02020603050405020304" pitchFamily="18" charset="0"/>
                <a:cs typeface="Times New Roman" panose="02020603050405020304" pitchFamily="18" charset="0"/>
              </a:rPr>
              <a:t> </a:t>
            </a:r>
            <a:r>
              <a:rPr lang="en-US" sz="3600" b="1" dirty="0" err="1">
                <a:solidFill>
                  <a:srgbClr val="0070C0"/>
                </a:solidFill>
                <a:latin typeface="Times New Roman" panose="02020603050405020304" pitchFamily="18" charset="0"/>
                <a:cs typeface="Times New Roman" panose="02020603050405020304" pitchFamily="18" charset="0"/>
              </a:rPr>
              <a:t>dò</a:t>
            </a:r>
            <a:endParaRPr lang="en-US" sz="3600" b="1" dirty="0">
              <a:solidFill>
                <a:srgbClr val="0070C0"/>
              </a:solidFill>
              <a:latin typeface="Times New Roman" panose="02020603050405020304" pitchFamily="18" charset="0"/>
              <a:cs typeface="Times New Roman" panose="02020603050405020304" pitchFamily="18" charset="0"/>
            </a:endParaRPr>
          </a:p>
          <a:p>
            <a:pPr marL="571500" indent="-571500">
              <a:buFontTx/>
              <a:buChar char="-"/>
            </a:pPr>
            <a:r>
              <a:rPr lang="en-US" sz="3600" b="1" dirty="0" err="1">
                <a:solidFill>
                  <a:srgbClr val="FF0000"/>
                </a:solidFill>
                <a:latin typeface="Times New Roman" panose="02020603050405020304" pitchFamily="18" charset="0"/>
                <a:cs typeface="Times New Roman" panose="02020603050405020304" pitchFamily="18" charset="0"/>
              </a:rPr>
              <a:t>Hoàn</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thành</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đoạn</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văn</a:t>
            </a:r>
            <a:endParaRPr lang="en-US" sz="3600" b="1" dirty="0">
              <a:solidFill>
                <a:srgbClr val="FF0000"/>
              </a:solidFill>
              <a:latin typeface="Times New Roman" panose="02020603050405020304" pitchFamily="18" charset="0"/>
              <a:cs typeface="Times New Roman" panose="02020603050405020304" pitchFamily="18" charset="0"/>
            </a:endParaRPr>
          </a:p>
          <a:p>
            <a:pPr marL="571500" indent="-571500">
              <a:buFontTx/>
              <a:buChar char="-"/>
            </a:pPr>
            <a:r>
              <a:rPr lang="en-US" sz="3600" b="1" dirty="0" err="1">
                <a:solidFill>
                  <a:srgbClr val="FF0000"/>
                </a:solidFill>
                <a:latin typeface="Times New Roman" panose="02020603050405020304" pitchFamily="18" charset="0"/>
                <a:cs typeface="Times New Roman" panose="02020603050405020304" pitchFamily="18" charset="0"/>
              </a:rPr>
              <a:t>Chuẩn</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bị</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bài</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sau</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Luyện</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tập</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tả</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người</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Tả</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hoạt</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động</a:t>
            </a:r>
            <a:r>
              <a:rPr lang="en-US" sz="3600" b="1" dirty="0">
                <a:solidFill>
                  <a:srgbClr val="FF0000"/>
                </a:solidFill>
                <a:latin typeface="Times New Roman" panose="02020603050405020304" pitchFamily="18" charset="0"/>
                <a:cs typeface="Times New Roman" panose="02020603050405020304" pitchFamily="18" charset="0"/>
              </a:rPr>
              <a:t>) tr152.</a:t>
            </a:r>
          </a:p>
        </p:txBody>
      </p:sp>
    </p:spTree>
    <p:extLst>
      <p:ext uri="{BB962C8B-B14F-4D97-AF65-F5344CB8AC3E}">
        <p14:creationId xmlns:p14="http://schemas.microsoft.com/office/powerpoint/2010/main" val="19775330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9218" name="Picture 28" descr="hinhnen_9">
            <a:extLst>
              <a:ext uri="{FF2B5EF4-FFF2-40B4-BE49-F238E27FC236}">
                <a16:creationId xmlns:a16="http://schemas.microsoft.com/office/drawing/2014/main" id="{BB4F1FF5-765A-4C5F-A521-9BDF3ED5B5F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90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9" name="Text Box 7">
            <a:extLst>
              <a:ext uri="{FF2B5EF4-FFF2-40B4-BE49-F238E27FC236}">
                <a16:creationId xmlns:a16="http://schemas.microsoft.com/office/drawing/2014/main" id="{1F1561F5-EC53-4B57-9655-FBE5ED13E9D2}"/>
              </a:ext>
            </a:extLst>
          </p:cNvPr>
          <p:cNvSpPr txBox="1">
            <a:spLocks noChangeArrowheads="1"/>
          </p:cNvSpPr>
          <p:nvPr/>
        </p:nvSpPr>
        <p:spPr bwMode="auto">
          <a:xfrm>
            <a:off x="6600825" y="5516563"/>
            <a:ext cx="4067175" cy="57943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endParaRPr lang="en-US" altLang="en-US" sz="3200">
              <a:solidFill>
                <a:srgbClr val="000099"/>
              </a:solidFill>
              <a:latin typeface=".VnCommercial Script" panose="020B7200000000000000" pitchFamily="34" charset="0"/>
              <a:cs typeface="Arial" panose="020B0604020202020204" pitchFamily="34" charset="0"/>
            </a:endParaRPr>
          </a:p>
        </p:txBody>
      </p:sp>
      <p:sp>
        <p:nvSpPr>
          <p:cNvPr id="9220" name="Text Box 8">
            <a:extLst>
              <a:ext uri="{FF2B5EF4-FFF2-40B4-BE49-F238E27FC236}">
                <a16:creationId xmlns:a16="http://schemas.microsoft.com/office/drawing/2014/main" id="{ACA87FA2-8A0D-48C6-A416-23C3631E9BD4}"/>
              </a:ext>
            </a:extLst>
          </p:cNvPr>
          <p:cNvSpPr txBox="1">
            <a:spLocks noChangeArrowheads="1"/>
          </p:cNvSpPr>
          <p:nvPr/>
        </p:nvSpPr>
        <p:spPr bwMode="auto">
          <a:xfrm>
            <a:off x="6600825" y="6078538"/>
            <a:ext cx="4067175" cy="36671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endParaRPr lang="en-US" altLang="en-US" b="1">
              <a:solidFill>
                <a:srgbClr val="FF0066"/>
              </a:solidFill>
              <a:cs typeface="Arial" panose="020B0604020202020204" pitchFamily="34" charset="0"/>
            </a:endParaRPr>
          </a:p>
        </p:txBody>
      </p:sp>
      <p:pic>
        <p:nvPicPr>
          <p:cNvPr id="9221" name="Picture 24" descr="etoilejaunety0">
            <a:extLst>
              <a:ext uri="{FF2B5EF4-FFF2-40B4-BE49-F238E27FC236}">
                <a16:creationId xmlns:a16="http://schemas.microsoft.com/office/drawing/2014/main" id="{8D1932FB-B90C-4494-A4AE-4EF35C56B3C0}"/>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351088" y="1196975"/>
            <a:ext cx="15113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2" name="Picture 25" descr="etoilejaunety0">
            <a:extLst>
              <a:ext uri="{FF2B5EF4-FFF2-40B4-BE49-F238E27FC236}">
                <a16:creationId xmlns:a16="http://schemas.microsoft.com/office/drawing/2014/main" id="{58B08DC6-C56B-46FD-9226-51D07FFAFE7C}"/>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495550" y="3284538"/>
            <a:ext cx="15113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3" name="Picture 26" descr="etoilejaunety0">
            <a:extLst>
              <a:ext uri="{FF2B5EF4-FFF2-40B4-BE49-F238E27FC236}">
                <a16:creationId xmlns:a16="http://schemas.microsoft.com/office/drawing/2014/main" id="{88778CD2-A9B7-4016-99C9-A068908956EC}"/>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535863" y="3357563"/>
            <a:ext cx="15113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5" name="WordArt 31">
            <a:extLst>
              <a:ext uri="{FF2B5EF4-FFF2-40B4-BE49-F238E27FC236}">
                <a16:creationId xmlns:a16="http://schemas.microsoft.com/office/drawing/2014/main" id="{763773F7-A6B3-4FD3-BA3B-6ADCBAEBD765}"/>
              </a:ext>
            </a:extLst>
          </p:cNvPr>
          <p:cNvSpPr>
            <a:spLocks noChangeArrowheads="1" noChangeShapeType="1" noTextEdit="1"/>
          </p:cNvSpPr>
          <p:nvPr/>
        </p:nvSpPr>
        <p:spPr bwMode="auto">
          <a:xfrm>
            <a:off x="3406776" y="1269640"/>
            <a:ext cx="4922838" cy="2302596"/>
          </a:xfrm>
          <a:prstGeom prst="rect">
            <a:avLst/>
          </a:prstGeom>
        </p:spPr>
        <p:txBody>
          <a:bodyPr wrap="none" fromWordArt="1">
            <a:prstTxWarp prst="textPlain">
              <a:avLst>
                <a:gd name="adj" fmla="val 50000"/>
              </a:avLst>
            </a:prstTxWarp>
          </a:bodyPr>
          <a:lstStyle/>
          <a:p>
            <a:pPr algn="ctr"/>
            <a:r>
              <a:rPr lang="en-US" sz="3600" b="1" kern="10" dirty="0">
                <a:ln w="9525">
                  <a:solidFill>
                    <a:srgbClr val="FF0000"/>
                  </a:solidFill>
                  <a:round/>
                  <a:headEnd/>
                  <a:tailEnd/>
                </a:ln>
                <a:solidFill>
                  <a:srgbClr val="FF0066"/>
                </a:solidFill>
                <a:effectLst>
                  <a:outerShdw dist="53882" dir="2700000" algn="ctr" rotWithShape="0">
                    <a:srgbClr val="9999FF">
                      <a:alpha val="79999"/>
                    </a:srgbClr>
                  </a:outerShdw>
                </a:effectLst>
                <a:latin typeface="Times New Roman" panose="02020603050405020304" pitchFamily="18" charset="0"/>
                <a:cs typeface="Times New Roman" panose="02020603050405020304" pitchFamily="18" charset="0"/>
              </a:rPr>
              <a:t>TẠM BIỆT</a:t>
            </a:r>
          </a:p>
        </p:txBody>
      </p:sp>
    </p:spTree>
    <p:extLst>
      <p:ext uri="{BB962C8B-B14F-4D97-AF65-F5344CB8AC3E}">
        <p14:creationId xmlns:p14="http://schemas.microsoft.com/office/powerpoint/2010/main" val="3517346016"/>
      </p:ext>
    </p:extLst>
  </p:cSld>
  <p:clrMapOvr>
    <a:masterClrMapping/>
  </p:clrMapOvr>
  <p:transition>
    <p:split dir="in"/>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19"/>
          <p:cNvGrpSpPr>
            <a:grpSpLocks/>
          </p:cNvGrpSpPr>
          <p:nvPr/>
        </p:nvGrpSpPr>
        <p:grpSpPr bwMode="auto">
          <a:xfrm>
            <a:off x="0" y="0"/>
            <a:ext cx="12192000" cy="6858000"/>
            <a:chOff x="0" y="0"/>
            <a:chExt cx="9216" cy="5184"/>
          </a:xfrm>
        </p:grpSpPr>
        <p:pic>
          <p:nvPicPr>
            <p:cNvPr id="6" name="Picture 4" descr="Picture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181" cy="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5" descr="Picture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8099" y="-170"/>
              <a:ext cx="947" cy="1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6" descr="J012403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148" y="4025"/>
              <a:ext cx="1011" cy="13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7" descr="J012403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22" y="4172"/>
              <a:ext cx="1394" cy="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 name="Text Box 9"/>
          <p:cNvSpPr txBox="1">
            <a:spLocks noChangeArrowheads="1"/>
          </p:cNvSpPr>
          <p:nvPr/>
        </p:nvSpPr>
        <p:spPr bwMode="auto">
          <a:xfrm>
            <a:off x="781182" y="1860149"/>
            <a:ext cx="11291818" cy="3754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3600" b="1" dirty="0" err="1">
                <a:solidFill>
                  <a:srgbClr val="002060"/>
                </a:solidFill>
                <a:latin typeface="Times New Roman" panose="02020603050405020304" pitchFamily="18" charset="0"/>
              </a:rPr>
              <a:t>Mục</a:t>
            </a:r>
            <a:r>
              <a:rPr lang="en-US" altLang="en-US" sz="3600" b="1" dirty="0">
                <a:solidFill>
                  <a:srgbClr val="002060"/>
                </a:solidFill>
                <a:latin typeface="Times New Roman" panose="02020603050405020304" pitchFamily="18" charset="0"/>
              </a:rPr>
              <a:t> </a:t>
            </a:r>
            <a:r>
              <a:rPr lang="en-US" altLang="en-US" sz="3600" b="1" dirty="0" err="1">
                <a:solidFill>
                  <a:srgbClr val="002060"/>
                </a:solidFill>
                <a:latin typeface="Times New Roman" panose="02020603050405020304" pitchFamily="18" charset="0"/>
              </a:rPr>
              <a:t>tiêu</a:t>
            </a:r>
            <a:r>
              <a:rPr lang="en-US" altLang="en-US" sz="3600" b="1" dirty="0">
                <a:solidFill>
                  <a:srgbClr val="002060"/>
                </a:solidFill>
                <a:latin typeface="Times New Roman" panose="02020603050405020304" pitchFamily="18" charset="0"/>
              </a:rPr>
              <a:t>: </a:t>
            </a:r>
          </a:p>
          <a:p>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Xác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định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được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các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đoạn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của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bài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văn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tả</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người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nội</a:t>
            </a:r>
            <a:r>
              <a:rPr lang="en-US" sz="3200" dirty="0">
                <a:latin typeface="Times New Roman" panose="02020603050405020304" pitchFamily="18" charset="0"/>
                <a:cs typeface="Times New Roman" panose="02020603050405020304" pitchFamily="18" charset="0"/>
              </a:rPr>
              <a:t> dung </a:t>
            </a:r>
            <a:r>
              <a:rPr lang="en-US" sz="3200" dirty="0" err="1">
                <a:latin typeface="Times New Roman" panose="02020603050405020304" pitchFamily="18" charset="0"/>
                <a:cs typeface="Times New Roman" panose="02020603050405020304" pitchFamily="18" charset="0"/>
              </a:rPr>
              <a:t>của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từng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đoạn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những</a:t>
            </a:r>
            <a:r>
              <a:rPr lang="en-US" sz="3200" dirty="0">
                <a:latin typeface="Times New Roman" panose="02020603050405020304" pitchFamily="18" charset="0"/>
                <a:cs typeface="Times New Roman" panose="02020603050405020304" pitchFamily="18" charset="0"/>
              </a:rPr>
              <a:t> chi </a:t>
            </a:r>
            <a:r>
              <a:rPr lang="en-US" sz="3200" dirty="0" err="1">
                <a:latin typeface="Times New Roman" panose="02020603050405020304" pitchFamily="18" charset="0"/>
                <a:cs typeface="Times New Roman" panose="02020603050405020304" pitchFamily="18" charset="0"/>
              </a:rPr>
              <a:t>tiết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tả</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hoạt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động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trong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đoạn</a:t>
            </a:r>
            <a:r>
              <a:rPr lang="en-US" sz="3200" dirty="0">
                <a:latin typeface="Times New Roman" panose="02020603050405020304" pitchFamily="18" charset="0"/>
                <a:cs typeface="Times New Roman" panose="02020603050405020304" pitchFamily="18" charset="0"/>
              </a:rPr>
              <a:t>.</a:t>
            </a:r>
          </a:p>
          <a:p>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Vận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dụng</a:t>
            </a:r>
            <a:r>
              <a:rPr lang="en-US" sz="3200" dirty="0">
                <a:latin typeface="Times New Roman" panose="02020603050405020304" pitchFamily="18" charset="0"/>
                <a:cs typeface="Times New Roman" panose="02020603050405020304" pitchFamily="18" charset="0"/>
              </a:rPr>
              <a:t>:</a:t>
            </a:r>
          </a:p>
          <a:p>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Viết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được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một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đoạn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văn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tả</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hoạt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động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của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người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thể</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hiện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khả</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năng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quan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sát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diễn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đạt</a:t>
            </a:r>
            <a:r>
              <a:rPr lang="en-US" sz="3200" dirty="0">
                <a:latin typeface="Times New Roman" panose="02020603050405020304" pitchFamily="18" charset="0"/>
                <a:cs typeface="Times New Roman" panose="02020603050405020304" pitchFamily="18" charset="0"/>
              </a:rPr>
              <a:t>.</a:t>
            </a:r>
          </a:p>
          <a:p>
            <a:pPr>
              <a:spcBef>
                <a:spcPct val="50000"/>
              </a:spcBef>
            </a:pPr>
            <a:endParaRPr lang="en-US" altLang="en-US" sz="2800" b="1" dirty="0">
              <a:solidFill>
                <a:srgbClr val="002060"/>
              </a:solidFill>
              <a:latin typeface="Times New Roman" panose="02020603050405020304" pitchFamily="18" charset="0"/>
            </a:endParaRPr>
          </a:p>
        </p:txBody>
      </p:sp>
      <p:sp>
        <p:nvSpPr>
          <p:cNvPr id="12" name="TextBox 11"/>
          <p:cNvSpPr txBox="1"/>
          <p:nvPr/>
        </p:nvSpPr>
        <p:spPr bwMode="auto">
          <a:xfrm>
            <a:off x="1727730" y="0"/>
            <a:ext cx="7644063"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algn="ctr"/>
            <a:r>
              <a:rPr lang="en-US" sz="2800" b="1" dirty="0" err="1">
                <a:solidFill>
                  <a:srgbClr val="0000FF"/>
                </a:solidFill>
                <a:latin typeface="Times New Roman" pitchFamily="18" charset="0"/>
                <a:cs typeface="Times New Roman" pitchFamily="18" charset="0"/>
              </a:rPr>
              <a:t>Thứ</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tư</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ngày</a:t>
            </a:r>
            <a:r>
              <a:rPr lang="en-US" sz="2800" b="1" dirty="0">
                <a:solidFill>
                  <a:srgbClr val="0000FF"/>
                </a:solidFill>
                <a:latin typeface="Times New Roman" pitchFamily="18" charset="0"/>
                <a:cs typeface="Times New Roman" pitchFamily="18" charset="0"/>
              </a:rPr>
              <a:t> 15 </a:t>
            </a:r>
            <a:r>
              <a:rPr lang="en-US" sz="2800" b="1" dirty="0" err="1">
                <a:solidFill>
                  <a:srgbClr val="0000FF"/>
                </a:solidFill>
                <a:latin typeface="Times New Roman" pitchFamily="18" charset="0"/>
                <a:cs typeface="Times New Roman" pitchFamily="18" charset="0"/>
              </a:rPr>
              <a:t>tháng</a:t>
            </a:r>
            <a:r>
              <a:rPr lang="en-US" sz="2800" b="1" dirty="0">
                <a:solidFill>
                  <a:srgbClr val="0000FF"/>
                </a:solidFill>
                <a:latin typeface="Times New Roman" pitchFamily="18" charset="0"/>
                <a:cs typeface="Times New Roman" pitchFamily="18" charset="0"/>
              </a:rPr>
              <a:t> 12 </a:t>
            </a:r>
            <a:r>
              <a:rPr lang="en-US" sz="2800" b="1" dirty="0" err="1">
                <a:solidFill>
                  <a:srgbClr val="0000FF"/>
                </a:solidFill>
                <a:latin typeface="Times New Roman" pitchFamily="18" charset="0"/>
                <a:cs typeface="Times New Roman" pitchFamily="18" charset="0"/>
              </a:rPr>
              <a:t>năm</a:t>
            </a:r>
            <a:r>
              <a:rPr lang="en-US" sz="2800" b="1" dirty="0">
                <a:solidFill>
                  <a:srgbClr val="0000FF"/>
                </a:solidFill>
                <a:latin typeface="Times New Roman" pitchFamily="18" charset="0"/>
                <a:cs typeface="Times New Roman" pitchFamily="18" charset="0"/>
              </a:rPr>
              <a:t> 2021</a:t>
            </a:r>
          </a:p>
          <a:p>
            <a:pPr algn="ctr"/>
            <a:r>
              <a:rPr lang="en-US" sz="2800" b="1" u="sng" dirty="0" err="1">
                <a:solidFill>
                  <a:srgbClr val="0000FF"/>
                </a:solidFill>
                <a:latin typeface="Times New Roman" pitchFamily="18" charset="0"/>
                <a:cs typeface="Times New Roman" pitchFamily="18" charset="0"/>
              </a:rPr>
              <a:t>Tập</a:t>
            </a:r>
            <a:r>
              <a:rPr lang="en-US" sz="2800" b="1" u="sng" dirty="0">
                <a:solidFill>
                  <a:srgbClr val="0000FF"/>
                </a:solidFill>
                <a:latin typeface="Times New Roman" pitchFamily="18" charset="0"/>
                <a:cs typeface="Times New Roman" pitchFamily="18" charset="0"/>
              </a:rPr>
              <a:t> </a:t>
            </a:r>
            <a:r>
              <a:rPr lang="en-US" sz="2800" b="1" u="sng" dirty="0" err="1">
                <a:solidFill>
                  <a:srgbClr val="0000FF"/>
                </a:solidFill>
                <a:latin typeface="Times New Roman" pitchFamily="18" charset="0"/>
                <a:cs typeface="Times New Roman" pitchFamily="18" charset="0"/>
              </a:rPr>
              <a:t>làm</a:t>
            </a:r>
            <a:r>
              <a:rPr lang="en-US" sz="2800" b="1" u="sng" dirty="0">
                <a:solidFill>
                  <a:srgbClr val="0000FF"/>
                </a:solidFill>
                <a:latin typeface="Times New Roman" pitchFamily="18" charset="0"/>
                <a:cs typeface="Times New Roman" pitchFamily="18" charset="0"/>
              </a:rPr>
              <a:t> </a:t>
            </a:r>
            <a:r>
              <a:rPr lang="en-US" sz="2800" b="1" u="sng" dirty="0" err="1">
                <a:solidFill>
                  <a:srgbClr val="0000FF"/>
                </a:solidFill>
                <a:latin typeface="Times New Roman" pitchFamily="18" charset="0"/>
                <a:cs typeface="Times New Roman" pitchFamily="18" charset="0"/>
              </a:rPr>
              <a:t>văn</a:t>
            </a:r>
            <a:endParaRPr lang="en-US" sz="2800" b="1" u="sng" dirty="0">
              <a:solidFill>
                <a:srgbClr val="0000FF"/>
              </a:solidFill>
              <a:latin typeface="Times New Roman" pitchFamily="18" charset="0"/>
              <a:cs typeface="Times New Roman" pitchFamily="18" charset="0"/>
            </a:endParaRPr>
          </a:p>
          <a:p>
            <a:pPr algn="ctr"/>
            <a:r>
              <a:rPr lang="en-US" altLang="en-US" sz="2800" b="1" dirty="0" err="1">
                <a:solidFill>
                  <a:srgbClr val="FF0000"/>
                </a:solidFill>
                <a:latin typeface="Times New Roman" panose="02020603050405020304" pitchFamily="18" charset="0"/>
              </a:rPr>
              <a:t>Luyện</a:t>
            </a:r>
            <a:r>
              <a:rPr lang="en-US" altLang="en-US" sz="2800" b="1" dirty="0">
                <a:solidFill>
                  <a:srgbClr val="FF0000"/>
                </a:solidFill>
                <a:latin typeface="Times New Roman" panose="02020603050405020304" pitchFamily="18" charset="0"/>
              </a:rPr>
              <a:t> </a:t>
            </a:r>
            <a:r>
              <a:rPr lang="en-US" altLang="en-US" sz="2800" b="1" dirty="0" err="1">
                <a:solidFill>
                  <a:srgbClr val="FF0000"/>
                </a:solidFill>
                <a:latin typeface="Times New Roman" panose="02020603050405020304" pitchFamily="18" charset="0"/>
              </a:rPr>
              <a:t>tập</a:t>
            </a:r>
            <a:r>
              <a:rPr lang="en-US" altLang="en-US" sz="2800" b="1" dirty="0">
                <a:solidFill>
                  <a:srgbClr val="FF0000"/>
                </a:solidFill>
                <a:latin typeface="Times New Roman" panose="02020603050405020304" pitchFamily="18" charset="0"/>
              </a:rPr>
              <a:t> </a:t>
            </a:r>
            <a:r>
              <a:rPr lang="en-US" altLang="en-US" sz="2800" b="1" dirty="0" err="1">
                <a:solidFill>
                  <a:srgbClr val="FF0000"/>
                </a:solidFill>
                <a:latin typeface="Times New Roman" panose="02020603050405020304" pitchFamily="18" charset="0"/>
              </a:rPr>
              <a:t>tả</a:t>
            </a:r>
            <a:r>
              <a:rPr lang="en-US" altLang="en-US" sz="2800" b="1" dirty="0">
                <a:solidFill>
                  <a:srgbClr val="FF0000"/>
                </a:solidFill>
                <a:latin typeface="Times New Roman" panose="02020603050405020304" pitchFamily="18" charset="0"/>
              </a:rPr>
              <a:t> </a:t>
            </a:r>
            <a:r>
              <a:rPr lang="en-US" altLang="en-US" sz="2800" b="1" dirty="0" err="1">
                <a:solidFill>
                  <a:srgbClr val="FF0000"/>
                </a:solidFill>
                <a:latin typeface="Times New Roman" panose="02020603050405020304" pitchFamily="18" charset="0"/>
              </a:rPr>
              <a:t>người</a:t>
            </a:r>
            <a:r>
              <a:rPr lang="en-US" altLang="en-US" sz="2800" b="1" dirty="0">
                <a:solidFill>
                  <a:srgbClr val="FF0000"/>
                </a:solidFill>
                <a:latin typeface="Times New Roman" panose="02020603050405020304" pitchFamily="18" charset="0"/>
              </a:rPr>
              <a:t> </a:t>
            </a:r>
            <a:r>
              <a:rPr lang="en-US" sz="2800" i="1" dirty="0">
                <a:solidFill>
                  <a:srgbClr val="0000FF"/>
                </a:solidFill>
                <a:latin typeface="Times New Roman" pitchFamily="18" charset="0"/>
                <a:cs typeface="Times New Roman" pitchFamily="18" charset="0"/>
              </a:rPr>
              <a:t>(</a:t>
            </a:r>
            <a:r>
              <a:rPr lang="en-US" sz="2800" i="1" dirty="0" err="1">
                <a:solidFill>
                  <a:srgbClr val="0000FF"/>
                </a:solidFill>
                <a:latin typeface="Times New Roman" pitchFamily="18" charset="0"/>
                <a:cs typeface="Times New Roman" pitchFamily="18" charset="0"/>
              </a:rPr>
              <a:t>Tả</a:t>
            </a:r>
            <a:r>
              <a:rPr lang="en-US" sz="2800" i="1" dirty="0">
                <a:solidFill>
                  <a:srgbClr val="0000FF"/>
                </a:solidFill>
                <a:latin typeface="Times New Roman" pitchFamily="18" charset="0"/>
                <a:cs typeface="Times New Roman" pitchFamily="18" charset="0"/>
              </a:rPr>
              <a:t> </a:t>
            </a:r>
            <a:r>
              <a:rPr lang="en-US" sz="2800" i="1" dirty="0" err="1">
                <a:solidFill>
                  <a:srgbClr val="0000FF"/>
                </a:solidFill>
                <a:latin typeface="Times New Roman" pitchFamily="18" charset="0"/>
                <a:cs typeface="Times New Roman" pitchFamily="18" charset="0"/>
              </a:rPr>
              <a:t>hoạt</a:t>
            </a:r>
            <a:r>
              <a:rPr lang="en-US" sz="2800" i="1" dirty="0">
                <a:solidFill>
                  <a:srgbClr val="0000FF"/>
                </a:solidFill>
                <a:latin typeface="Times New Roman" pitchFamily="18" charset="0"/>
                <a:cs typeface="Times New Roman" pitchFamily="18" charset="0"/>
              </a:rPr>
              <a:t> </a:t>
            </a:r>
            <a:r>
              <a:rPr lang="en-US" sz="2800" i="1" dirty="0" err="1">
                <a:solidFill>
                  <a:srgbClr val="0000FF"/>
                </a:solidFill>
                <a:latin typeface="Times New Roman" pitchFamily="18" charset="0"/>
                <a:cs typeface="Times New Roman" pitchFamily="18" charset="0"/>
              </a:rPr>
              <a:t>động</a:t>
            </a:r>
            <a:r>
              <a:rPr lang="en-US" sz="2800" i="1" dirty="0">
                <a:solidFill>
                  <a:srgbClr val="0000FF"/>
                </a:solidFill>
                <a:latin typeface="Times New Roman" pitchFamily="18" charset="0"/>
                <a:cs typeface="Times New Roman" pitchFamily="18" charset="0"/>
              </a:rPr>
              <a:t>)</a:t>
            </a:r>
            <a:endParaRPr lang="en-US" sz="2800" i="1" dirty="0">
              <a:solidFill>
                <a:srgbClr val="0070C0"/>
              </a:solidFill>
              <a:latin typeface="Times New Roman" pitchFamily="18" charset="0"/>
              <a:ea typeface="SimSun" pitchFamily="2" charset="-122"/>
            </a:endParaRPr>
          </a:p>
        </p:txBody>
      </p:sp>
    </p:spTree>
    <p:extLst>
      <p:ext uri="{BB962C8B-B14F-4D97-AF65-F5344CB8AC3E}">
        <p14:creationId xmlns:p14="http://schemas.microsoft.com/office/powerpoint/2010/main" val="6663973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19"/>
          <p:cNvGrpSpPr>
            <a:grpSpLocks/>
          </p:cNvGrpSpPr>
          <p:nvPr/>
        </p:nvGrpSpPr>
        <p:grpSpPr bwMode="auto">
          <a:xfrm>
            <a:off x="0" y="0"/>
            <a:ext cx="12192000" cy="6858000"/>
            <a:chOff x="0" y="0"/>
            <a:chExt cx="9216" cy="5184"/>
          </a:xfrm>
        </p:grpSpPr>
        <p:pic>
          <p:nvPicPr>
            <p:cNvPr id="6" name="Picture 4" descr="Picture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181" cy="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5" descr="Picture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8099" y="-170"/>
              <a:ext cx="947" cy="1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6" descr="J012403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148" y="4025"/>
              <a:ext cx="1011" cy="13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7" descr="J012403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22" y="4172"/>
              <a:ext cx="1394" cy="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 name="Text Box 9"/>
          <p:cNvSpPr txBox="1">
            <a:spLocks noChangeArrowheads="1"/>
          </p:cNvSpPr>
          <p:nvPr/>
        </p:nvSpPr>
        <p:spPr bwMode="auto">
          <a:xfrm>
            <a:off x="1217927" y="2455894"/>
            <a:ext cx="11291818"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2800" b="1" dirty="0">
                <a:solidFill>
                  <a:srgbClr val="002060"/>
                </a:solidFill>
                <a:latin typeface="Times New Roman" panose="02020603050405020304" pitchFamily="18" charset="0"/>
              </a:rPr>
              <a:t>1. </a:t>
            </a:r>
            <a:r>
              <a:rPr lang="en-US" altLang="en-US" sz="2800" b="1" dirty="0" err="1">
                <a:solidFill>
                  <a:srgbClr val="002060"/>
                </a:solidFill>
                <a:latin typeface="Times New Roman" panose="02020603050405020304" pitchFamily="18" charset="0"/>
              </a:rPr>
              <a:t>Đọc</a:t>
            </a:r>
            <a:r>
              <a:rPr lang="en-US" altLang="en-US" sz="2800" b="1" dirty="0">
                <a:solidFill>
                  <a:srgbClr val="002060"/>
                </a:solidFill>
                <a:latin typeface="Times New Roman" panose="02020603050405020304" pitchFamily="18" charset="0"/>
              </a:rPr>
              <a:t> </a:t>
            </a:r>
            <a:r>
              <a:rPr lang="en-US" altLang="en-US" sz="2800" b="1" dirty="0" err="1">
                <a:solidFill>
                  <a:srgbClr val="002060"/>
                </a:solidFill>
                <a:latin typeface="Times New Roman" panose="02020603050405020304" pitchFamily="18" charset="0"/>
              </a:rPr>
              <a:t>bài</a:t>
            </a:r>
            <a:r>
              <a:rPr lang="en-US" altLang="en-US" sz="2800" b="1" dirty="0">
                <a:solidFill>
                  <a:srgbClr val="002060"/>
                </a:solidFill>
                <a:latin typeface="Times New Roman" panose="02020603050405020304" pitchFamily="18" charset="0"/>
              </a:rPr>
              <a:t> </a:t>
            </a:r>
            <a:r>
              <a:rPr lang="en-US" altLang="en-US" sz="2800" b="1" dirty="0" err="1">
                <a:solidFill>
                  <a:srgbClr val="002060"/>
                </a:solidFill>
                <a:latin typeface="Times New Roman" panose="02020603050405020304" pitchFamily="18" charset="0"/>
              </a:rPr>
              <a:t>văn</a:t>
            </a:r>
            <a:r>
              <a:rPr lang="en-US" altLang="en-US" sz="2800" b="1" dirty="0">
                <a:solidFill>
                  <a:srgbClr val="002060"/>
                </a:solidFill>
                <a:latin typeface="Times New Roman" panose="02020603050405020304" pitchFamily="18" charset="0"/>
              </a:rPr>
              <a:t> </a:t>
            </a:r>
            <a:r>
              <a:rPr lang="en-US" altLang="en-US" sz="2800" b="1" dirty="0" err="1">
                <a:solidFill>
                  <a:srgbClr val="002060"/>
                </a:solidFill>
                <a:latin typeface="Times New Roman" panose="02020603050405020304" pitchFamily="18" charset="0"/>
              </a:rPr>
              <a:t>sau</a:t>
            </a:r>
            <a:r>
              <a:rPr lang="en-US" altLang="en-US" sz="2800" b="1" dirty="0">
                <a:solidFill>
                  <a:srgbClr val="002060"/>
                </a:solidFill>
                <a:latin typeface="Times New Roman" panose="02020603050405020304" pitchFamily="18" charset="0"/>
              </a:rPr>
              <a:t> </a:t>
            </a:r>
            <a:r>
              <a:rPr lang="en-US" altLang="en-US" sz="2800" b="1" dirty="0" err="1">
                <a:solidFill>
                  <a:srgbClr val="002060"/>
                </a:solidFill>
                <a:latin typeface="Times New Roman" panose="02020603050405020304" pitchFamily="18" charset="0"/>
              </a:rPr>
              <a:t>và</a:t>
            </a:r>
            <a:r>
              <a:rPr lang="en-US" altLang="en-US" sz="2800" b="1" dirty="0">
                <a:solidFill>
                  <a:srgbClr val="002060"/>
                </a:solidFill>
                <a:latin typeface="Times New Roman" panose="02020603050405020304" pitchFamily="18" charset="0"/>
              </a:rPr>
              <a:t> </a:t>
            </a:r>
            <a:r>
              <a:rPr lang="en-US" altLang="en-US" sz="2800" b="1" dirty="0" err="1">
                <a:solidFill>
                  <a:srgbClr val="002060"/>
                </a:solidFill>
                <a:latin typeface="Times New Roman" panose="02020603050405020304" pitchFamily="18" charset="0"/>
              </a:rPr>
              <a:t>thực</a:t>
            </a:r>
            <a:r>
              <a:rPr lang="en-US" altLang="en-US" sz="2800" b="1" dirty="0">
                <a:solidFill>
                  <a:srgbClr val="002060"/>
                </a:solidFill>
                <a:latin typeface="Times New Roman" panose="02020603050405020304" pitchFamily="18" charset="0"/>
              </a:rPr>
              <a:t> </a:t>
            </a:r>
            <a:r>
              <a:rPr lang="en-US" altLang="en-US" sz="2800" b="1" dirty="0" err="1">
                <a:solidFill>
                  <a:srgbClr val="002060"/>
                </a:solidFill>
                <a:latin typeface="Times New Roman" panose="02020603050405020304" pitchFamily="18" charset="0"/>
              </a:rPr>
              <a:t>hiện</a:t>
            </a:r>
            <a:r>
              <a:rPr lang="en-US" altLang="en-US" sz="2800" b="1" dirty="0">
                <a:solidFill>
                  <a:srgbClr val="002060"/>
                </a:solidFill>
                <a:latin typeface="Times New Roman" panose="02020603050405020304" pitchFamily="18" charset="0"/>
              </a:rPr>
              <a:t> </a:t>
            </a:r>
            <a:r>
              <a:rPr lang="en-US" altLang="en-US" sz="2800" b="1" dirty="0" err="1">
                <a:solidFill>
                  <a:srgbClr val="002060"/>
                </a:solidFill>
                <a:latin typeface="Times New Roman" panose="02020603050405020304" pitchFamily="18" charset="0"/>
              </a:rPr>
              <a:t>các</a:t>
            </a:r>
            <a:r>
              <a:rPr lang="en-US" altLang="en-US" sz="2800" b="1" dirty="0">
                <a:solidFill>
                  <a:srgbClr val="002060"/>
                </a:solidFill>
                <a:latin typeface="Times New Roman" panose="02020603050405020304" pitchFamily="18" charset="0"/>
              </a:rPr>
              <a:t> </a:t>
            </a:r>
            <a:r>
              <a:rPr lang="en-US" altLang="en-US" sz="2800" b="1" dirty="0" err="1">
                <a:solidFill>
                  <a:srgbClr val="002060"/>
                </a:solidFill>
                <a:latin typeface="Times New Roman" panose="02020603050405020304" pitchFamily="18" charset="0"/>
              </a:rPr>
              <a:t>yêu</a:t>
            </a:r>
            <a:r>
              <a:rPr lang="en-US" altLang="en-US" sz="2800" b="1" dirty="0">
                <a:solidFill>
                  <a:srgbClr val="002060"/>
                </a:solidFill>
                <a:latin typeface="Times New Roman" panose="02020603050405020304" pitchFamily="18" charset="0"/>
              </a:rPr>
              <a:t> </a:t>
            </a:r>
            <a:r>
              <a:rPr lang="en-US" altLang="en-US" sz="2800" b="1" dirty="0" err="1">
                <a:solidFill>
                  <a:srgbClr val="002060"/>
                </a:solidFill>
                <a:latin typeface="Times New Roman" panose="02020603050405020304" pitchFamily="18" charset="0"/>
              </a:rPr>
              <a:t>cầu</a:t>
            </a:r>
            <a:r>
              <a:rPr lang="en-US" altLang="en-US" sz="2800" b="1" dirty="0">
                <a:solidFill>
                  <a:srgbClr val="002060"/>
                </a:solidFill>
                <a:latin typeface="Times New Roman" panose="02020603050405020304" pitchFamily="18" charset="0"/>
              </a:rPr>
              <a:t> </a:t>
            </a:r>
            <a:r>
              <a:rPr lang="en-US" altLang="en-US" sz="2800" b="1" dirty="0" err="1">
                <a:solidFill>
                  <a:srgbClr val="002060"/>
                </a:solidFill>
                <a:latin typeface="Times New Roman" panose="02020603050405020304" pitchFamily="18" charset="0"/>
              </a:rPr>
              <a:t>nêu</a:t>
            </a:r>
            <a:r>
              <a:rPr lang="en-US" altLang="en-US" sz="2800" b="1" dirty="0">
                <a:solidFill>
                  <a:srgbClr val="002060"/>
                </a:solidFill>
                <a:latin typeface="Times New Roman" panose="02020603050405020304" pitchFamily="18" charset="0"/>
              </a:rPr>
              <a:t> ở </a:t>
            </a:r>
            <a:r>
              <a:rPr lang="en-US" altLang="en-US" sz="2800" b="1" dirty="0" err="1">
                <a:solidFill>
                  <a:srgbClr val="002060"/>
                </a:solidFill>
                <a:latin typeface="Times New Roman" panose="02020603050405020304" pitchFamily="18" charset="0"/>
              </a:rPr>
              <a:t>bên</a:t>
            </a:r>
            <a:r>
              <a:rPr lang="en-US" altLang="en-US" sz="2800" b="1" dirty="0">
                <a:solidFill>
                  <a:srgbClr val="002060"/>
                </a:solidFill>
                <a:latin typeface="Times New Roman" panose="02020603050405020304" pitchFamily="18" charset="0"/>
              </a:rPr>
              <a:t> </a:t>
            </a:r>
            <a:r>
              <a:rPr lang="en-US" altLang="en-US" sz="2800" b="1" dirty="0" err="1">
                <a:solidFill>
                  <a:srgbClr val="002060"/>
                </a:solidFill>
                <a:latin typeface="Times New Roman" panose="02020603050405020304" pitchFamily="18" charset="0"/>
              </a:rPr>
              <a:t>dưới</a:t>
            </a:r>
            <a:r>
              <a:rPr lang="en-US" altLang="en-US" sz="2800" b="1" dirty="0">
                <a:solidFill>
                  <a:srgbClr val="002060"/>
                </a:solidFill>
                <a:latin typeface="Times New Roman" panose="02020603050405020304" pitchFamily="18" charset="0"/>
              </a:rPr>
              <a:t>:</a:t>
            </a:r>
          </a:p>
        </p:txBody>
      </p:sp>
      <p:sp>
        <p:nvSpPr>
          <p:cNvPr id="12" name="TextBox 11"/>
          <p:cNvSpPr txBox="1"/>
          <p:nvPr/>
        </p:nvSpPr>
        <p:spPr bwMode="auto">
          <a:xfrm>
            <a:off x="1727730" y="0"/>
            <a:ext cx="7644063"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algn="ctr"/>
            <a:r>
              <a:rPr lang="en-US" sz="2800" b="1" dirty="0" err="1">
                <a:solidFill>
                  <a:srgbClr val="0000FF"/>
                </a:solidFill>
                <a:latin typeface="Times New Roman" pitchFamily="18" charset="0"/>
                <a:cs typeface="Times New Roman" pitchFamily="18" charset="0"/>
              </a:rPr>
              <a:t>Thứ</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tư</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ngày</a:t>
            </a:r>
            <a:r>
              <a:rPr lang="en-US" sz="2800" b="1" dirty="0">
                <a:solidFill>
                  <a:srgbClr val="0000FF"/>
                </a:solidFill>
                <a:latin typeface="Times New Roman" pitchFamily="18" charset="0"/>
                <a:cs typeface="Times New Roman" pitchFamily="18" charset="0"/>
              </a:rPr>
              <a:t> 15 </a:t>
            </a:r>
            <a:r>
              <a:rPr lang="en-US" sz="2800" b="1" dirty="0" err="1">
                <a:solidFill>
                  <a:srgbClr val="0000FF"/>
                </a:solidFill>
                <a:latin typeface="Times New Roman" pitchFamily="18" charset="0"/>
                <a:cs typeface="Times New Roman" pitchFamily="18" charset="0"/>
              </a:rPr>
              <a:t>tháng</a:t>
            </a:r>
            <a:r>
              <a:rPr lang="en-US" sz="2800" b="1" dirty="0">
                <a:solidFill>
                  <a:srgbClr val="0000FF"/>
                </a:solidFill>
                <a:latin typeface="Times New Roman" pitchFamily="18" charset="0"/>
                <a:cs typeface="Times New Roman" pitchFamily="18" charset="0"/>
              </a:rPr>
              <a:t> 12 </a:t>
            </a:r>
            <a:r>
              <a:rPr lang="en-US" sz="2800" b="1" dirty="0" err="1">
                <a:solidFill>
                  <a:srgbClr val="0000FF"/>
                </a:solidFill>
                <a:latin typeface="Times New Roman" pitchFamily="18" charset="0"/>
                <a:cs typeface="Times New Roman" pitchFamily="18" charset="0"/>
              </a:rPr>
              <a:t>năm</a:t>
            </a:r>
            <a:r>
              <a:rPr lang="en-US" sz="2800" b="1" dirty="0">
                <a:solidFill>
                  <a:srgbClr val="0000FF"/>
                </a:solidFill>
                <a:latin typeface="Times New Roman" pitchFamily="18" charset="0"/>
                <a:cs typeface="Times New Roman" pitchFamily="18" charset="0"/>
              </a:rPr>
              <a:t> 2021</a:t>
            </a:r>
          </a:p>
          <a:p>
            <a:pPr algn="ctr"/>
            <a:r>
              <a:rPr lang="en-US" sz="2800" b="1" u="sng" dirty="0" err="1">
                <a:solidFill>
                  <a:srgbClr val="0000FF"/>
                </a:solidFill>
                <a:latin typeface="Times New Roman" pitchFamily="18" charset="0"/>
                <a:cs typeface="Times New Roman" pitchFamily="18" charset="0"/>
              </a:rPr>
              <a:t>Tập</a:t>
            </a:r>
            <a:r>
              <a:rPr lang="en-US" sz="2800" b="1" u="sng" dirty="0">
                <a:solidFill>
                  <a:srgbClr val="0000FF"/>
                </a:solidFill>
                <a:latin typeface="Times New Roman" pitchFamily="18" charset="0"/>
                <a:cs typeface="Times New Roman" pitchFamily="18" charset="0"/>
              </a:rPr>
              <a:t> </a:t>
            </a:r>
            <a:r>
              <a:rPr lang="en-US" sz="2800" b="1" u="sng" dirty="0" err="1">
                <a:solidFill>
                  <a:srgbClr val="0000FF"/>
                </a:solidFill>
                <a:latin typeface="Times New Roman" pitchFamily="18" charset="0"/>
                <a:cs typeface="Times New Roman" pitchFamily="18" charset="0"/>
              </a:rPr>
              <a:t>làm</a:t>
            </a:r>
            <a:r>
              <a:rPr lang="en-US" sz="2800" b="1" u="sng" dirty="0">
                <a:solidFill>
                  <a:srgbClr val="0000FF"/>
                </a:solidFill>
                <a:latin typeface="Times New Roman" pitchFamily="18" charset="0"/>
                <a:cs typeface="Times New Roman" pitchFamily="18" charset="0"/>
              </a:rPr>
              <a:t> </a:t>
            </a:r>
            <a:r>
              <a:rPr lang="en-US" sz="2800" b="1" u="sng" dirty="0" err="1">
                <a:solidFill>
                  <a:srgbClr val="0000FF"/>
                </a:solidFill>
                <a:latin typeface="Times New Roman" pitchFamily="18" charset="0"/>
                <a:cs typeface="Times New Roman" pitchFamily="18" charset="0"/>
              </a:rPr>
              <a:t>văn</a:t>
            </a:r>
            <a:endParaRPr lang="en-US" sz="2800" b="1" u="sng" dirty="0">
              <a:solidFill>
                <a:srgbClr val="0000FF"/>
              </a:solidFill>
              <a:latin typeface="Times New Roman" pitchFamily="18" charset="0"/>
              <a:cs typeface="Times New Roman" pitchFamily="18" charset="0"/>
            </a:endParaRPr>
          </a:p>
          <a:p>
            <a:pPr algn="ctr"/>
            <a:r>
              <a:rPr lang="en-US" altLang="en-US" sz="2800" b="1" dirty="0" err="1">
                <a:solidFill>
                  <a:srgbClr val="FF0000"/>
                </a:solidFill>
                <a:latin typeface="Times New Roman" panose="02020603050405020304" pitchFamily="18" charset="0"/>
              </a:rPr>
              <a:t>Luyện</a:t>
            </a:r>
            <a:r>
              <a:rPr lang="en-US" altLang="en-US" sz="2800" b="1" dirty="0">
                <a:solidFill>
                  <a:srgbClr val="FF0000"/>
                </a:solidFill>
                <a:latin typeface="Times New Roman" panose="02020603050405020304" pitchFamily="18" charset="0"/>
              </a:rPr>
              <a:t> </a:t>
            </a:r>
            <a:r>
              <a:rPr lang="en-US" altLang="en-US" sz="2800" b="1" dirty="0" err="1">
                <a:solidFill>
                  <a:srgbClr val="FF0000"/>
                </a:solidFill>
                <a:latin typeface="Times New Roman" panose="02020603050405020304" pitchFamily="18" charset="0"/>
              </a:rPr>
              <a:t>tập</a:t>
            </a:r>
            <a:r>
              <a:rPr lang="en-US" altLang="en-US" sz="2800" b="1" dirty="0">
                <a:solidFill>
                  <a:srgbClr val="FF0000"/>
                </a:solidFill>
                <a:latin typeface="Times New Roman" panose="02020603050405020304" pitchFamily="18" charset="0"/>
              </a:rPr>
              <a:t> </a:t>
            </a:r>
            <a:r>
              <a:rPr lang="en-US" altLang="en-US" sz="2800" b="1" dirty="0" err="1">
                <a:solidFill>
                  <a:srgbClr val="FF0000"/>
                </a:solidFill>
                <a:latin typeface="Times New Roman" panose="02020603050405020304" pitchFamily="18" charset="0"/>
              </a:rPr>
              <a:t>tả</a:t>
            </a:r>
            <a:r>
              <a:rPr lang="en-US" altLang="en-US" sz="2800" b="1" dirty="0">
                <a:solidFill>
                  <a:srgbClr val="FF0000"/>
                </a:solidFill>
                <a:latin typeface="Times New Roman" panose="02020603050405020304" pitchFamily="18" charset="0"/>
              </a:rPr>
              <a:t> </a:t>
            </a:r>
            <a:r>
              <a:rPr lang="en-US" altLang="en-US" sz="2800" b="1" dirty="0" err="1">
                <a:solidFill>
                  <a:srgbClr val="FF0000"/>
                </a:solidFill>
                <a:latin typeface="Times New Roman" panose="02020603050405020304" pitchFamily="18" charset="0"/>
              </a:rPr>
              <a:t>người</a:t>
            </a:r>
            <a:r>
              <a:rPr lang="en-US" altLang="en-US" sz="2800" b="1" dirty="0">
                <a:solidFill>
                  <a:srgbClr val="FF0000"/>
                </a:solidFill>
                <a:latin typeface="Times New Roman" panose="02020603050405020304" pitchFamily="18" charset="0"/>
              </a:rPr>
              <a:t> </a:t>
            </a:r>
            <a:r>
              <a:rPr lang="en-US" sz="2800" i="1" dirty="0">
                <a:solidFill>
                  <a:srgbClr val="0000FF"/>
                </a:solidFill>
                <a:latin typeface="Times New Roman" pitchFamily="18" charset="0"/>
                <a:cs typeface="Times New Roman" pitchFamily="18" charset="0"/>
              </a:rPr>
              <a:t>(</a:t>
            </a:r>
            <a:r>
              <a:rPr lang="en-US" sz="2800" i="1" dirty="0" err="1">
                <a:solidFill>
                  <a:srgbClr val="0000FF"/>
                </a:solidFill>
                <a:latin typeface="Times New Roman" pitchFamily="18" charset="0"/>
                <a:cs typeface="Times New Roman" pitchFamily="18" charset="0"/>
              </a:rPr>
              <a:t>Tả</a:t>
            </a:r>
            <a:r>
              <a:rPr lang="en-US" sz="2800" i="1" dirty="0">
                <a:solidFill>
                  <a:srgbClr val="0000FF"/>
                </a:solidFill>
                <a:latin typeface="Times New Roman" pitchFamily="18" charset="0"/>
                <a:cs typeface="Times New Roman" pitchFamily="18" charset="0"/>
              </a:rPr>
              <a:t> </a:t>
            </a:r>
            <a:r>
              <a:rPr lang="en-US" sz="2800" i="1" dirty="0" err="1">
                <a:solidFill>
                  <a:srgbClr val="0000FF"/>
                </a:solidFill>
                <a:latin typeface="Times New Roman" pitchFamily="18" charset="0"/>
                <a:cs typeface="Times New Roman" pitchFamily="18" charset="0"/>
              </a:rPr>
              <a:t>hoạt</a:t>
            </a:r>
            <a:r>
              <a:rPr lang="en-US" sz="2800" i="1" dirty="0">
                <a:solidFill>
                  <a:srgbClr val="0000FF"/>
                </a:solidFill>
                <a:latin typeface="Times New Roman" pitchFamily="18" charset="0"/>
                <a:cs typeface="Times New Roman" pitchFamily="18" charset="0"/>
              </a:rPr>
              <a:t> </a:t>
            </a:r>
            <a:r>
              <a:rPr lang="en-US" sz="2800" i="1" dirty="0" err="1">
                <a:solidFill>
                  <a:srgbClr val="0000FF"/>
                </a:solidFill>
                <a:latin typeface="Times New Roman" pitchFamily="18" charset="0"/>
                <a:cs typeface="Times New Roman" pitchFamily="18" charset="0"/>
              </a:rPr>
              <a:t>động</a:t>
            </a:r>
            <a:r>
              <a:rPr lang="en-US" sz="2800" i="1" dirty="0">
                <a:solidFill>
                  <a:srgbClr val="0000FF"/>
                </a:solidFill>
                <a:latin typeface="Times New Roman" pitchFamily="18" charset="0"/>
                <a:cs typeface="Times New Roman" pitchFamily="18" charset="0"/>
              </a:rPr>
              <a:t>)</a:t>
            </a:r>
            <a:endParaRPr lang="en-US" sz="2800" i="1" dirty="0">
              <a:solidFill>
                <a:srgbClr val="0070C0"/>
              </a:solidFill>
              <a:latin typeface="Times New Roman" pitchFamily="18" charset="0"/>
              <a:ea typeface="SimSun" pitchFamily="2" charset="-122"/>
            </a:endParaRPr>
          </a:p>
        </p:txBody>
      </p:sp>
      <p:sp>
        <p:nvSpPr>
          <p:cNvPr id="13" name="WordArt 4">
            <a:extLst>
              <a:ext uri="{FF2B5EF4-FFF2-40B4-BE49-F238E27FC236}">
                <a16:creationId xmlns:a16="http://schemas.microsoft.com/office/drawing/2014/main" id="{E456F15F-C4E5-4B02-A6A3-EE5325CC91A3}"/>
              </a:ext>
            </a:extLst>
          </p:cNvPr>
          <p:cNvSpPr>
            <a:spLocks noChangeArrowheads="1" noChangeShapeType="1" noTextEdit="1"/>
          </p:cNvSpPr>
          <p:nvPr/>
        </p:nvSpPr>
        <p:spPr bwMode="auto">
          <a:xfrm>
            <a:off x="140253" y="1542708"/>
            <a:ext cx="4200525" cy="523875"/>
          </a:xfrm>
          <a:prstGeom prst="rect">
            <a:avLst/>
          </a:prstGeom>
        </p:spPr>
        <p:txBody>
          <a:bodyPr wrap="none" fromWordArt="1">
            <a:prstTxWarp prst="textPlain">
              <a:avLst>
                <a:gd name="adj" fmla="val 50000"/>
              </a:avLst>
            </a:prstTxWarp>
          </a:bodyPr>
          <a:lstStyle/>
          <a:p>
            <a:pPr algn="ctr"/>
            <a:r>
              <a:rPr lang="en-US" sz="3600" b="1" kern="10" dirty="0" err="1">
                <a:ln w="9525">
                  <a:solidFill>
                    <a:srgbClr val="FF0000"/>
                  </a:solidFill>
                  <a:round/>
                  <a:headEnd/>
                  <a:tailEnd/>
                </a:ln>
                <a:solidFill>
                  <a:srgbClr val="00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Luyện</a:t>
            </a:r>
            <a:r>
              <a:rPr lang="en-US" sz="3600" b="1" kern="10" dirty="0">
                <a:ln w="9525">
                  <a:solidFill>
                    <a:srgbClr val="FF0000"/>
                  </a:solidFill>
                  <a:round/>
                  <a:headEnd/>
                  <a:tailEnd/>
                </a:ln>
                <a:solidFill>
                  <a:srgbClr val="00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 </a:t>
            </a:r>
            <a:r>
              <a:rPr lang="en-US" sz="3600" b="1" kern="10" dirty="0" err="1">
                <a:ln w="9525">
                  <a:solidFill>
                    <a:srgbClr val="FF0000"/>
                  </a:solidFill>
                  <a:round/>
                  <a:headEnd/>
                  <a:tailEnd/>
                </a:ln>
                <a:solidFill>
                  <a:srgbClr val="00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tập</a:t>
            </a:r>
            <a:r>
              <a:rPr lang="en-US" sz="3600" b="1" kern="10" dirty="0">
                <a:ln w="9525">
                  <a:solidFill>
                    <a:srgbClr val="FF0000"/>
                  </a:solidFill>
                  <a:round/>
                  <a:headEnd/>
                  <a:tailEnd/>
                </a:ln>
                <a:solidFill>
                  <a:srgbClr val="00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 </a:t>
            </a:r>
            <a:r>
              <a:rPr lang="en-US" sz="3600" b="1" kern="10" dirty="0" err="1">
                <a:ln w="9525">
                  <a:solidFill>
                    <a:srgbClr val="FF0000"/>
                  </a:solidFill>
                  <a:round/>
                  <a:headEnd/>
                  <a:tailEnd/>
                </a:ln>
                <a:solidFill>
                  <a:srgbClr val="00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thực</a:t>
            </a:r>
            <a:r>
              <a:rPr lang="en-US" sz="3600" b="1" kern="10" dirty="0">
                <a:ln w="9525">
                  <a:solidFill>
                    <a:srgbClr val="FF0000"/>
                  </a:solidFill>
                  <a:round/>
                  <a:headEnd/>
                  <a:tailEnd/>
                </a:ln>
                <a:solidFill>
                  <a:srgbClr val="00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 </a:t>
            </a:r>
            <a:r>
              <a:rPr lang="en-US" sz="3600" b="1" kern="10" dirty="0" err="1">
                <a:ln w="9525">
                  <a:solidFill>
                    <a:srgbClr val="FF0000"/>
                  </a:solidFill>
                  <a:round/>
                  <a:headEnd/>
                  <a:tailEnd/>
                </a:ln>
                <a:solidFill>
                  <a:srgbClr val="00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hành</a:t>
            </a:r>
            <a:endParaRPr lang="en-US" sz="3600" b="1" kern="10" dirty="0">
              <a:ln w="9525">
                <a:solidFill>
                  <a:srgbClr val="FF0000"/>
                </a:solidFill>
                <a:round/>
                <a:headEnd/>
                <a:tailEnd/>
              </a:ln>
              <a:solidFill>
                <a:srgbClr val="00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326867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1000"/>
                                        <p:tgtEl>
                                          <p:spTgt spid="10"/>
                                        </p:tgtEl>
                                      </p:cBhvr>
                                    </p:animEffect>
                                    <p:anim calcmode="lin" valueType="num">
                                      <p:cBhvr>
                                        <p:cTn id="14" dur="1000" fill="hold"/>
                                        <p:tgtEl>
                                          <p:spTgt spid="10"/>
                                        </p:tgtEl>
                                        <p:attrNameLst>
                                          <p:attrName>ppt_x</p:attrName>
                                        </p:attrNameLst>
                                      </p:cBhvr>
                                      <p:tavLst>
                                        <p:tav tm="0">
                                          <p:val>
                                            <p:strVal val="#ppt_x"/>
                                          </p:val>
                                        </p:tav>
                                        <p:tav tm="100000">
                                          <p:val>
                                            <p:strVal val="#ppt_x"/>
                                          </p:val>
                                        </p:tav>
                                      </p:tavLst>
                                    </p:anim>
                                    <p:anim calcmode="lin" valueType="num">
                                      <p:cBhvr>
                                        <p:cTn id="15"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19"/>
          <p:cNvGrpSpPr>
            <a:grpSpLocks/>
          </p:cNvGrpSpPr>
          <p:nvPr/>
        </p:nvGrpSpPr>
        <p:grpSpPr bwMode="auto">
          <a:xfrm>
            <a:off x="0" y="0"/>
            <a:ext cx="12192000" cy="6858000"/>
            <a:chOff x="0" y="0"/>
            <a:chExt cx="9216" cy="5184"/>
          </a:xfrm>
        </p:grpSpPr>
        <p:pic>
          <p:nvPicPr>
            <p:cNvPr id="6" name="Picture 4" descr="Picture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181" cy="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5" descr="Picture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8099" y="-170"/>
              <a:ext cx="947" cy="1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6" descr="J012403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148" y="4025"/>
              <a:ext cx="1011" cy="13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7" descr="J012403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22" y="4172"/>
              <a:ext cx="1394" cy="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 name="Rectangle 9"/>
          <p:cNvSpPr/>
          <p:nvPr/>
        </p:nvSpPr>
        <p:spPr>
          <a:xfrm>
            <a:off x="583323" y="34031"/>
            <a:ext cx="11020097" cy="6494085"/>
          </a:xfrm>
          <a:prstGeom prst="rect">
            <a:avLst/>
          </a:prstGeom>
        </p:spPr>
        <p:txBody>
          <a:bodyPr wrap="square">
            <a:spAutoFit/>
          </a:bodyPr>
          <a:lstStyle/>
          <a:p>
            <a:pPr algn="ctr"/>
            <a:r>
              <a:rPr lang="en-US" altLang="en-US" sz="2800" dirty="0" err="1">
                <a:solidFill>
                  <a:srgbClr val="0000FF"/>
                </a:solidFill>
                <a:latin typeface="Times New Roman" panose="02020603050405020304" pitchFamily="18" charset="0"/>
              </a:rPr>
              <a:t>Công</a:t>
            </a:r>
            <a:r>
              <a:rPr lang="en-US" altLang="en-US" sz="2800" dirty="0">
                <a:solidFill>
                  <a:srgbClr val="0000FF"/>
                </a:solidFill>
                <a:latin typeface="Times New Roman" panose="02020603050405020304" pitchFamily="18" charset="0"/>
              </a:rPr>
              <a:t> </a:t>
            </a:r>
            <a:r>
              <a:rPr lang="en-US" altLang="en-US" sz="2800" dirty="0" err="1">
                <a:solidFill>
                  <a:srgbClr val="0000FF"/>
                </a:solidFill>
                <a:latin typeface="Times New Roman" panose="02020603050405020304" pitchFamily="18" charset="0"/>
              </a:rPr>
              <a:t>nhân</a:t>
            </a:r>
            <a:r>
              <a:rPr lang="en-US" altLang="en-US" sz="2800" dirty="0">
                <a:solidFill>
                  <a:srgbClr val="0000FF"/>
                </a:solidFill>
                <a:latin typeface="Times New Roman" panose="02020603050405020304" pitchFamily="18" charset="0"/>
              </a:rPr>
              <a:t> </a:t>
            </a:r>
            <a:r>
              <a:rPr lang="en-US" altLang="en-US" sz="2800" dirty="0" err="1">
                <a:solidFill>
                  <a:srgbClr val="0000FF"/>
                </a:solidFill>
                <a:latin typeface="Times New Roman" panose="02020603050405020304" pitchFamily="18" charset="0"/>
              </a:rPr>
              <a:t>sửa</a:t>
            </a:r>
            <a:r>
              <a:rPr lang="en-US" altLang="en-US" sz="2800" dirty="0">
                <a:solidFill>
                  <a:srgbClr val="0000FF"/>
                </a:solidFill>
                <a:latin typeface="Times New Roman" panose="02020603050405020304" pitchFamily="18" charset="0"/>
              </a:rPr>
              <a:t> </a:t>
            </a:r>
            <a:r>
              <a:rPr lang="en-US" altLang="en-US" sz="2800" dirty="0" err="1">
                <a:solidFill>
                  <a:srgbClr val="0000FF"/>
                </a:solidFill>
                <a:latin typeface="Times New Roman" panose="02020603050405020304" pitchFamily="18" charset="0"/>
              </a:rPr>
              <a:t>đường</a:t>
            </a:r>
            <a:endParaRPr lang="en-US" altLang="en-US" sz="2800" dirty="0">
              <a:solidFill>
                <a:srgbClr val="0000FF"/>
              </a:solidFill>
              <a:latin typeface="Times New Roman" panose="02020603050405020304" pitchFamily="18" charset="0"/>
            </a:endParaRPr>
          </a:p>
          <a:p>
            <a:r>
              <a:rPr lang="en-US" altLang="en-US" sz="2600" dirty="0">
                <a:latin typeface="Times New Roman" panose="02020603050405020304" pitchFamily="18" charset="0"/>
              </a:rPr>
              <a:t>	</a:t>
            </a:r>
            <a:r>
              <a:rPr lang="en-US" altLang="en-US" sz="2600" dirty="0" err="1">
                <a:solidFill>
                  <a:srgbClr val="002060"/>
                </a:solidFill>
                <a:latin typeface="Times New Roman" panose="02020603050405020304" pitchFamily="18" charset="0"/>
              </a:rPr>
              <a:t>Bác</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Tâm</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mẹ</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của</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Thư</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đang</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chăm</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chú</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làm</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việc</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Bác</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đi</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một</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đôi</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găng</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tay</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bằng</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vải</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rất</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dày</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Vì</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thế</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tay</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bác</a:t>
            </a:r>
            <a:r>
              <a:rPr lang="en-US" altLang="en-US" sz="2600" dirty="0">
                <a:solidFill>
                  <a:srgbClr val="002060"/>
                </a:solidFill>
                <a:latin typeface="Times New Roman" panose="02020603050405020304" pitchFamily="18" charset="0"/>
              </a:rPr>
              <a:t> y </a:t>
            </a:r>
            <a:r>
              <a:rPr lang="en-US" altLang="en-US" sz="2600" dirty="0" err="1">
                <a:solidFill>
                  <a:srgbClr val="002060"/>
                </a:solidFill>
                <a:latin typeface="Times New Roman" panose="02020603050405020304" pitchFamily="18" charset="0"/>
              </a:rPr>
              <a:t>như</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tay</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một</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người</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khổng</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lồ</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Bác</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đội</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nón</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khăn</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trùm</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gần</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kín</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mặt</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chỉ</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để</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hở</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mỗi</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cái</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mũi</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và</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đôi</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mắt</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Tay</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phải</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bác</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cầm</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một</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chiếc</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búa</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Tay</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trái</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bác</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xếp</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rất</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khéo</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những</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viên</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đá</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bọc</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nhựa</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đường</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đen</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nhánh</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vào</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chỗ</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trũng</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Bác</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đập</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búa</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đều</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đều</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xuống</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những</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viên</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đá</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để</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chúng</a:t>
            </a:r>
            <a:r>
              <a:rPr lang="en-US" altLang="en-US" sz="2600" dirty="0">
                <a:solidFill>
                  <a:srgbClr val="002060"/>
                </a:solidFill>
                <a:latin typeface="Times New Roman" panose="02020603050405020304" pitchFamily="18" charset="0"/>
              </a:rPr>
              <a:t> ken </a:t>
            </a:r>
            <a:r>
              <a:rPr lang="en-US" altLang="en-US" sz="2600" dirty="0" err="1">
                <a:solidFill>
                  <a:srgbClr val="002060"/>
                </a:solidFill>
                <a:latin typeface="Times New Roman" panose="02020603050405020304" pitchFamily="18" charset="0"/>
              </a:rPr>
              <a:t>chắc</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vào</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nhau</a:t>
            </a:r>
            <a:r>
              <a:rPr lang="en-US" altLang="en-US" sz="2600" dirty="0">
                <a:solidFill>
                  <a:srgbClr val="002060"/>
                </a:solidFill>
                <a:latin typeface="Times New Roman" panose="02020603050405020304" pitchFamily="18" charset="0"/>
              </a:rPr>
              <a:t>. Hai </a:t>
            </a:r>
            <a:r>
              <a:rPr lang="en-US" altLang="en-US" sz="2600" dirty="0" err="1">
                <a:solidFill>
                  <a:srgbClr val="002060"/>
                </a:solidFill>
                <a:latin typeface="Times New Roman" panose="02020603050405020304" pitchFamily="18" charset="0"/>
              </a:rPr>
              <a:t>tay</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bác</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đưa</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lên</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hạ</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xuống</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nhịp</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nhàng</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Dường</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như</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bác</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đang</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làm</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một</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việc</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gì</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đấy</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rất</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nhẹ</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nhàng</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chứ</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không</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phải</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là</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công</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việc</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vá</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đường</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vất</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vả</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kia</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Chỉ</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có</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mảng</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áo</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ướt</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đẫm</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mồ</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hôi</a:t>
            </a:r>
            <a:r>
              <a:rPr lang="en-US" altLang="en-US" sz="2600" dirty="0">
                <a:solidFill>
                  <a:srgbClr val="002060"/>
                </a:solidFill>
                <a:latin typeface="Times New Roman" panose="02020603050405020304" pitchFamily="18" charset="0"/>
              </a:rPr>
              <a:t> ở </a:t>
            </a:r>
            <a:r>
              <a:rPr lang="en-US" altLang="en-US" sz="2600" dirty="0" err="1">
                <a:solidFill>
                  <a:srgbClr val="002060"/>
                </a:solidFill>
                <a:latin typeface="Times New Roman" panose="02020603050405020304" pitchFamily="18" charset="0"/>
              </a:rPr>
              <a:t>lưng</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bác</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là</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cứ</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loang</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ra</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mãi</a:t>
            </a:r>
            <a:r>
              <a:rPr lang="en-US" altLang="en-US" sz="2600" dirty="0">
                <a:solidFill>
                  <a:srgbClr val="002060"/>
                </a:solidFill>
                <a:latin typeface="Times New Roman" panose="02020603050405020304" pitchFamily="18" charset="0"/>
              </a:rPr>
              <a:t>. </a:t>
            </a:r>
          </a:p>
          <a:p>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Mảng</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đường</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hình</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chữ</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nhật</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đen</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nhánh</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hiện</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lên</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thay</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thế</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cho</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cái</a:t>
            </a:r>
            <a:r>
              <a:rPr lang="en-US" altLang="en-US" sz="2600" dirty="0">
                <a:solidFill>
                  <a:srgbClr val="002060"/>
                </a:solidFill>
                <a:latin typeface="Times New Roman" panose="02020603050405020304" pitchFamily="18" charset="0"/>
              </a:rPr>
              <a:t> ổ </a:t>
            </a:r>
            <a:r>
              <a:rPr lang="en-US" altLang="en-US" sz="2600" dirty="0" err="1">
                <a:solidFill>
                  <a:srgbClr val="002060"/>
                </a:solidFill>
                <a:latin typeface="Times New Roman" panose="02020603050405020304" pitchFamily="18" charset="0"/>
              </a:rPr>
              <a:t>gà</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quái</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ác</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lúc</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trước</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Thư</a:t>
            </a:r>
            <a:r>
              <a:rPr lang="en-US" altLang="en-US" sz="2600" dirty="0">
                <a:solidFill>
                  <a:srgbClr val="002060"/>
                </a:solidFill>
                <a:latin typeface="Times New Roman" panose="02020603050405020304" pitchFamily="18" charset="0"/>
              </a:rPr>
              <a:t> say </a:t>
            </a:r>
            <a:r>
              <a:rPr lang="en-US" altLang="en-US" sz="2600" dirty="0" err="1">
                <a:solidFill>
                  <a:srgbClr val="002060"/>
                </a:solidFill>
                <a:latin typeface="Times New Roman" panose="02020603050405020304" pitchFamily="18" charset="0"/>
              </a:rPr>
              <a:t>sưa</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ngắm</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miếng</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vá</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hình</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chữ</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nhật</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thơm</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mùi</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nhựa</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đường</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hăng</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hắc</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ấy</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rồi</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ôm</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cổ</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mẹ</a:t>
            </a:r>
            <a:r>
              <a:rPr lang="en-US" altLang="en-US" sz="2600" dirty="0">
                <a:solidFill>
                  <a:srgbClr val="002060"/>
                </a:solidFill>
                <a:latin typeface="Times New Roman" panose="02020603050405020304" pitchFamily="18" charset="0"/>
              </a:rPr>
              <a:t>:</a:t>
            </a:r>
          </a:p>
          <a:p>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Đẹp</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quá</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Mẹ</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vá</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đường</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cũng</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khéo</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như</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vá</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áo</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ấy</a:t>
            </a:r>
            <a:r>
              <a:rPr lang="en-US" altLang="en-US" sz="2600" dirty="0">
                <a:solidFill>
                  <a:srgbClr val="002060"/>
                </a:solidFill>
                <a:latin typeface="Times New Roman" panose="02020603050405020304" pitchFamily="18" charset="0"/>
              </a:rPr>
              <a:t>!</a:t>
            </a:r>
          </a:p>
          <a:p>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Bác</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Tâm</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đứng</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lên</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vươn</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vai</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mấy</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cái</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liền</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Bác</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nheo</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mắt</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nhìn</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mặt</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đường</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Nắng</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chói</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chang</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Một</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nụ</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cười</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làm</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rạng</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rỡ</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khuôn</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mặt</a:t>
            </a:r>
            <a:r>
              <a:rPr lang="en-US" altLang="en-US" sz="2600" dirty="0">
                <a:solidFill>
                  <a:srgbClr val="002060"/>
                </a:solidFill>
                <a:latin typeface="Times New Roman" panose="02020603050405020304" pitchFamily="18" charset="0"/>
              </a:rPr>
              <a:t> </a:t>
            </a:r>
            <a:r>
              <a:rPr lang="en-US" altLang="en-US" sz="2600" dirty="0" err="1">
                <a:solidFill>
                  <a:srgbClr val="002060"/>
                </a:solidFill>
                <a:latin typeface="Times New Roman" panose="02020603050405020304" pitchFamily="18" charset="0"/>
              </a:rPr>
              <a:t>bác</a:t>
            </a:r>
            <a:r>
              <a:rPr lang="en-US" altLang="en-US" sz="2600" dirty="0">
                <a:solidFill>
                  <a:srgbClr val="002060"/>
                </a:solidFill>
                <a:latin typeface="Times New Roman" panose="02020603050405020304" pitchFamily="18" charset="0"/>
              </a:rPr>
              <a:t>.</a:t>
            </a:r>
            <a:r>
              <a:rPr lang="en-US" altLang="en-US" sz="2600" i="1" dirty="0">
                <a:solidFill>
                  <a:srgbClr val="FF0000"/>
                </a:solidFill>
                <a:latin typeface="Times New Roman" panose="02020603050405020304" pitchFamily="18" charset="0"/>
              </a:rPr>
              <a:t>					                                                        </a:t>
            </a:r>
            <a:r>
              <a:rPr lang="en-US" altLang="en-US" sz="2600" i="1" dirty="0">
                <a:latin typeface="Times New Roman" panose="02020603050405020304" pitchFamily="18" charset="0"/>
              </a:rPr>
              <a:t>Theo</a:t>
            </a:r>
            <a:r>
              <a:rPr lang="en-US" altLang="en-US" sz="2600" dirty="0">
                <a:latin typeface="Times New Roman" panose="02020603050405020304" pitchFamily="18" charset="0"/>
              </a:rPr>
              <a:t> </a:t>
            </a:r>
            <a:r>
              <a:rPr lang="en-US" altLang="en-US" sz="2600" dirty="0" err="1">
                <a:latin typeface="Times New Roman" panose="02020603050405020304" pitchFamily="18" charset="0"/>
              </a:rPr>
              <a:t>Nguyễn</a:t>
            </a:r>
            <a:r>
              <a:rPr lang="en-US" altLang="en-US" sz="2600" dirty="0">
                <a:latin typeface="Times New Roman" panose="02020603050405020304" pitchFamily="18" charset="0"/>
              </a:rPr>
              <a:t> </a:t>
            </a:r>
            <a:r>
              <a:rPr lang="en-US" altLang="en-US" sz="2600" dirty="0" err="1">
                <a:latin typeface="Times New Roman" panose="02020603050405020304" pitchFamily="18" charset="0"/>
              </a:rPr>
              <a:t>Thị</a:t>
            </a:r>
            <a:r>
              <a:rPr lang="en-US" altLang="en-US" sz="2600" dirty="0">
                <a:latin typeface="Times New Roman" panose="02020603050405020304" pitchFamily="18" charset="0"/>
              </a:rPr>
              <a:t> </a:t>
            </a:r>
            <a:r>
              <a:rPr lang="en-US" altLang="en-US" sz="2600" dirty="0" err="1">
                <a:latin typeface="Times New Roman" panose="02020603050405020304" pitchFamily="18" charset="0"/>
              </a:rPr>
              <a:t>Xuyến</a:t>
            </a:r>
            <a:endParaRPr lang="en-US" altLang="en-US" sz="2600" dirty="0">
              <a:latin typeface="Times New Roman" panose="02020603050405020304" pitchFamily="18" charset="0"/>
            </a:endParaRPr>
          </a:p>
        </p:txBody>
      </p:sp>
    </p:spTree>
    <p:extLst>
      <p:ext uri="{BB962C8B-B14F-4D97-AF65-F5344CB8AC3E}">
        <p14:creationId xmlns:p14="http://schemas.microsoft.com/office/powerpoint/2010/main" val="33546407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5" name="Picture 7" descr="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5999" y="228600"/>
            <a:ext cx="5823045" cy="314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56" name="Picture 8" descr="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2955" y="304800"/>
            <a:ext cx="5670645"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57" name="Picture 9" descr="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1" y="3505200"/>
            <a:ext cx="5823043"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58" name="Picture 10" descr="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2955" y="3517900"/>
            <a:ext cx="5670645" cy="303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196397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3256"/>
                                        </p:tgtEl>
                                        <p:attrNameLst>
                                          <p:attrName>style.visibility</p:attrName>
                                        </p:attrNameLst>
                                      </p:cBhvr>
                                      <p:to>
                                        <p:strVal val="visible"/>
                                      </p:to>
                                    </p:set>
                                    <p:animEffect transition="in" filter="circle(in)">
                                      <p:cBhvr>
                                        <p:cTn id="7" dur="2000"/>
                                        <p:tgtEl>
                                          <p:spTgt spid="53256"/>
                                        </p:tgtEl>
                                      </p:cBhvr>
                                    </p:animEffect>
                                  </p:childTnLst>
                                </p:cTn>
                              </p:par>
                            </p:childTnLst>
                          </p:cTn>
                        </p:par>
                        <p:par>
                          <p:cTn id="8" fill="hold">
                            <p:stCondLst>
                              <p:cond delay="2000"/>
                            </p:stCondLst>
                            <p:childTnLst>
                              <p:par>
                                <p:cTn id="9" presetID="6" presetClass="entr" presetSubtype="16" fill="hold" nodeType="afterEffect">
                                  <p:stCondLst>
                                    <p:cond delay="0"/>
                                  </p:stCondLst>
                                  <p:childTnLst>
                                    <p:set>
                                      <p:cBhvr>
                                        <p:cTn id="10" dur="1" fill="hold">
                                          <p:stCondLst>
                                            <p:cond delay="0"/>
                                          </p:stCondLst>
                                        </p:cTn>
                                        <p:tgtEl>
                                          <p:spTgt spid="53255"/>
                                        </p:tgtEl>
                                        <p:attrNameLst>
                                          <p:attrName>style.visibility</p:attrName>
                                        </p:attrNameLst>
                                      </p:cBhvr>
                                      <p:to>
                                        <p:strVal val="visible"/>
                                      </p:to>
                                    </p:set>
                                    <p:animEffect transition="in" filter="circle(in)">
                                      <p:cBhvr>
                                        <p:cTn id="11" dur="2000"/>
                                        <p:tgtEl>
                                          <p:spTgt spid="53255"/>
                                        </p:tgtEl>
                                      </p:cBhvr>
                                    </p:animEffect>
                                  </p:childTnLst>
                                </p:cTn>
                              </p:par>
                            </p:childTnLst>
                          </p:cTn>
                        </p:par>
                        <p:par>
                          <p:cTn id="12" fill="hold">
                            <p:stCondLst>
                              <p:cond delay="4000"/>
                            </p:stCondLst>
                            <p:childTnLst>
                              <p:par>
                                <p:cTn id="13" presetID="6" presetClass="entr" presetSubtype="16" fill="hold" nodeType="afterEffect">
                                  <p:stCondLst>
                                    <p:cond delay="0"/>
                                  </p:stCondLst>
                                  <p:childTnLst>
                                    <p:set>
                                      <p:cBhvr>
                                        <p:cTn id="14" dur="1" fill="hold">
                                          <p:stCondLst>
                                            <p:cond delay="0"/>
                                          </p:stCondLst>
                                        </p:cTn>
                                        <p:tgtEl>
                                          <p:spTgt spid="53258"/>
                                        </p:tgtEl>
                                        <p:attrNameLst>
                                          <p:attrName>style.visibility</p:attrName>
                                        </p:attrNameLst>
                                      </p:cBhvr>
                                      <p:to>
                                        <p:strVal val="visible"/>
                                      </p:to>
                                    </p:set>
                                    <p:animEffect transition="in" filter="circle(in)">
                                      <p:cBhvr>
                                        <p:cTn id="15" dur="2000"/>
                                        <p:tgtEl>
                                          <p:spTgt spid="53258"/>
                                        </p:tgtEl>
                                      </p:cBhvr>
                                    </p:animEffect>
                                  </p:childTnLst>
                                </p:cTn>
                              </p:par>
                            </p:childTnLst>
                          </p:cTn>
                        </p:par>
                        <p:par>
                          <p:cTn id="16" fill="hold">
                            <p:stCondLst>
                              <p:cond delay="6000"/>
                            </p:stCondLst>
                            <p:childTnLst>
                              <p:par>
                                <p:cTn id="17" presetID="6" presetClass="entr" presetSubtype="16" fill="hold" nodeType="afterEffect">
                                  <p:stCondLst>
                                    <p:cond delay="0"/>
                                  </p:stCondLst>
                                  <p:childTnLst>
                                    <p:set>
                                      <p:cBhvr>
                                        <p:cTn id="18" dur="1" fill="hold">
                                          <p:stCondLst>
                                            <p:cond delay="0"/>
                                          </p:stCondLst>
                                        </p:cTn>
                                        <p:tgtEl>
                                          <p:spTgt spid="53257"/>
                                        </p:tgtEl>
                                        <p:attrNameLst>
                                          <p:attrName>style.visibility</p:attrName>
                                        </p:attrNameLst>
                                      </p:cBhvr>
                                      <p:to>
                                        <p:strVal val="visible"/>
                                      </p:to>
                                    </p:set>
                                    <p:animEffect transition="in" filter="circle(in)">
                                      <p:cBhvr>
                                        <p:cTn id="19" dur="2000"/>
                                        <p:tgtEl>
                                          <p:spTgt spid="532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19"/>
          <p:cNvGrpSpPr>
            <a:grpSpLocks/>
          </p:cNvGrpSpPr>
          <p:nvPr/>
        </p:nvGrpSpPr>
        <p:grpSpPr bwMode="auto">
          <a:xfrm>
            <a:off x="0" y="0"/>
            <a:ext cx="12192000" cy="6858000"/>
            <a:chOff x="0" y="0"/>
            <a:chExt cx="9216" cy="5184"/>
          </a:xfrm>
        </p:grpSpPr>
        <p:pic>
          <p:nvPicPr>
            <p:cNvPr id="6" name="Picture 4" descr="Picture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181" cy="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5" descr="Picture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8099" y="-170"/>
              <a:ext cx="947" cy="1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6" descr="J012403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148" y="4025"/>
              <a:ext cx="1011" cy="13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7" descr="J012403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22" y="4172"/>
              <a:ext cx="1394" cy="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 name="Text Box 9"/>
          <p:cNvSpPr txBox="1">
            <a:spLocks noChangeArrowheads="1"/>
          </p:cNvSpPr>
          <p:nvPr/>
        </p:nvSpPr>
        <p:spPr bwMode="auto">
          <a:xfrm>
            <a:off x="599090" y="1936839"/>
            <a:ext cx="11291818"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2800" b="1" dirty="0">
                <a:solidFill>
                  <a:srgbClr val="002060"/>
                </a:solidFill>
                <a:latin typeface="Times New Roman" panose="02020603050405020304" pitchFamily="18" charset="0"/>
              </a:rPr>
              <a:t>1. </a:t>
            </a:r>
            <a:r>
              <a:rPr lang="en-US" altLang="en-US" sz="2800" b="1" dirty="0" err="1">
                <a:solidFill>
                  <a:srgbClr val="002060"/>
                </a:solidFill>
                <a:latin typeface="Times New Roman" panose="02020603050405020304" pitchFamily="18" charset="0"/>
              </a:rPr>
              <a:t>Đọc</a:t>
            </a:r>
            <a:r>
              <a:rPr lang="en-US" altLang="en-US" sz="2800" b="1" dirty="0">
                <a:solidFill>
                  <a:srgbClr val="002060"/>
                </a:solidFill>
                <a:latin typeface="Times New Roman" panose="02020603050405020304" pitchFamily="18" charset="0"/>
              </a:rPr>
              <a:t> </a:t>
            </a:r>
            <a:r>
              <a:rPr lang="en-US" altLang="en-US" sz="2800" b="1" dirty="0" err="1">
                <a:solidFill>
                  <a:srgbClr val="002060"/>
                </a:solidFill>
                <a:latin typeface="Times New Roman" panose="02020603050405020304" pitchFamily="18" charset="0"/>
              </a:rPr>
              <a:t>bài</a:t>
            </a:r>
            <a:r>
              <a:rPr lang="en-US" altLang="en-US" sz="2800" b="1" dirty="0">
                <a:solidFill>
                  <a:srgbClr val="002060"/>
                </a:solidFill>
                <a:latin typeface="Times New Roman" panose="02020603050405020304" pitchFamily="18" charset="0"/>
              </a:rPr>
              <a:t> </a:t>
            </a:r>
            <a:r>
              <a:rPr lang="en-US" altLang="en-US" sz="2800" b="1" dirty="0" err="1">
                <a:solidFill>
                  <a:srgbClr val="002060"/>
                </a:solidFill>
                <a:latin typeface="Times New Roman" panose="02020603050405020304" pitchFamily="18" charset="0"/>
              </a:rPr>
              <a:t>văn</a:t>
            </a:r>
            <a:r>
              <a:rPr lang="en-US" altLang="en-US" sz="2800" b="1" dirty="0">
                <a:solidFill>
                  <a:srgbClr val="002060"/>
                </a:solidFill>
                <a:latin typeface="Times New Roman" panose="02020603050405020304" pitchFamily="18" charset="0"/>
              </a:rPr>
              <a:t> </a:t>
            </a:r>
            <a:r>
              <a:rPr lang="en-US" altLang="en-US" sz="2800" b="1" dirty="0" err="1">
                <a:solidFill>
                  <a:srgbClr val="002060"/>
                </a:solidFill>
                <a:latin typeface="Times New Roman" panose="02020603050405020304" pitchFamily="18" charset="0"/>
              </a:rPr>
              <a:t>và</a:t>
            </a:r>
            <a:r>
              <a:rPr lang="en-US" altLang="en-US" sz="2800" b="1" dirty="0">
                <a:solidFill>
                  <a:srgbClr val="002060"/>
                </a:solidFill>
                <a:latin typeface="Times New Roman" panose="02020603050405020304" pitchFamily="18" charset="0"/>
              </a:rPr>
              <a:t> </a:t>
            </a:r>
            <a:r>
              <a:rPr lang="en-US" altLang="en-US" sz="2800" b="1" dirty="0" err="1">
                <a:solidFill>
                  <a:srgbClr val="002060"/>
                </a:solidFill>
                <a:latin typeface="Times New Roman" panose="02020603050405020304" pitchFamily="18" charset="0"/>
              </a:rPr>
              <a:t>thực</a:t>
            </a:r>
            <a:r>
              <a:rPr lang="en-US" altLang="en-US" sz="2800" b="1" dirty="0">
                <a:solidFill>
                  <a:srgbClr val="002060"/>
                </a:solidFill>
                <a:latin typeface="Times New Roman" panose="02020603050405020304" pitchFamily="18" charset="0"/>
              </a:rPr>
              <a:t> </a:t>
            </a:r>
            <a:r>
              <a:rPr lang="en-US" altLang="en-US" sz="2800" b="1" dirty="0" err="1">
                <a:solidFill>
                  <a:srgbClr val="002060"/>
                </a:solidFill>
                <a:latin typeface="Times New Roman" panose="02020603050405020304" pitchFamily="18" charset="0"/>
              </a:rPr>
              <a:t>hiện</a:t>
            </a:r>
            <a:r>
              <a:rPr lang="en-US" altLang="en-US" sz="2800" b="1" dirty="0">
                <a:solidFill>
                  <a:srgbClr val="002060"/>
                </a:solidFill>
                <a:latin typeface="Times New Roman" panose="02020603050405020304" pitchFamily="18" charset="0"/>
              </a:rPr>
              <a:t> </a:t>
            </a:r>
            <a:r>
              <a:rPr lang="en-US" altLang="en-US" sz="2800" b="1" dirty="0" err="1">
                <a:solidFill>
                  <a:srgbClr val="002060"/>
                </a:solidFill>
                <a:latin typeface="Times New Roman" panose="02020603050405020304" pitchFamily="18" charset="0"/>
              </a:rPr>
              <a:t>các</a:t>
            </a:r>
            <a:r>
              <a:rPr lang="en-US" altLang="en-US" sz="2800" b="1" dirty="0">
                <a:solidFill>
                  <a:srgbClr val="002060"/>
                </a:solidFill>
                <a:latin typeface="Times New Roman" panose="02020603050405020304" pitchFamily="18" charset="0"/>
              </a:rPr>
              <a:t> </a:t>
            </a:r>
            <a:r>
              <a:rPr lang="en-US" altLang="en-US" sz="2800" b="1" dirty="0" err="1">
                <a:solidFill>
                  <a:srgbClr val="002060"/>
                </a:solidFill>
                <a:latin typeface="Times New Roman" panose="02020603050405020304" pitchFamily="18" charset="0"/>
              </a:rPr>
              <a:t>yêu</a:t>
            </a:r>
            <a:r>
              <a:rPr lang="en-US" altLang="en-US" sz="2800" b="1" dirty="0">
                <a:solidFill>
                  <a:srgbClr val="002060"/>
                </a:solidFill>
                <a:latin typeface="Times New Roman" panose="02020603050405020304" pitchFamily="18" charset="0"/>
              </a:rPr>
              <a:t> </a:t>
            </a:r>
            <a:r>
              <a:rPr lang="en-US" altLang="en-US" sz="2800" b="1" dirty="0" err="1">
                <a:solidFill>
                  <a:srgbClr val="002060"/>
                </a:solidFill>
                <a:latin typeface="Times New Roman" panose="02020603050405020304" pitchFamily="18" charset="0"/>
              </a:rPr>
              <a:t>cầu</a:t>
            </a:r>
            <a:r>
              <a:rPr lang="en-US" altLang="en-US" sz="2800" b="1" dirty="0">
                <a:solidFill>
                  <a:srgbClr val="002060"/>
                </a:solidFill>
                <a:latin typeface="Times New Roman" panose="02020603050405020304" pitchFamily="18" charset="0"/>
              </a:rPr>
              <a:t> </a:t>
            </a:r>
            <a:r>
              <a:rPr lang="en-US" altLang="en-US" sz="2800" b="1" dirty="0" err="1">
                <a:solidFill>
                  <a:srgbClr val="002060"/>
                </a:solidFill>
                <a:latin typeface="Times New Roman" panose="02020603050405020304" pitchFamily="18" charset="0"/>
              </a:rPr>
              <a:t>nêu</a:t>
            </a:r>
            <a:r>
              <a:rPr lang="en-US" altLang="en-US" sz="2800" b="1" dirty="0">
                <a:solidFill>
                  <a:srgbClr val="002060"/>
                </a:solidFill>
                <a:latin typeface="Times New Roman" panose="02020603050405020304" pitchFamily="18" charset="0"/>
              </a:rPr>
              <a:t> ở </a:t>
            </a:r>
            <a:r>
              <a:rPr lang="en-US" altLang="en-US" sz="2800" b="1" dirty="0" err="1">
                <a:solidFill>
                  <a:srgbClr val="002060"/>
                </a:solidFill>
                <a:latin typeface="Times New Roman" panose="02020603050405020304" pitchFamily="18" charset="0"/>
              </a:rPr>
              <a:t>bên</a:t>
            </a:r>
            <a:r>
              <a:rPr lang="en-US" altLang="en-US" sz="2800" b="1" dirty="0">
                <a:solidFill>
                  <a:srgbClr val="002060"/>
                </a:solidFill>
                <a:latin typeface="Times New Roman" panose="02020603050405020304" pitchFamily="18" charset="0"/>
              </a:rPr>
              <a:t> </a:t>
            </a:r>
            <a:r>
              <a:rPr lang="en-US" altLang="en-US" sz="2800" b="1" dirty="0" err="1">
                <a:solidFill>
                  <a:srgbClr val="002060"/>
                </a:solidFill>
                <a:latin typeface="Times New Roman" panose="02020603050405020304" pitchFamily="18" charset="0"/>
              </a:rPr>
              <a:t>dưới</a:t>
            </a:r>
            <a:r>
              <a:rPr lang="en-US" altLang="en-US" sz="2800" b="1" dirty="0">
                <a:solidFill>
                  <a:srgbClr val="002060"/>
                </a:solidFill>
                <a:latin typeface="Times New Roman" panose="02020603050405020304" pitchFamily="18" charset="0"/>
              </a:rPr>
              <a:t>:</a:t>
            </a:r>
          </a:p>
        </p:txBody>
      </p:sp>
      <p:sp>
        <p:nvSpPr>
          <p:cNvPr id="11" name="Rectangle 10"/>
          <p:cNvSpPr>
            <a:spLocks noChangeArrowheads="1"/>
          </p:cNvSpPr>
          <p:nvPr/>
        </p:nvSpPr>
        <p:spPr bwMode="auto">
          <a:xfrm>
            <a:off x="599090" y="2485491"/>
            <a:ext cx="9055469"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a:defRPr>
                <a:solidFill>
                  <a:schemeClr val="tx1"/>
                </a:solidFill>
                <a:latin typeface="Arial" panose="020B0604020202020204" pitchFamily="34" charset="0"/>
              </a:defRPr>
            </a:lvl1pPr>
            <a:lvl2pPr marL="800100" indent="-342900">
              <a:defRPr>
                <a:solidFill>
                  <a:schemeClr val="tx1"/>
                </a:solidFill>
                <a:latin typeface="Arial" panose="020B0604020202020204" pitchFamily="34" charset="0"/>
              </a:defRPr>
            </a:lvl2pPr>
            <a:lvl3pPr marL="1257300" indent="-342900">
              <a:defRPr>
                <a:solidFill>
                  <a:schemeClr val="tx1"/>
                </a:solidFill>
                <a:latin typeface="Arial" panose="020B0604020202020204" pitchFamily="34" charset="0"/>
              </a:defRPr>
            </a:lvl3pPr>
            <a:lvl4pPr marL="1714500" indent="-342900">
              <a:defRPr>
                <a:solidFill>
                  <a:schemeClr val="tx1"/>
                </a:solidFill>
                <a:latin typeface="Arial" panose="020B0604020202020204" pitchFamily="34" charset="0"/>
              </a:defRPr>
            </a:lvl4pPr>
            <a:lvl5pPr marL="2171700" indent="-342900">
              <a:defRPr>
                <a:solidFill>
                  <a:schemeClr val="tx1"/>
                </a:solidFill>
                <a:latin typeface="Arial" panose="020B0604020202020204" pitchFamily="34" charset="0"/>
              </a:defRPr>
            </a:lvl5pPr>
            <a:lvl6pPr marL="2628900" indent="-342900" fontAlgn="base">
              <a:spcBef>
                <a:spcPct val="0"/>
              </a:spcBef>
              <a:spcAft>
                <a:spcPct val="0"/>
              </a:spcAft>
              <a:defRPr>
                <a:solidFill>
                  <a:schemeClr val="tx1"/>
                </a:solidFill>
                <a:latin typeface="Arial" panose="020B0604020202020204" pitchFamily="34" charset="0"/>
              </a:defRPr>
            </a:lvl6pPr>
            <a:lvl7pPr marL="3086100" indent="-342900" fontAlgn="base">
              <a:spcBef>
                <a:spcPct val="0"/>
              </a:spcBef>
              <a:spcAft>
                <a:spcPct val="0"/>
              </a:spcAft>
              <a:defRPr>
                <a:solidFill>
                  <a:schemeClr val="tx1"/>
                </a:solidFill>
                <a:latin typeface="Arial" panose="020B0604020202020204" pitchFamily="34" charset="0"/>
              </a:defRPr>
            </a:lvl7pPr>
            <a:lvl8pPr marL="3543300" indent="-342900" fontAlgn="base">
              <a:spcBef>
                <a:spcPct val="0"/>
              </a:spcBef>
              <a:spcAft>
                <a:spcPct val="0"/>
              </a:spcAft>
              <a:defRPr>
                <a:solidFill>
                  <a:schemeClr val="tx1"/>
                </a:solidFill>
                <a:latin typeface="Arial" panose="020B0604020202020204" pitchFamily="34" charset="0"/>
              </a:defRPr>
            </a:lvl8pPr>
            <a:lvl9pPr marL="4000500" indent="-342900" fontAlgn="base">
              <a:spcBef>
                <a:spcPct val="0"/>
              </a:spcBef>
              <a:spcAft>
                <a:spcPct val="0"/>
              </a:spcAft>
              <a:defRPr>
                <a:solidFill>
                  <a:schemeClr val="tx1"/>
                </a:solidFill>
                <a:latin typeface="Arial" panose="020B0604020202020204" pitchFamily="34" charset="0"/>
              </a:defRPr>
            </a:lvl9pPr>
          </a:lstStyle>
          <a:p>
            <a:pPr>
              <a:spcBef>
                <a:spcPct val="50000"/>
              </a:spcBef>
              <a:buClr>
                <a:srgbClr val="0033CC"/>
              </a:buClr>
              <a:buFont typeface="Times New Roman" panose="02020603050405020304" pitchFamily="18" charset="0"/>
              <a:buAutoNum type="alphaLcParenR"/>
            </a:pPr>
            <a:r>
              <a:rPr lang="en-US" altLang="en-US" sz="2800" b="1" dirty="0">
                <a:latin typeface="Times New Roman" panose="02020603050405020304" pitchFamily="18" charset="0"/>
              </a:rPr>
              <a:t> </a:t>
            </a:r>
            <a:r>
              <a:rPr lang="en-US" altLang="en-US" sz="2800" b="1" dirty="0" err="1">
                <a:solidFill>
                  <a:srgbClr val="0070C0"/>
                </a:solidFill>
                <a:latin typeface="Times New Roman" panose="02020603050405020304" pitchFamily="18" charset="0"/>
              </a:rPr>
              <a:t>Xác</a:t>
            </a:r>
            <a:r>
              <a:rPr lang="en-US" altLang="en-US" sz="2800" b="1" dirty="0">
                <a:solidFill>
                  <a:srgbClr val="0070C0"/>
                </a:solidFill>
                <a:latin typeface="Times New Roman" panose="02020603050405020304" pitchFamily="18" charset="0"/>
              </a:rPr>
              <a:t> </a:t>
            </a:r>
            <a:r>
              <a:rPr lang="en-US" altLang="en-US" sz="2800" b="1" dirty="0" err="1">
                <a:solidFill>
                  <a:srgbClr val="0070C0"/>
                </a:solidFill>
                <a:latin typeface="Times New Roman" panose="02020603050405020304" pitchFamily="18" charset="0"/>
              </a:rPr>
              <a:t>định</a:t>
            </a:r>
            <a:r>
              <a:rPr lang="en-US" altLang="en-US" sz="2800" b="1" dirty="0">
                <a:solidFill>
                  <a:srgbClr val="0070C0"/>
                </a:solidFill>
                <a:latin typeface="Times New Roman" panose="02020603050405020304" pitchFamily="18" charset="0"/>
              </a:rPr>
              <a:t> </a:t>
            </a:r>
            <a:r>
              <a:rPr lang="en-US" altLang="en-US" sz="2800" b="1" dirty="0" err="1">
                <a:solidFill>
                  <a:srgbClr val="0070C0"/>
                </a:solidFill>
                <a:latin typeface="Times New Roman" panose="02020603050405020304" pitchFamily="18" charset="0"/>
              </a:rPr>
              <a:t>các</a:t>
            </a:r>
            <a:r>
              <a:rPr lang="en-US" altLang="en-US" sz="2800" b="1" dirty="0">
                <a:solidFill>
                  <a:srgbClr val="0070C0"/>
                </a:solidFill>
                <a:latin typeface="Times New Roman" panose="02020603050405020304" pitchFamily="18" charset="0"/>
              </a:rPr>
              <a:t> </a:t>
            </a:r>
            <a:r>
              <a:rPr lang="en-US" altLang="en-US" sz="2800" b="1" dirty="0" err="1">
                <a:solidFill>
                  <a:srgbClr val="0070C0"/>
                </a:solidFill>
                <a:latin typeface="Times New Roman" panose="02020603050405020304" pitchFamily="18" charset="0"/>
              </a:rPr>
              <a:t>đoạn</a:t>
            </a:r>
            <a:r>
              <a:rPr lang="en-US" altLang="en-US" sz="2800" b="1" dirty="0">
                <a:solidFill>
                  <a:srgbClr val="0070C0"/>
                </a:solidFill>
                <a:latin typeface="Times New Roman" panose="02020603050405020304" pitchFamily="18" charset="0"/>
              </a:rPr>
              <a:t> </a:t>
            </a:r>
            <a:r>
              <a:rPr lang="en-US" altLang="en-US" sz="2800" b="1" dirty="0" err="1">
                <a:solidFill>
                  <a:srgbClr val="0070C0"/>
                </a:solidFill>
                <a:latin typeface="Times New Roman" panose="02020603050405020304" pitchFamily="18" charset="0"/>
              </a:rPr>
              <a:t>của</a:t>
            </a:r>
            <a:r>
              <a:rPr lang="en-US" altLang="en-US" sz="2800" b="1" dirty="0">
                <a:solidFill>
                  <a:srgbClr val="0070C0"/>
                </a:solidFill>
                <a:latin typeface="Times New Roman" panose="02020603050405020304" pitchFamily="18" charset="0"/>
              </a:rPr>
              <a:t> </a:t>
            </a:r>
            <a:r>
              <a:rPr lang="en-US" altLang="en-US" sz="2800" b="1" dirty="0" err="1">
                <a:solidFill>
                  <a:srgbClr val="0070C0"/>
                </a:solidFill>
                <a:latin typeface="Times New Roman" panose="02020603050405020304" pitchFamily="18" charset="0"/>
              </a:rPr>
              <a:t>bài</a:t>
            </a:r>
            <a:r>
              <a:rPr lang="en-US" altLang="en-US" sz="2800" b="1" dirty="0">
                <a:solidFill>
                  <a:srgbClr val="0070C0"/>
                </a:solidFill>
                <a:latin typeface="Times New Roman" panose="02020603050405020304" pitchFamily="18" charset="0"/>
              </a:rPr>
              <a:t> </a:t>
            </a:r>
            <a:r>
              <a:rPr lang="en-US" altLang="en-US" sz="2800" b="1" dirty="0" err="1">
                <a:solidFill>
                  <a:srgbClr val="0070C0"/>
                </a:solidFill>
                <a:latin typeface="Times New Roman" panose="02020603050405020304" pitchFamily="18" charset="0"/>
              </a:rPr>
              <a:t>văn</a:t>
            </a:r>
            <a:r>
              <a:rPr lang="en-US" altLang="en-US" sz="2800" b="1" dirty="0">
                <a:solidFill>
                  <a:srgbClr val="0070C0"/>
                </a:solidFill>
                <a:latin typeface="Times New Roman" panose="02020603050405020304" pitchFamily="18" charset="0"/>
              </a:rPr>
              <a:t>.</a:t>
            </a:r>
          </a:p>
        </p:txBody>
      </p:sp>
      <p:sp>
        <p:nvSpPr>
          <p:cNvPr id="12" name="Rectangle 11"/>
          <p:cNvSpPr>
            <a:spLocks noChangeArrowheads="1"/>
          </p:cNvSpPr>
          <p:nvPr/>
        </p:nvSpPr>
        <p:spPr bwMode="auto">
          <a:xfrm>
            <a:off x="583150" y="3008711"/>
            <a:ext cx="10972799"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a:defRPr>
                <a:solidFill>
                  <a:schemeClr val="tx1"/>
                </a:solidFill>
                <a:latin typeface="Arial" panose="020B0604020202020204" pitchFamily="34" charset="0"/>
              </a:defRPr>
            </a:lvl1pPr>
            <a:lvl2pPr marL="800100" indent="-342900">
              <a:defRPr>
                <a:solidFill>
                  <a:schemeClr val="tx1"/>
                </a:solidFill>
                <a:latin typeface="Arial" panose="020B0604020202020204" pitchFamily="34" charset="0"/>
              </a:defRPr>
            </a:lvl2pPr>
            <a:lvl3pPr marL="1257300" indent="-342900">
              <a:defRPr>
                <a:solidFill>
                  <a:schemeClr val="tx1"/>
                </a:solidFill>
                <a:latin typeface="Arial" panose="020B0604020202020204" pitchFamily="34" charset="0"/>
              </a:defRPr>
            </a:lvl3pPr>
            <a:lvl4pPr marL="1714500" indent="-342900">
              <a:defRPr>
                <a:solidFill>
                  <a:schemeClr val="tx1"/>
                </a:solidFill>
                <a:latin typeface="Arial" panose="020B0604020202020204" pitchFamily="34" charset="0"/>
              </a:defRPr>
            </a:lvl4pPr>
            <a:lvl5pPr marL="2171700" indent="-342900">
              <a:defRPr>
                <a:solidFill>
                  <a:schemeClr val="tx1"/>
                </a:solidFill>
                <a:latin typeface="Arial" panose="020B0604020202020204" pitchFamily="34" charset="0"/>
              </a:defRPr>
            </a:lvl5pPr>
            <a:lvl6pPr marL="2628900" indent="-342900" fontAlgn="base">
              <a:spcBef>
                <a:spcPct val="0"/>
              </a:spcBef>
              <a:spcAft>
                <a:spcPct val="0"/>
              </a:spcAft>
              <a:defRPr>
                <a:solidFill>
                  <a:schemeClr val="tx1"/>
                </a:solidFill>
                <a:latin typeface="Arial" panose="020B0604020202020204" pitchFamily="34" charset="0"/>
              </a:defRPr>
            </a:lvl6pPr>
            <a:lvl7pPr marL="3086100" indent="-342900" fontAlgn="base">
              <a:spcBef>
                <a:spcPct val="0"/>
              </a:spcBef>
              <a:spcAft>
                <a:spcPct val="0"/>
              </a:spcAft>
              <a:defRPr>
                <a:solidFill>
                  <a:schemeClr val="tx1"/>
                </a:solidFill>
                <a:latin typeface="Arial" panose="020B0604020202020204" pitchFamily="34" charset="0"/>
              </a:defRPr>
            </a:lvl7pPr>
            <a:lvl8pPr marL="3543300" indent="-342900" fontAlgn="base">
              <a:spcBef>
                <a:spcPct val="0"/>
              </a:spcBef>
              <a:spcAft>
                <a:spcPct val="0"/>
              </a:spcAft>
              <a:defRPr>
                <a:solidFill>
                  <a:schemeClr val="tx1"/>
                </a:solidFill>
                <a:latin typeface="Arial" panose="020B0604020202020204" pitchFamily="34" charset="0"/>
              </a:defRPr>
            </a:lvl8pPr>
            <a:lvl9pPr marL="4000500" indent="-342900" fontAlgn="base">
              <a:spcBef>
                <a:spcPct val="0"/>
              </a:spcBef>
              <a:spcAft>
                <a:spcPct val="0"/>
              </a:spcAft>
              <a:defRPr>
                <a:solidFill>
                  <a:schemeClr val="tx1"/>
                </a:solidFill>
                <a:latin typeface="Arial" panose="020B0604020202020204" pitchFamily="34" charset="0"/>
              </a:defRPr>
            </a:lvl9pPr>
          </a:lstStyle>
          <a:p>
            <a:r>
              <a:rPr lang="en-US" altLang="en-US" sz="2800" b="1" dirty="0">
                <a:solidFill>
                  <a:schemeClr val="accent6">
                    <a:lumMod val="75000"/>
                  </a:schemeClr>
                </a:solidFill>
                <a:latin typeface="Times New Roman" panose="02020603050405020304" pitchFamily="18" charset="0"/>
              </a:rPr>
              <a:t>b) </a:t>
            </a:r>
            <a:r>
              <a:rPr lang="en-US" altLang="en-US" sz="2800" b="1" dirty="0" err="1">
                <a:solidFill>
                  <a:schemeClr val="accent6">
                    <a:lumMod val="75000"/>
                  </a:schemeClr>
                </a:solidFill>
                <a:latin typeface="Times New Roman" panose="02020603050405020304" pitchFamily="18" charset="0"/>
              </a:rPr>
              <a:t>Nêu</a:t>
            </a:r>
            <a:r>
              <a:rPr lang="en-US" altLang="en-US" sz="2800" b="1" dirty="0">
                <a:solidFill>
                  <a:schemeClr val="accent6">
                    <a:lumMod val="75000"/>
                  </a:schemeClr>
                </a:solidFill>
                <a:latin typeface="Times New Roman" panose="02020603050405020304" pitchFamily="18" charset="0"/>
              </a:rPr>
              <a:t> </a:t>
            </a:r>
            <a:r>
              <a:rPr lang="en-US" altLang="en-US" sz="2800" b="1" dirty="0" err="1">
                <a:solidFill>
                  <a:schemeClr val="accent6">
                    <a:lumMod val="75000"/>
                  </a:schemeClr>
                </a:solidFill>
                <a:latin typeface="Times New Roman" panose="02020603050405020304" pitchFamily="18" charset="0"/>
              </a:rPr>
              <a:t>nội</a:t>
            </a:r>
            <a:r>
              <a:rPr lang="en-US" altLang="en-US" sz="2800" b="1" dirty="0">
                <a:solidFill>
                  <a:schemeClr val="accent6">
                    <a:lumMod val="75000"/>
                  </a:schemeClr>
                </a:solidFill>
                <a:latin typeface="Times New Roman" panose="02020603050405020304" pitchFamily="18" charset="0"/>
              </a:rPr>
              <a:t> dung </a:t>
            </a:r>
            <a:r>
              <a:rPr lang="en-US" altLang="en-US" sz="2800" b="1" dirty="0" err="1">
                <a:solidFill>
                  <a:schemeClr val="accent6">
                    <a:lumMod val="75000"/>
                  </a:schemeClr>
                </a:solidFill>
                <a:latin typeface="Times New Roman" panose="02020603050405020304" pitchFamily="18" charset="0"/>
              </a:rPr>
              <a:t>chính</a:t>
            </a:r>
            <a:r>
              <a:rPr lang="en-US" altLang="en-US" sz="2800" b="1" dirty="0">
                <a:solidFill>
                  <a:schemeClr val="accent6">
                    <a:lumMod val="75000"/>
                  </a:schemeClr>
                </a:solidFill>
                <a:latin typeface="Times New Roman" panose="02020603050405020304" pitchFamily="18" charset="0"/>
              </a:rPr>
              <a:t> </a:t>
            </a:r>
            <a:r>
              <a:rPr lang="en-US" altLang="en-US" sz="2800" b="1" dirty="0" err="1">
                <a:solidFill>
                  <a:schemeClr val="accent6">
                    <a:lumMod val="75000"/>
                  </a:schemeClr>
                </a:solidFill>
                <a:latin typeface="Times New Roman" panose="02020603050405020304" pitchFamily="18" charset="0"/>
              </a:rPr>
              <a:t>của</a:t>
            </a:r>
            <a:r>
              <a:rPr lang="en-US" altLang="en-US" sz="2800" b="1" dirty="0">
                <a:solidFill>
                  <a:schemeClr val="accent6">
                    <a:lumMod val="75000"/>
                  </a:schemeClr>
                </a:solidFill>
                <a:latin typeface="Times New Roman" panose="02020603050405020304" pitchFamily="18" charset="0"/>
              </a:rPr>
              <a:t> </a:t>
            </a:r>
            <a:r>
              <a:rPr lang="en-US" altLang="en-US" sz="2800" b="1" dirty="0" err="1">
                <a:solidFill>
                  <a:schemeClr val="accent6">
                    <a:lumMod val="75000"/>
                  </a:schemeClr>
                </a:solidFill>
                <a:latin typeface="Times New Roman" panose="02020603050405020304" pitchFamily="18" charset="0"/>
              </a:rPr>
              <a:t>từng</a:t>
            </a:r>
            <a:r>
              <a:rPr lang="en-US" altLang="en-US" sz="2800" b="1" dirty="0">
                <a:solidFill>
                  <a:schemeClr val="accent6">
                    <a:lumMod val="75000"/>
                  </a:schemeClr>
                </a:solidFill>
                <a:latin typeface="Times New Roman" panose="02020603050405020304" pitchFamily="18" charset="0"/>
              </a:rPr>
              <a:t> </a:t>
            </a:r>
            <a:r>
              <a:rPr lang="en-US" altLang="en-US" sz="2800" b="1" dirty="0" err="1">
                <a:solidFill>
                  <a:schemeClr val="accent6">
                    <a:lumMod val="75000"/>
                  </a:schemeClr>
                </a:solidFill>
                <a:latin typeface="Times New Roman" panose="02020603050405020304" pitchFamily="18" charset="0"/>
              </a:rPr>
              <a:t>đoạn</a:t>
            </a:r>
            <a:r>
              <a:rPr lang="en-US" altLang="en-US" sz="2800" b="1" dirty="0">
                <a:solidFill>
                  <a:schemeClr val="accent6">
                    <a:lumMod val="75000"/>
                  </a:schemeClr>
                </a:solidFill>
                <a:latin typeface="Times New Roman" panose="02020603050405020304" pitchFamily="18" charset="0"/>
              </a:rPr>
              <a:t>.</a:t>
            </a:r>
          </a:p>
          <a:p>
            <a:r>
              <a:rPr lang="en-US" altLang="en-US" sz="2800" b="1" dirty="0">
                <a:solidFill>
                  <a:srgbClr val="7030A0"/>
                </a:solidFill>
                <a:latin typeface="Times New Roman" panose="02020603050405020304" pitchFamily="18" charset="0"/>
              </a:rPr>
              <a:t>c) </a:t>
            </a:r>
            <a:r>
              <a:rPr lang="en-US" altLang="en-US" sz="2800" b="1" dirty="0" err="1">
                <a:solidFill>
                  <a:srgbClr val="7030A0"/>
                </a:solidFill>
                <a:latin typeface="Times New Roman" panose="02020603050405020304" pitchFamily="18" charset="0"/>
              </a:rPr>
              <a:t>Tìm</a:t>
            </a:r>
            <a:r>
              <a:rPr lang="en-US" altLang="en-US" sz="2800" b="1" dirty="0">
                <a:solidFill>
                  <a:srgbClr val="7030A0"/>
                </a:solidFill>
                <a:latin typeface="Times New Roman" panose="02020603050405020304" pitchFamily="18" charset="0"/>
              </a:rPr>
              <a:t> </a:t>
            </a:r>
            <a:r>
              <a:rPr lang="en-US" altLang="en-US" sz="2800" b="1" dirty="0" err="1">
                <a:solidFill>
                  <a:srgbClr val="7030A0"/>
                </a:solidFill>
                <a:latin typeface="Times New Roman" panose="02020603050405020304" pitchFamily="18" charset="0"/>
              </a:rPr>
              <a:t>những</a:t>
            </a:r>
            <a:r>
              <a:rPr lang="en-US" altLang="en-US" sz="2800" b="1" dirty="0">
                <a:solidFill>
                  <a:srgbClr val="7030A0"/>
                </a:solidFill>
                <a:latin typeface="Times New Roman" panose="02020603050405020304" pitchFamily="18" charset="0"/>
              </a:rPr>
              <a:t> chi </a:t>
            </a:r>
            <a:r>
              <a:rPr lang="en-US" altLang="en-US" sz="2800" b="1" dirty="0" err="1">
                <a:solidFill>
                  <a:srgbClr val="7030A0"/>
                </a:solidFill>
                <a:latin typeface="Times New Roman" panose="02020603050405020304" pitchFamily="18" charset="0"/>
              </a:rPr>
              <a:t>tiết</a:t>
            </a:r>
            <a:r>
              <a:rPr lang="en-US" altLang="en-US" sz="2800" b="1" dirty="0">
                <a:solidFill>
                  <a:srgbClr val="7030A0"/>
                </a:solidFill>
                <a:latin typeface="Times New Roman" panose="02020603050405020304" pitchFamily="18" charset="0"/>
              </a:rPr>
              <a:t> </a:t>
            </a:r>
            <a:r>
              <a:rPr lang="en-US" altLang="en-US" sz="2800" b="1" dirty="0" err="1">
                <a:solidFill>
                  <a:srgbClr val="7030A0"/>
                </a:solidFill>
                <a:latin typeface="Times New Roman" panose="02020603050405020304" pitchFamily="18" charset="0"/>
              </a:rPr>
              <a:t>tả</a:t>
            </a:r>
            <a:r>
              <a:rPr lang="en-US" altLang="en-US" sz="2800" b="1" dirty="0">
                <a:solidFill>
                  <a:srgbClr val="7030A0"/>
                </a:solidFill>
                <a:latin typeface="Times New Roman" panose="02020603050405020304" pitchFamily="18" charset="0"/>
              </a:rPr>
              <a:t> </a:t>
            </a:r>
            <a:r>
              <a:rPr lang="en-US" altLang="en-US" sz="2800" b="1" dirty="0" err="1">
                <a:solidFill>
                  <a:srgbClr val="7030A0"/>
                </a:solidFill>
                <a:latin typeface="Times New Roman" panose="02020603050405020304" pitchFamily="18" charset="0"/>
              </a:rPr>
              <a:t>hoạt</a:t>
            </a:r>
            <a:r>
              <a:rPr lang="en-US" altLang="en-US" sz="2800" b="1" dirty="0">
                <a:solidFill>
                  <a:srgbClr val="7030A0"/>
                </a:solidFill>
                <a:latin typeface="Times New Roman" panose="02020603050405020304" pitchFamily="18" charset="0"/>
              </a:rPr>
              <a:t> </a:t>
            </a:r>
            <a:r>
              <a:rPr lang="en-US" altLang="en-US" sz="2800" b="1" dirty="0" err="1">
                <a:solidFill>
                  <a:srgbClr val="7030A0"/>
                </a:solidFill>
                <a:latin typeface="Times New Roman" panose="02020603050405020304" pitchFamily="18" charset="0"/>
              </a:rPr>
              <a:t>động</a:t>
            </a:r>
            <a:r>
              <a:rPr lang="en-US" altLang="en-US" sz="2800" b="1" dirty="0">
                <a:solidFill>
                  <a:srgbClr val="7030A0"/>
                </a:solidFill>
                <a:latin typeface="Times New Roman" panose="02020603050405020304" pitchFamily="18" charset="0"/>
              </a:rPr>
              <a:t> </a:t>
            </a:r>
            <a:r>
              <a:rPr lang="en-US" altLang="en-US" sz="2800" b="1" dirty="0" err="1">
                <a:solidFill>
                  <a:srgbClr val="7030A0"/>
                </a:solidFill>
                <a:latin typeface="Times New Roman" panose="02020603050405020304" pitchFamily="18" charset="0"/>
              </a:rPr>
              <a:t>của</a:t>
            </a:r>
            <a:r>
              <a:rPr lang="en-US" altLang="en-US" sz="2800" b="1" dirty="0">
                <a:solidFill>
                  <a:srgbClr val="7030A0"/>
                </a:solidFill>
                <a:latin typeface="Times New Roman" panose="02020603050405020304" pitchFamily="18" charset="0"/>
              </a:rPr>
              <a:t> </a:t>
            </a:r>
            <a:r>
              <a:rPr lang="en-US" altLang="en-US" sz="2800" b="1" dirty="0" err="1">
                <a:solidFill>
                  <a:srgbClr val="7030A0"/>
                </a:solidFill>
                <a:latin typeface="Times New Roman" panose="02020603050405020304" pitchFamily="18" charset="0"/>
              </a:rPr>
              <a:t>bác</a:t>
            </a:r>
            <a:r>
              <a:rPr lang="en-US" altLang="en-US" sz="2800" b="1" dirty="0">
                <a:solidFill>
                  <a:srgbClr val="7030A0"/>
                </a:solidFill>
                <a:latin typeface="Times New Roman" panose="02020603050405020304" pitchFamily="18" charset="0"/>
              </a:rPr>
              <a:t> </a:t>
            </a:r>
            <a:r>
              <a:rPr lang="en-US" altLang="en-US" sz="2800" b="1" dirty="0" err="1">
                <a:solidFill>
                  <a:srgbClr val="7030A0"/>
                </a:solidFill>
                <a:latin typeface="Times New Roman" panose="02020603050405020304" pitchFamily="18" charset="0"/>
              </a:rPr>
              <a:t>Tâm</a:t>
            </a:r>
            <a:r>
              <a:rPr lang="en-US" altLang="en-US" sz="2800" b="1" dirty="0">
                <a:solidFill>
                  <a:srgbClr val="7030A0"/>
                </a:solidFill>
                <a:latin typeface="Times New Roman" panose="02020603050405020304" pitchFamily="18" charset="0"/>
              </a:rPr>
              <a:t> </a:t>
            </a:r>
            <a:r>
              <a:rPr lang="en-US" altLang="en-US" sz="2800" b="1" dirty="0" err="1">
                <a:solidFill>
                  <a:srgbClr val="7030A0"/>
                </a:solidFill>
                <a:latin typeface="Times New Roman" panose="02020603050405020304" pitchFamily="18" charset="0"/>
              </a:rPr>
              <a:t>trong</a:t>
            </a:r>
            <a:r>
              <a:rPr lang="en-US" altLang="en-US" sz="2800" b="1" dirty="0">
                <a:solidFill>
                  <a:srgbClr val="7030A0"/>
                </a:solidFill>
                <a:latin typeface="Times New Roman" panose="02020603050405020304" pitchFamily="18" charset="0"/>
              </a:rPr>
              <a:t> </a:t>
            </a:r>
            <a:r>
              <a:rPr lang="en-US" altLang="en-US" sz="2800" b="1" dirty="0" err="1">
                <a:solidFill>
                  <a:srgbClr val="7030A0"/>
                </a:solidFill>
                <a:latin typeface="Times New Roman" panose="02020603050405020304" pitchFamily="18" charset="0"/>
              </a:rPr>
              <a:t>bài</a:t>
            </a:r>
            <a:r>
              <a:rPr lang="en-US" altLang="en-US" sz="2800" b="1" dirty="0">
                <a:solidFill>
                  <a:srgbClr val="7030A0"/>
                </a:solidFill>
                <a:latin typeface="Times New Roman" panose="02020603050405020304" pitchFamily="18" charset="0"/>
              </a:rPr>
              <a:t> </a:t>
            </a:r>
            <a:r>
              <a:rPr lang="en-US" altLang="en-US" sz="2800" b="1" dirty="0" err="1">
                <a:solidFill>
                  <a:srgbClr val="7030A0"/>
                </a:solidFill>
                <a:latin typeface="Times New Roman" panose="02020603050405020304" pitchFamily="18" charset="0"/>
              </a:rPr>
              <a:t>văn</a:t>
            </a:r>
            <a:r>
              <a:rPr lang="en-US" altLang="en-US" sz="2800" b="1" dirty="0">
                <a:solidFill>
                  <a:srgbClr val="7030A0"/>
                </a:solidFill>
                <a:latin typeface="Times New Roman" panose="02020603050405020304" pitchFamily="18" charset="0"/>
              </a:rPr>
              <a:t>.</a:t>
            </a:r>
          </a:p>
        </p:txBody>
      </p:sp>
      <p:sp>
        <p:nvSpPr>
          <p:cNvPr id="2" name="Oval 1">
            <a:extLst>
              <a:ext uri="{FF2B5EF4-FFF2-40B4-BE49-F238E27FC236}">
                <a16:creationId xmlns:a16="http://schemas.microsoft.com/office/drawing/2014/main" id="{CEF18A7C-AE90-41F0-8F15-EB9F21FA56CD}"/>
              </a:ext>
            </a:extLst>
          </p:cNvPr>
          <p:cNvSpPr/>
          <p:nvPr/>
        </p:nvSpPr>
        <p:spPr>
          <a:xfrm>
            <a:off x="3345976" y="4409664"/>
            <a:ext cx="5500048" cy="15027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71B7119A-C5A4-4E0D-B2A7-3C0AE9AEA291}"/>
              </a:ext>
            </a:extLst>
          </p:cNvPr>
          <p:cNvSpPr txBox="1"/>
          <p:nvPr/>
        </p:nvSpPr>
        <p:spPr>
          <a:xfrm>
            <a:off x="4042949" y="4746168"/>
            <a:ext cx="4643090" cy="769441"/>
          </a:xfrm>
          <a:prstGeom prst="rect">
            <a:avLst/>
          </a:prstGeom>
          <a:noFill/>
        </p:spPr>
        <p:txBody>
          <a:bodyPr wrap="square" rtlCol="0">
            <a:spAutoFit/>
          </a:bodyPr>
          <a:lstStyle/>
          <a:p>
            <a:r>
              <a:rPr lang="en-US" sz="4400" b="1" dirty="0" err="1">
                <a:solidFill>
                  <a:srgbClr val="FF0000"/>
                </a:solidFill>
                <a:latin typeface="Times New Roman" panose="02020603050405020304" pitchFamily="18" charset="0"/>
                <a:cs typeface="Times New Roman" panose="02020603050405020304" pitchFamily="18" charset="0"/>
              </a:rPr>
              <a:t>Làm</a:t>
            </a:r>
            <a:r>
              <a:rPr lang="en-US" sz="4400" b="1" dirty="0">
                <a:solidFill>
                  <a:srgbClr val="FF0000"/>
                </a:solidFill>
                <a:latin typeface="Times New Roman" panose="02020603050405020304" pitchFamily="18" charset="0"/>
                <a:cs typeface="Times New Roman" panose="02020603050405020304" pitchFamily="18" charset="0"/>
              </a:rPr>
              <a:t> </a:t>
            </a:r>
            <a:r>
              <a:rPr lang="en-US" sz="4400" b="1" dirty="0" err="1">
                <a:solidFill>
                  <a:srgbClr val="FF0000"/>
                </a:solidFill>
                <a:latin typeface="Times New Roman" panose="02020603050405020304" pitchFamily="18" charset="0"/>
                <a:cs typeface="Times New Roman" panose="02020603050405020304" pitchFamily="18" charset="0"/>
              </a:rPr>
              <a:t>việc</a:t>
            </a:r>
            <a:r>
              <a:rPr lang="en-US" sz="4400" b="1" dirty="0">
                <a:solidFill>
                  <a:srgbClr val="FF0000"/>
                </a:solidFill>
                <a:latin typeface="Times New Roman" panose="02020603050405020304" pitchFamily="18" charset="0"/>
                <a:cs typeface="Times New Roman" panose="02020603050405020304" pitchFamily="18" charset="0"/>
              </a:rPr>
              <a:t> </a:t>
            </a:r>
            <a:r>
              <a:rPr lang="en-US" sz="4400" b="1" dirty="0" err="1">
                <a:solidFill>
                  <a:srgbClr val="FF0000"/>
                </a:solidFill>
                <a:latin typeface="Times New Roman" panose="02020603050405020304" pitchFamily="18" charset="0"/>
                <a:cs typeface="Times New Roman" panose="02020603050405020304" pitchFamily="18" charset="0"/>
              </a:rPr>
              <a:t>cá</a:t>
            </a:r>
            <a:r>
              <a:rPr lang="en-US" sz="4400" b="1" dirty="0">
                <a:solidFill>
                  <a:srgbClr val="FF0000"/>
                </a:solidFill>
                <a:latin typeface="Times New Roman" panose="02020603050405020304" pitchFamily="18" charset="0"/>
                <a:cs typeface="Times New Roman" panose="02020603050405020304" pitchFamily="18" charset="0"/>
              </a:rPr>
              <a:t> </a:t>
            </a:r>
            <a:r>
              <a:rPr lang="en-US" sz="4400" b="1" dirty="0" err="1">
                <a:solidFill>
                  <a:srgbClr val="FF0000"/>
                </a:solidFill>
                <a:latin typeface="Times New Roman" panose="02020603050405020304" pitchFamily="18" charset="0"/>
                <a:cs typeface="Times New Roman" panose="02020603050405020304" pitchFamily="18" charset="0"/>
              </a:rPr>
              <a:t>nhân</a:t>
            </a:r>
            <a:endParaRPr lang="en-US" sz="44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111052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circle(in)">
                                      <p:cBhvr>
                                        <p:cTn id="10"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19"/>
          <p:cNvGrpSpPr>
            <a:grpSpLocks/>
          </p:cNvGrpSpPr>
          <p:nvPr/>
        </p:nvGrpSpPr>
        <p:grpSpPr bwMode="auto">
          <a:xfrm>
            <a:off x="0" y="0"/>
            <a:ext cx="12192000" cy="6858000"/>
            <a:chOff x="0" y="0"/>
            <a:chExt cx="9216" cy="5184"/>
          </a:xfrm>
        </p:grpSpPr>
        <p:pic>
          <p:nvPicPr>
            <p:cNvPr id="6" name="Picture 4" descr="Picture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181" cy="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5" descr="Picture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8099" y="-170"/>
              <a:ext cx="947" cy="1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6" descr="J012403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148" y="4025"/>
              <a:ext cx="1011" cy="13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7" descr="J012403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22" y="4172"/>
              <a:ext cx="1394" cy="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 name="Text Box 9"/>
          <p:cNvSpPr txBox="1">
            <a:spLocks noChangeArrowheads="1"/>
          </p:cNvSpPr>
          <p:nvPr/>
        </p:nvSpPr>
        <p:spPr bwMode="auto">
          <a:xfrm>
            <a:off x="599090" y="1631008"/>
            <a:ext cx="11291818"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3200" b="1" dirty="0" err="1">
                <a:solidFill>
                  <a:srgbClr val="002060"/>
                </a:solidFill>
                <a:latin typeface="Times New Roman" panose="02020603050405020304" pitchFamily="18" charset="0"/>
                <a:cs typeface="Times New Roman" panose="02020603050405020304" pitchFamily="18" charset="0"/>
              </a:rPr>
              <a:t>Bài</a:t>
            </a:r>
            <a:r>
              <a:rPr lang="en-US" altLang="en-US" sz="3200" b="1" dirty="0">
                <a:solidFill>
                  <a:srgbClr val="002060"/>
                </a:solidFill>
                <a:latin typeface="Times New Roman" panose="02020603050405020304" pitchFamily="18" charset="0"/>
                <a:cs typeface="Times New Roman" panose="02020603050405020304" pitchFamily="18" charset="0"/>
              </a:rPr>
              <a:t> 1: </a:t>
            </a:r>
            <a:r>
              <a:rPr lang="en-US" altLang="en-US" sz="3200" b="1" dirty="0" err="1">
                <a:solidFill>
                  <a:srgbClr val="002060"/>
                </a:solidFill>
                <a:latin typeface="Times New Roman" panose="02020603050405020304" pitchFamily="18" charset="0"/>
                <a:cs typeface="Times New Roman" panose="02020603050405020304" pitchFamily="18" charset="0"/>
              </a:rPr>
              <a:t>Đọc</a:t>
            </a:r>
            <a:r>
              <a:rPr lang="en-US" altLang="en-US" sz="3200" b="1" dirty="0">
                <a:solidFill>
                  <a:srgbClr val="002060"/>
                </a:solidFill>
                <a:latin typeface="Times New Roman" panose="02020603050405020304" pitchFamily="18" charset="0"/>
                <a:cs typeface="Times New Roman" panose="02020603050405020304" pitchFamily="18" charset="0"/>
              </a:rPr>
              <a:t> </a:t>
            </a:r>
            <a:r>
              <a:rPr lang="en-US" altLang="en-US" sz="3200" b="1" dirty="0" err="1">
                <a:solidFill>
                  <a:srgbClr val="002060"/>
                </a:solidFill>
                <a:latin typeface="Times New Roman" panose="02020603050405020304" pitchFamily="18" charset="0"/>
                <a:cs typeface="Times New Roman" panose="02020603050405020304" pitchFamily="18" charset="0"/>
              </a:rPr>
              <a:t>bài</a:t>
            </a:r>
            <a:r>
              <a:rPr lang="en-US" altLang="en-US" sz="3200" b="1" dirty="0">
                <a:solidFill>
                  <a:srgbClr val="002060"/>
                </a:solidFill>
                <a:latin typeface="Times New Roman" panose="02020603050405020304" pitchFamily="18" charset="0"/>
                <a:cs typeface="Times New Roman" panose="02020603050405020304" pitchFamily="18" charset="0"/>
              </a:rPr>
              <a:t> </a:t>
            </a:r>
            <a:r>
              <a:rPr lang="en-US" altLang="en-US" sz="3200" b="1" dirty="0" err="1">
                <a:solidFill>
                  <a:srgbClr val="002060"/>
                </a:solidFill>
                <a:latin typeface="Times New Roman" panose="02020603050405020304" pitchFamily="18" charset="0"/>
                <a:cs typeface="Times New Roman" panose="02020603050405020304" pitchFamily="18" charset="0"/>
              </a:rPr>
              <a:t>văn</a:t>
            </a:r>
            <a:r>
              <a:rPr lang="en-US" altLang="en-US" sz="3200" b="1" dirty="0">
                <a:solidFill>
                  <a:srgbClr val="002060"/>
                </a:solidFill>
                <a:latin typeface="Times New Roman" panose="02020603050405020304" pitchFamily="18" charset="0"/>
                <a:cs typeface="Times New Roman" panose="02020603050405020304" pitchFamily="18" charset="0"/>
              </a:rPr>
              <a:t> </a:t>
            </a:r>
            <a:r>
              <a:rPr lang="en-US" altLang="en-US" sz="3200" b="1" dirty="0" err="1">
                <a:solidFill>
                  <a:srgbClr val="002060"/>
                </a:solidFill>
                <a:latin typeface="Times New Roman" panose="02020603050405020304" pitchFamily="18" charset="0"/>
                <a:cs typeface="Times New Roman" panose="02020603050405020304" pitchFamily="18" charset="0"/>
              </a:rPr>
              <a:t>và</a:t>
            </a:r>
            <a:r>
              <a:rPr lang="en-US" altLang="en-US" sz="3200" b="1" dirty="0">
                <a:solidFill>
                  <a:srgbClr val="002060"/>
                </a:solidFill>
                <a:latin typeface="Times New Roman" panose="02020603050405020304" pitchFamily="18" charset="0"/>
                <a:cs typeface="Times New Roman" panose="02020603050405020304" pitchFamily="18" charset="0"/>
              </a:rPr>
              <a:t> </a:t>
            </a:r>
            <a:r>
              <a:rPr lang="en-US" altLang="en-US" sz="3200" b="1" dirty="0" err="1">
                <a:solidFill>
                  <a:srgbClr val="002060"/>
                </a:solidFill>
                <a:latin typeface="Times New Roman" panose="02020603050405020304" pitchFamily="18" charset="0"/>
                <a:cs typeface="Times New Roman" panose="02020603050405020304" pitchFamily="18" charset="0"/>
              </a:rPr>
              <a:t>thực</a:t>
            </a:r>
            <a:r>
              <a:rPr lang="en-US" altLang="en-US" sz="3200" b="1" dirty="0">
                <a:solidFill>
                  <a:srgbClr val="002060"/>
                </a:solidFill>
                <a:latin typeface="Times New Roman" panose="02020603050405020304" pitchFamily="18" charset="0"/>
                <a:cs typeface="Times New Roman" panose="02020603050405020304" pitchFamily="18" charset="0"/>
              </a:rPr>
              <a:t> </a:t>
            </a:r>
            <a:r>
              <a:rPr lang="en-US" altLang="en-US" sz="3200" b="1" dirty="0" err="1">
                <a:solidFill>
                  <a:srgbClr val="002060"/>
                </a:solidFill>
                <a:latin typeface="Times New Roman" panose="02020603050405020304" pitchFamily="18" charset="0"/>
                <a:cs typeface="Times New Roman" panose="02020603050405020304" pitchFamily="18" charset="0"/>
              </a:rPr>
              <a:t>hiện</a:t>
            </a:r>
            <a:r>
              <a:rPr lang="en-US" altLang="en-US" sz="3200" b="1" dirty="0">
                <a:solidFill>
                  <a:srgbClr val="002060"/>
                </a:solidFill>
                <a:latin typeface="Times New Roman" panose="02020603050405020304" pitchFamily="18" charset="0"/>
                <a:cs typeface="Times New Roman" panose="02020603050405020304" pitchFamily="18" charset="0"/>
              </a:rPr>
              <a:t> </a:t>
            </a:r>
            <a:r>
              <a:rPr lang="en-US" altLang="en-US" sz="3200" b="1" dirty="0" err="1">
                <a:solidFill>
                  <a:srgbClr val="002060"/>
                </a:solidFill>
                <a:latin typeface="Times New Roman" panose="02020603050405020304" pitchFamily="18" charset="0"/>
                <a:cs typeface="Times New Roman" panose="02020603050405020304" pitchFamily="18" charset="0"/>
              </a:rPr>
              <a:t>các</a:t>
            </a:r>
            <a:r>
              <a:rPr lang="en-US" altLang="en-US" sz="3200" b="1" dirty="0">
                <a:solidFill>
                  <a:srgbClr val="002060"/>
                </a:solidFill>
                <a:latin typeface="Times New Roman" panose="02020603050405020304" pitchFamily="18" charset="0"/>
                <a:cs typeface="Times New Roman" panose="02020603050405020304" pitchFamily="18" charset="0"/>
              </a:rPr>
              <a:t> </a:t>
            </a:r>
            <a:r>
              <a:rPr lang="en-US" altLang="en-US" sz="3200" b="1" dirty="0" err="1">
                <a:solidFill>
                  <a:srgbClr val="002060"/>
                </a:solidFill>
                <a:latin typeface="Times New Roman" panose="02020603050405020304" pitchFamily="18" charset="0"/>
                <a:cs typeface="Times New Roman" panose="02020603050405020304" pitchFamily="18" charset="0"/>
              </a:rPr>
              <a:t>yêu</a:t>
            </a:r>
            <a:r>
              <a:rPr lang="en-US" altLang="en-US" sz="3200" b="1" dirty="0">
                <a:solidFill>
                  <a:srgbClr val="002060"/>
                </a:solidFill>
                <a:latin typeface="Times New Roman" panose="02020603050405020304" pitchFamily="18" charset="0"/>
                <a:cs typeface="Times New Roman" panose="02020603050405020304" pitchFamily="18" charset="0"/>
              </a:rPr>
              <a:t> </a:t>
            </a:r>
            <a:r>
              <a:rPr lang="en-US" altLang="en-US" sz="3200" b="1" dirty="0" err="1">
                <a:solidFill>
                  <a:srgbClr val="002060"/>
                </a:solidFill>
                <a:latin typeface="Times New Roman" panose="02020603050405020304" pitchFamily="18" charset="0"/>
                <a:cs typeface="Times New Roman" panose="02020603050405020304" pitchFamily="18" charset="0"/>
              </a:rPr>
              <a:t>cầu</a:t>
            </a:r>
            <a:r>
              <a:rPr lang="en-US" altLang="en-US" sz="3200" b="1" dirty="0">
                <a:solidFill>
                  <a:srgbClr val="002060"/>
                </a:solidFill>
                <a:latin typeface="Times New Roman" panose="02020603050405020304" pitchFamily="18" charset="0"/>
                <a:cs typeface="Times New Roman" panose="02020603050405020304" pitchFamily="18" charset="0"/>
              </a:rPr>
              <a:t> </a:t>
            </a:r>
            <a:r>
              <a:rPr lang="en-US" altLang="en-US" sz="3200" b="1" dirty="0" err="1">
                <a:solidFill>
                  <a:srgbClr val="002060"/>
                </a:solidFill>
                <a:latin typeface="Times New Roman" panose="02020603050405020304" pitchFamily="18" charset="0"/>
                <a:cs typeface="Times New Roman" panose="02020603050405020304" pitchFamily="18" charset="0"/>
              </a:rPr>
              <a:t>nêu</a:t>
            </a:r>
            <a:r>
              <a:rPr lang="en-US" altLang="en-US" sz="3200" b="1" dirty="0">
                <a:solidFill>
                  <a:srgbClr val="002060"/>
                </a:solidFill>
                <a:latin typeface="Times New Roman" panose="02020603050405020304" pitchFamily="18" charset="0"/>
                <a:cs typeface="Times New Roman" panose="02020603050405020304" pitchFamily="18" charset="0"/>
              </a:rPr>
              <a:t> ở </a:t>
            </a:r>
            <a:r>
              <a:rPr lang="en-US" altLang="en-US" sz="3200" b="1" dirty="0" err="1">
                <a:solidFill>
                  <a:srgbClr val="002060"/>
                </a:solidFill>
                <a:latin typeface="Times New Roman" panose="02020603050405020304" pitchFamily="18" charset="0"/>
                <a:cs typeface="Times New Roman" panose="02020603050405020304" pitchFamily="18" charset="0"/>
              </a:rPr>
              <a:t>bên</a:t>
            </a:r>
            <a:r>
              <a:rPr lang="en-US" altLang="en-US" sz="3200" b="1" dirty="0">
                <a:solidFill>
                  <a:srgbClr val="002060"/>
                </a:solidFill>
                <a:latin typeface="Times New Roman" panose="02020603050405020304" pitchFamily="18" charset="0"/>
                <a:cs typeface="Times New Roman" panose="02020603050405020304" pitchFamily="18" charset="0"/>
              </a:rPr>
              <a:t> </a:t>
            </a:r>
            <a:r>
              <a:rPr lang="en-US" altLang="en-US" sz="3200" b="1" dirty="0" err="1">
                <a:solidFill>
                  <a:srgbClr val="002060"/>
                </a:solidFill>
                <a:latin typeface="Times New Roman" panose="02020603050405020304" pitchFamily="18" charset="0"/>
                <a:cs typeface="Times New Roman" panose="02020603050405020304" pitchFamily="18" charset="0"/>
              </a:rPr>
              <a:t>dưới</a:t>
            </a:r>
            <a:r>
              <a:rPr lang="en-US" altLang="en-US" sz="3200" b="1" dirty="0">
                <a:solidFill>
                  <a:srgbClr val="002060"/>
                </a:solidFill>
                <a:latin typeface="Times New Roman" panose="02020603050405020304" pitchFamily="18" charset="0"/>
                <a:cs typeface="Times New Roman" panose="02020603050405020304" pitchFamily="18" charset="0"/>
              </a:rPr>
              <a:t>:</a:t>
            </a:r>
          </a:p>
        </p:txBody>
      </p:sp>
      <p:sp>
        <p:nvSpPr>
          <p:cNvPr id="12" name="Rectangle 11"/>
          <p:cNvSpPr>
            <a:spLocks noChangeArrowheads="1"/>
          </p:cNvSpPr>
          <p:nvPr/>
        </p:nvSpPr>
        <p:spPr bwMode="auto">
          <a:xfrm>
            <a:off x="614858" y="2397934"/>
            <a:ext cx="9055469"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a:defRPr>
                <a:solidFill>
                  <a:schemeClr val="tx1"/>
                </a:solidFill>
                <a:latin typeface="Arial" panose="020B0604020202020204" pitchFamily="34" charset="0"/>
              </a:defRPr>
            </a:lvl1pPr>
            <a:lvl2pPr marL="800100" indent="-342900">
              <a:defRPr>
                <a:solidFill>
                  <a:schemeClr val="tx1"/>
                </a:solidFill>
                <a:latin typeface="Arial" panose="020B0604020202020204" pitchFamily="34" charset="0"/>
              </a:defRPr>
            </a:lvl2pPr>
            <a:lvl3pPr marL="1257300" indent="-342900">
              <a:defRPr>
                <a:solidFill>
                  <a:schemeClr val="tx1"/>
                </a:solidFill>
                <a:latin typeface="Arial" panose="020B0604020202020204" pitchFamily="34" charset="0"/>
              </a:defRPr>
            </a:lvl3pPr>
            <a:lvl4pPr marL="1714500" indent="-342900">
              <a:defRPr>
                <a:solidFill>
                  <a:schemeClr val="tx1"/>
                </a:solidFill>
                <a:latin typeface="Arial" panose="020B0604020202020204" pitchFamily="34" charset="0"/>
              </a:defRPr>
            </a:lvl4pPr>
            <a:lvl5pPr marL="2171700" indent="-342900">
              <a:defRPr>
                <a:solidFill>
                  <a:schemeClr val="tx1"/>
                </a:solidFill>
                <a:latin typeface="Arial" panose="020B0604020202020204" pitchFamily="34" charset="0"/>
              </a:defRPr>
            </a:lvl5pPr>
            <a:lvl6pPr marL="2628900" indent="-342900" fontAlgn="base">
              <a:spcBef>
                <a:spcPct val="0"/>
              </a:spcBef>
              <a:spcAft>
                <a:spcPct val="0"/>
              </a:spcAft>
              <a:defRPr>
                <a:solidFill>
                  <a:schemeClr val="tx1"/>
                </a:solidFill>
                <a:latin typeface="Arial" panose="020B0604020202020204" pitchFamily="34" charset="0"/>
              </a:defRPr>
            </a:lvl6pPr>
            <a:lvl7pPr marL="3086100" indent="-342900" fontAlgn="base">
              <a:spcBef>
                <a:spcPct val="0"/>
              </a:spcBef>
              <a:spcAft>
                <a:spcPct val="0"/>
              </a:spcAft>
              <a:defRPr>
                <a:solidFill>
                  <a:schemeClr val="tx1"/>
                </a:solidFill>
                <a:latin typeface="Arial" panose="020B0604020202020204" pitchFamily="34" charset="0"/>
              </a:defRPr>
            </a:lvl7pPr>
            <a:lvl8pPr marL="3543300" indent="-342900" fontAlgn="base">
              <a:spcBef>
                <a:spcPct val="0"/>
              </a:spcBef>
              <a:spcAft>
                <a:spcPct val="0"/>
              </a:spcAft>
              <a:defRPr>
                <a:solidFill>
                  <a:schemeClr val="tx1"/>
                </a:solidFill>
                <a:latin typeface="Arial" panose="020B0604020202020204" pitchFamily="34" charset="0"/>
              </a:defRPr>
            </a:lvl8pPr>
            <a:lvl9pPr marL="4000500" indent="-342900" fontAlgn="base">
              <a:spcBef>
                <a:spcPct val="0"/>
              </a:spcBef>
              <a:spcAft>
                <a:spcPct val="0"/>
              </a:spcAft>
              <a:defRPr>
                <a:solidFill>
                  <a:schemeClr val="tx1"/>
                </a:solidFill>
                <a:latin typeface="Arial" panose="020B0604020202020204" pitchFamily="34" charset="0"/>
              </a:defRPr>
            </a:lvl9pPr>
          </a:lstStyle>
          <a:p>
            <a:pPr>
              <a:spcBef>
                <a:spcPct val="50000"/>
              </a:spcBef>
              <a:buClr>
                <a:srgbClr val="0033CC"/>
              </a:buClr>
              <a:buFont typeface="Times New Roman" panose="02020603050405020304" pitchFamily="18" charset="0"/>
              <a:buAutoNum type="alphaLcParenR"/>
            </a:pP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Xác</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định</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các</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đoạn</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của</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bài</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văn</a:t>
            </a:r>
            <a:r>
              <a:rPr lang="en-US" altLang="en-US" sz="3200" b="1" dirty="0">
                <a:solidFill>
                  <a:srgbClr val="0000FF"/>
                </a:solidFill>
                <a:latin typeface="Times New Roman" panose="02020603050405020304" pitchFamily="18" charset="0"/>
                <a:cs typeface="Times New Roman" panose="02020603050405020304" pitchFamily="18" charset="0"/>
              </a:rPr>
              <a:t>:</a:t>
            </a:r>
          </a:p>
        </p:txBody>
      </p:sp>
      <p:sp>
        <p:nvSpPr>
          <p:cNvPr id="3" name="Rectangle 2"/>
          <p:cNvSpPr/>
          <p:nvPr/>
        </p:nvSpPr>
        <p:spPr>
          <a:xfrm>
            <a:off x="6564993" y="2413248"/>
            <a:ext cx="1563248" cy="584775"/>
          </a:xfrm>
          <a:prstGeom prst="rect">
            <a:avLst/>
          </a:prstGeom>
        </p:spPr>
        <p:txBody>
          <a:bodyPr wrap="none">
            <a:spAutoFit/>
          </a:bodyPr>
          <a:lstStyle/>
          <a:p>
            <a:pPr algn="just">
              <a:tabLst>
                <a:tab pos="4114800" algn="l"/>
                <a:tab pos="5486400" algn="l"/>
              </a:tabLst>
            </a:pPr>
            <a:r>
              <a:rPr lang="en-US" sz="3200" dirty="0">
                <a:solidFill>
                  <a:srgbClr val="CC00CC"/>
                </a:solidFill>
                <a:latin typeface="Times New Roman" panose="02020603050405020304" pitchFamily="18" charset="0"/>
                <a:ea typeface="Times New Roman" panose="02020603050405020304" pitchFamily="18" charset="0"/>
                <a:cs typeface="Times New Roman" panose="02020603050405020304" pitchFamily="18" charset="0"/>
              </a:rPr>
              <a:t>(3 </a:t>
            </a:r>
            <a:r>
              <a:rPr lang="en-US" sz="3200" dirty="0" err="1">
                <a:solidFill>
                  <a:srgbClr val="CC00CC"/>
                </a:solidFill>
                <a:latin typeface="Times New Roman" panose="02020603050405020304" pitchFamily="18" charset="0"/>
                <a:ea typeface="Times New Roman" panose="02020603050405020304" pitchFamily="18" charset="0"/>
                <a:cs typeface="Times New Roman" panose="02020603050405020304" pitchFamily="18" charset="0"/>
              </a:rPr>
              <a:t>đoạn</a:t>
            </a:r>
            <a:r>
              <a:rPr lang="en-US" sz="3200" dirty="0">
                <a:solidFill>
                  <a:srgbClr val="CC00CC"/>
                </a:solidFill>
                <a:latin typeface="Times New Roman" panose="02020603050405020304" pitchFamily="18" charset="0"/>
                <a:ea typeface="Times New Roman" panose="02020603050405020304" pitchFamily="18" charset="0"/>
                <a:cs typeface="Times New Roman" panose="02020603050405020304" pitchFamily="18" charset="0"/>
              </a:rPr>
              <a:t>)</a:t>
            </a:r>
          </a:p>
        </p:txBody>
      </p:sp>
      <p:sp>
        <p:nvSpPr>
          <p:cNvPr id="15" name="Rectangle 21"/>
          <p:cNvSpPr>
            <a:spLocks noChangeArrowheads="1"/>
          </p:cNvSpPr>
          <p:nvPr/>
        </p:nvSpPr>
        <p:spPr bwMode="auto">
          <a:xfrm>
            <a:off x="589976" y="3099585"/>
            <a:ext cx="8847138"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Garamond" panose="02020404030301010803" pitchFamily="18" charset="0"/>
                <a:cs typeface="Arial" panose="020B0604020202020204" pitchFamily="34" charset="0"/>
              </a:defRPr>
            </a:lvl1pPr>
            <a:lvl2pPr marL="800100" indent="-342900">
              <a:defRPr>
                <a:solidFill>
                  <a:schemeClr val="tx1"/>
                </a:solidFill>
                <a:latin typeface="Garamond" panose="02020404030301010803" pitchFamily="18" charset="0"/>
                <a:cs typeface="Arial" panose="020B0604020202020204" pitchFamily="34" charset="0"/>
              </a:defRPr>
            </a:lvl2pPr>
            <a:lvl3pPr marL="1257300" indent="-342900">
              <a:defRPr>
                <a:solidFill>
                  <a:schemeClr val="tx1"/>
                </a:solidFill>
                <a:latin typeface="Garamond" panose="02020404030301010803" pitchFamily="18" charset="0"/>
                <a:cs typeface="Arial" panose="020B0604020202020204" pitchFamily="34" charset="0"/>
              </a:defRPr>
            </a:lvl3pPr>
            <a:lvl4pPr marL="1714500" indent="-342900">
              <a:defRPr>
                <a:solidFill>
                  <a:schemeClr val="tx1"/>
                </a:solidFill>
                <a:latin typeface="Garamond" panose="02020404030301010803" pitchFamily="18" charset="0"/>
                <a:cs typeface="Arial" panose="020B0604020202020204" pitchFamily="34" charset="0"/>
              </a:defRPr>
            </a:lvl4pPr>
            <a:lvl5pPr marL="2171700" indent="-342900">
              <a:defRPr>
                <a:solidFill>
                  <a:schemeClr val="tx1"/>
                </a:solidFill>
                <a:latin typeface="Garamond" panose="02020404030301010803" pitchFamily="18" charset="0"/>
                <a:cs typeface="Arial" panose="020B0604020202020204" pitchFamily="34" charset="0"/>
              </a:defRPr>
            </a:lvl5pPr>
            <a:lvl6pPr marL="2628900" indent="-3429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3086100" indent="-3429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543300" indent="-3429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4000500" indent="-3429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pPr eaLnBrk="1" hangingPunct="1"/>
            <a:r>
              <a:rPr lang="en-US" altLang="en-US" sz="3200" b="1" dirty="0" err="1">
                <a:solidFill>
                  <a:srgbClr val="FF0000"/>
                </a:solidFill>
                <a:latin typeface="Times New Roman" panose="02020603050405020304" pitchFamily="18" charset="0"/>
              </a:rPr>
              <a:t>Đoạn</a:t>
            </a:r>
            <a:r>
              <a:rPr lang="en-US" altLang="en-US" sz="3200" b="1" dirty="0">
                <a:solidFill>
                  <a:srgbClr val="FF0000"/>
                </a:solidFill>
                <a:latin typeface="Times New Roman" panose="02020603050405020304" pitchFamily="18" charset="0"/>
              </a:rPr>
              <a:t> 1: “</a:t>
            </a:r>
            <a:r>
              <a:rPr lang="en-US" altLang="en-US" sz="3200" b="1" dirty="0" err="1">
                <a:solidFill>
                  <a:srgbClr val="FF0000"/>
                </a:solidFill>
                <a:latin typeface="Times New Roman" panose="02020603050405020304" pitchFamily="18" charset="0"/>
              </a:rPr>
              <a:t>Từ</a:t>
            </a:r>
            <a:r>
              <a:rPr lang="en-US" altLang="en-US" sz="3200" b="1" dirty="0">
                <a:solidFill>
                  <a:srgbClr val="FF0000"/>
                </a:solidFill>
                <a:latin typeface="Times New Roman" panose="02020603050405020304" pitchFamily="18" charset="0"/>
              </a:rPr>
              <a:t> </a:t>
            </a:r>
            <a:r>
              <a:rPr lang="en-US" altLang="en-US" sz="3200" b="1" dirty="0" err="1">
                <a:solidFill>
                  <a:srgbClr val="FF0000"/>
                </a:solidFill>
                <a:latin typeface="Times New Roman" panose="02020603050405020304" pitchFamily="18" charset="0"/>
              </a:rPr>
              <a:t>đầu</a:t>
            </a:r>
            <a:r>
              <a:rPr lang="en-US" altLang="en-US" sz="3200" b="1" dirty="0">
                <a:solidFill>
                  <a:srgbClr val="FF0000"/>
                </a:solidFill>
                <a:latin typeface="Times New Roman" panose="02020603050405020304" pitchFamily="18" charset="0"/>
              </a:rPr>
              <a:t> ...  </a:t>
            </a:r>
            <a:r>
              <a:rPr lang="en-US" altLang="en-US" sz="3200" b="1" dirty="0" err="1">
                <a:solidFill>
                  <a:srgbClr val="FF0000"/>
                </a:solidFill>
                <a:latin typeface="Times New Roman" panose="02020603050405020304" pitchFamily="18" charset="0"/>
              </a:rPr>
              <a:t>lưng</a:t>
            </a:r>
            <a:r>
              <a:rPr lang="en-US" altLang="en-US" sz="3200" b="1" dirty="0">
                <a:solidFill>
                  <a:srgbClr val="FF0000"/>
                </a:solidFill>
                <a:latin typeface="Times New Roman" panose="02020603050405020304" pitchFamily="18" charset="0"/>
              </a:rPr>
              <a:t> </a:t>
            </a:r>
            <a:r>
              <a:rPr lang="en-US" altLang="en-US" sz="3200" b="1" dirty="0" err="1">
                <a:solidFill>
                  <a:srgbClr val="FF0000"/>
                </a:solidFill>
                <a:latin typeface="Times New Roman" panose="02020603050405020304" pitchFamily="18" charset="0"/>
              </a:rPr>
              <a:t>bác</a:t>
            </a:r>
            <a:r>
              <a:rPr lang="en-US" altLang="en-US" sz="3200" b="1" dirty="0">
                <a:solidFill>
                  <a:srgbClr val="FF0000"/>
                </a:solidFill>
                <a:latin typeface="Times New Roman" panose="02020603050405020304" pitchFamily="18" charset="0"/>
              </a:rPr>
              <a:t> </a:t>
            </a:r>
            <a:r>
              <a:rPr lang="en-US" altLang="en-US" sz="3200" b="1" dirty="0" err="1">
                <a:solidFill>
                  <a:srgbClr val="FF0000"/>
                </a:solidFill>
                <a:latin typeface="Times New Roman" panose="02020603050405020304" pitchFamily="18" charset="0"/>
              </a:rPr>
              <a:t>cứ</a:t>
            </a:r>
            <a:r>
              <a:rPr lang="en-US" altLang="en-US" sz="3200" b="1" dirty="0">
                <a:solidFill>
                  <a:srgbClr val="FF0000"/>
                </a:solidFill>
                <a:latin typeface="Times New Roman" panose="02020603050405020304" pitchFamily="18" charset="0"/>
              </a:rPr>
              <a:t> </a:t>
            </a:r>
            <a:r>
              <a:rPr lang="en-US" altLang="en-US" sz="3200" b="1" dirty="0" err="1">
                <a:solidFill>
                  <a:srgbClr val="FF0000"/>
                </a:solidFill>
                <a:latin typeface="Times New Roman" panose="02020603050405020304" pitchFamily="18" charset="0"/>
              </a:rPr>
              <a:t>loang</a:t>
            </a:r>
            <a:r>
              <a:rPr lang="en-US" altLang="en-US" sz="3200" b="1" dirty="0">
                <a:solidFill>
                  <a:srgbClr val="FF0000"/>
                </a:solidFill>
                <a:latin typeface="Times New Roman" panose="02020603050405020304" pitchFamily="18" charset="0"/>
              </a:rPr>
              <a:t> ra </a:t>
            </a:r>
            <a:r>
              <a:rPr lang="en-US" altLang="en-US" sz="3200" b="1" dirty="0" err="1">
                <a:solidFill>
                  <a:srgbClr val="FF0000"/>
                </a:solidFill>
                <a:latin typeface="Times New Roman" panose="02020603050405020304" pitchFamily="18" charset="0"/>
              </a:rPr>
              <a:t>mãi</a:t>
            </a:r>
            <a:r>
              <a:rPr lang="en-US" altLang="en-US" sz="3200" b="1" dirty="0">
                <a:solidFill>
                  <a:srgbClr val="FF0000"/>
                </a:solidFill>
                <a:latin typeface="Times New Roman" panose="02020603050405020304" pitchFamily="18" charset="0"/>
              </a:rPr>
              <a:t>.”</a:t>
            </a:r>
          </a:p>
        </p:txBody>
      </p:sp>
      <p:sp>
        <p:nvSpPr>
          <p:cNvPr id="16" name="Rectangle 22"/>
          <p:cNvSpPr>
            <a:spLocks noChangeArrowheads="1"/>
          </p:cNvSpPr>
          <p:nvPr/>
        </p:nvSpPr>
        <p:spPr bwMode="auto">
          <a:xfrm>
            <a:off x="589976" y="3817624"/>
            <a:ext cx="10660037"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a:defRPr>
                <a:solidFill>
                  <a:schemeClr val="tx1"/>
                </a:solidFill>
                <a:latin typeface="Garamond" panose="02020404030301010803" pitchFamily="18" charset="0"/>
                <a:cs typeface="Arial" panose="020B0604020202020204" pitchFamily="34" charset="0"/>
              </a:defRPr>
            </a:lvl1pPr>
            <a:lvl2pPr marL="800100" indent="-342900">
              <a:defRPr>
                <a:solidFill>
                  <a:schemeClr val="tx1"/>
                </a:solidFill>
                <a:latin typeface="Garamond" panose="02020404030301010803" pitchFamily="18" charset="0"/>
                <a:cs typeface="Arial" panose="020B0604020202020204" pitchFamily="34" charset="0"/>
              </a:defRPr>
            </a:lvl2pPr>
            <a:lvl3pPr marL="1257300" indent="-342900">
              <a:defRPr>
                <a:solidFill>
                  <a:schemeClr val="tx1"/>
                </a:solidFill>
                <a:latin typeface="Garamond" panose="02020404030301010803" pitchFamily="18" charset="0"/>
                <a:cs typeface="Arial" panose="020B0604020202020204" pitchFamily="34" charset="0"/>
              </a:defRPr>
            </a:lvl3pPr>
            <a:lvl4pPr marL="1714500" indent="-342900">
              <a:defRPr>
                <a:solidFill>
                  <a:schemeClr val="tx1"/>
                </a:solidFill>
                <a:latin typeface="Garamond" panose="02020404030301010803" pitchFamily="18" charset="0"/>
                <a:cs typeface="Arial" panose="020B0604020202020204" pitchFamily="34" charset="0"/>
              </a:defRPr>
            </a:lvl4pPr>
            <a:lvl5pPr marL="2171700" indent="-342900">
              <a:defRPr>
                <a:solidFill>
                  <a:schemeClr val="tx1"/>
                </a:solidFill>
                <a:latin typeface="Garamond" panose="02020404030301010803" pitchFamily="18" charset="0"/>
                <a:cs typeface="Arial" panose="020B0604020202020204" pitchFamily="34" charset="0"/>
              </a:defRPr>
            </a:lvl5pPr>
            <a:lvl6pPr marL="2628900" indent="-3429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3086100" indent="-3429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543300" indent="-3429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4000500" indent="-3429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pPr eaLnBrk="1" hangingPunct="1"/>
            <a:r>
              <a:rPr lang="en-US" altLang="en-US" sz="3200" b="1" dirty="0" err="1">
                <a:solidFill>
                  <a:srgbClr val="0000FF"/>
                </a:solidFill>
                <a:latin typeface="Times New Roman" panose="02020603050405020304" pitchFamily="18" charset="0"/>
              </a:rPr>
              <a:t>Đoạn</a:t>
            </a:r>
            <a:r>
              <a:rPr lang="en-US" altLang="en-US" sz="3200" b="1" dirty="0">
                <a:solidFill>
                  <a:srgbClr val="0000FF"/>
                </a:solidFill>
                <a:latin typeface="Times New Roman" panose="02020603050405020304" pitchFamily="18" charset="0"/>
              </a:rPr>
              <a:t> 2: </a:t>
            </a:r>
            <a:r>
              <a:rPr lang="en-US" altLang="en-US" sz="3200" b="1" dirty="0" err="1">
                <a:solidFill>
                  <a:srgbClr val="0000FF"/>
                </a:solidFill>
                <a:latin typeface="Times New Roman" panose="02020603050405020304" pitchFamily="18" charset="0"/>
              </a:rPr>
              <a:t>từ</a:t>
            </a:r>
            <a:r>
              <a:rPr lang="en-US" altLang="en-US" sz="3200" b="1" dirty="0">
                <a:solidFill>
                  <a:srgbClr val="0000FF"/>
                </a:solidFill>
                <a:latin typeface="Times New Roman" panose="02020603050405020304" pitchFamily="18" charset="0"/>
              </a:rPr>
              <a:t> “</a:t>
            </a:r>
            <a:r>
              <a:rPr lang="en-US" altLang="en-US" sz="3200" b="1" dirty="0" err="1">
                <a:solidFill>
                  <a:srgbClr val="0000FF"/>
                </a:solidFill>
                <a:latin typeface="Times New Roman" panose="02020603050405020304" pitchFamily="18" charset="0"/>
              </a:rPr>
              <a:t>Mảng</a:t>
            </a:r>
            <a:r>
              <a:rPr lang="en-US" altLang="en-US" sz="3200" b="1" dirty="0">
                <a:solidFill>
                  <a:srgbClr val="0000FF"/>
                </a:solidFill>
                <a:latin typeface="Times New Roman" panose="02020603050405020304" pitchFamily="18" charset="0"/>
              </a:rPr>
              <a:t> </a:t>
            </a:r>
            <a:r>
              <a:rPr lang="en-US" altLang="en-US" sz="3200" b="1" dirty="0" err="1">
                <a:solidFill>
                  <a:srgbClr val="0000FF"/>
                </a:solidFill>
                <a:latin typeface="Times New Roman" panose="02020603050405020304" pitchFamily="18" charset="0"/>
              </a:rPr>
              <a:t>đường</a:t>
            </a:r>
            <a:r>
              <a:rPr lang="en-US" altLang="en-US" sz="3200" b="1" dirty="0">
                <a:solidFill>
                  <a:srgbClr val="0000FF"/>
                </a:solidFill>
                <a:latin typeface="Times New Roman" panose="02020603050405020304" pitchFamily="18" charset="0"/>
              </a:rPr>
              <a:t> </a:t>
            </a:r>
            <a:r>
              <a:rPr lang="en-US" altLang="en-US" sz="3200" b="1" dirty="0" err="1">
                <a:solidFill>
                  <a:srgbClr val="0000FF"/>
                </a:solidFill>
                <a:latin typeface="Times New Roman" panose="02020603050405020304" pitchFamily="18" charset="0"/>
              </a:rPr>
              <a:t>hình</a:t>
            </a:r>
            <a:r>
              <a:rPr lang="en-US" altLang="en-US" sz="3200" b="1" dirty="0">
                <a:solidFill>
                  <a:srgbClr val="0000FF"/>
                </a:solidFill>
                <a:latin typeface="Times New Roman" panose="02020603050405020304" pitchFamily="18" charset="0"/>
              </a:rPr>
              <a:t>... </a:t>
            </a:r>
            <a:r>
              <a:rPr lang="en-US" altLang="en-US" sz="3200" b="1" dirty="0" err="1">
                <a:solidFill>
                  <a:srgbClr val="0000FF"/>
                </a:solidFill>
                <a:latin typeface="Times New Roman" panose="02020603050405020304" pitchFamily="18" charset="0"/>
              </a:rPr>
              <a:t>khéo</a:t>
            </a:r>
            <a:r>
              <a:rPr lang="en-US" altLang="en-US" sz="3200" b="1" dirty="0">
                <a:solidFill>
                  <a:srgbClr val="0000FF"/>
                </a:solidFill>
                <a:latin typeface="Times New Roman" panose="02020603050405020304" pitchFamily="18" charset="0"/>
              </a:rPr>
              <a:t> </a:t>
            </a:r>
            <a:r>
              <a:rPr lang="en-US" altLang="en-US" sz="3200" b="1" dirty="0" err="1">
                <a:solidFill>
                  <a:srgbClr val="0000FF"/>
                </a:solidFill>
                <a:latin typeface="Times New Roman" panose="02020603050405020304" pitchFamily="18" charset="0"/>
              </a:rPr>
              <a:t>như</a:t>
            </a:r>
            <a:r>
              <a:rPr lang="en-US" altLang="en-US" sz="3200" b="1" dirty="0">
                <a:solidFill>
                  <a:srgbClr val="0000FF"/>
                </a:solidFill>
                <a:latin typeface="Times New Roman" panose="02020603050405020304" pitchFamily="18" charset="0"/>
              </a:rPr>
              <a:t> </a:t>
            </a:r>
            <a:r>
              <a:rPr lang="en-US" altLang="en-US" sz="3200" b="1" dirty="0" err="1">
                <a:solidFill>
                  <a:srgbClr val="0000FF"/>
                </a:solidFill>
                <a:latin typeface="Times New Roman" panose="02020603050405020304" pitchFamily="18" charset="0"/>
              </a:rPr>
              <a:t>vá</a:t>
            </a:r>
            <a:r>
              <a:rPr lang="en-US" altLang="en-US" sz="3200" b="1" dirty="0">
                <a:solidFill>
                  <a:srgbClr val="0000FF"/>
                </a:solidFill>
                <a:latin typeface="Times New Roman" panose="02020603050405020304" pitchFamily="18" charset="0"/>
              </a:rPr>
              <a:t> </a:t>
            </a:r>
            <a:r>
              <a:rPr lang="en-US" altLang="en-US" sz="3200" b="1" dirty="0" err="1">
                <a:solidFill>
                  <a:srgbClr val="0000FF"/>
                </a:solidFill>
                <a:latin typeface="Times New Roman" panose="02020603050405020304" pitchFamily="18" charset="0"/>
              </a:rPr>
              <a:t>áo</a:t>
            </a:r>
            <a:r>
              <a:rPr lang="en-US" altLang="en-US" sz="3200" b="1" dirty="0">
                <a:solidFill>
                  <a:srgbClr val="0000FF"/>
                </a:solidFill>
                <a:latin typeface="Times New Roman" panose="02020603050405020304" pitchFamily="18" charset="0"/>
              </a:rPr>
              <a:t> </a:t>
            </a:r>
            <a:r>
              <a:rPr lang="en-US" altLang="en-US" sz="3200" b="1" dirty="0" err="1">
                <a:solidFill>
                  <a:srgbClr val="0000FF"/>
                </a:solidFill>
                <a:latin typeface="Times New Roman" panose="02020603050405020304" pitchFamily="18" charset="0"/>
              </a:rPr>
              <a:t>ấy</a:t>
            </a:r>
            <a:r>
              <a:rPr lang="en-US" altLang="en-US" sz="3200" b="1" dirty="0">
                <a:solidFill>
                  <a:srgbClr val="0000FF"/>
                </a:solidFill>
                <a:latin typeface="Times New Roman" panose="02020603050405020304" pitchFamily="18" charset="0"/>
              </a:rPr>
              <a:t>.”</a:t>
            </a:r>
          </a:p>
        </p:txBody>
      </p:sp>
      <p:sp>
        <p:nvSpPr>
          <p:cNvPr id="17" name="Rectangle 23"/>
          <p:cNvSpPr>
            <a:spLocks noChangeArrowheads="1"/>
          </p:cNvSpPr>
          <p:nvPr/>
        </p:nvSpPr>
        <p:spPr bwMode="auto">
          <a:xfrm>
            <a:off x="589976" y="4503961"/>
            <a:ext cx="87630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Garamond" panose="02020404030301010803" pitchFamily="18" charset="0"/>
                <a:cs typeface="Arial" panose="020B0604020202020204" pitchFamily="34" charset="0"/>
              </a:defRPr>
            </a:lvl1pPr>
            <a:lvl2pPr marL="800100" indent="-342900">
              <a:defRPr>
                <a:solidFill>
                  <a:schemeClr val="tx1"/>
                </a:solidFill>
                <a:latin typeface="Garamond" panose="02020404030301010803" pitchFamily="18" charset="0"/>
                <a:cs typeface="Arial" panose="020B0604020202020204" pitchFamily="34" charset="0"/>
              </a:defRPr>
            </a:lvl2pPr>
            <a:lvl3pPr marL="1257300" indent="-342900">
              <a:defRPr>
                <a:solidFill>
                  <a:schemeClr val="tx1"/>
                </a:solidFill>
                <a:latin typeface="Garamond" panose="02020404030301010803" pitchFamily="18" charset="0"/>
                <a:cs typeface="Arial" panose="020B0604020202020204" pitchFamily="34" charset="0"/>
              </a:defRPr>
            </a:lvl3pPr>
            <a:lvl4pPr marL="1714500" indent="-342900">
              <a:defRPr>
                <a:solidFill>
                  <a:schemeClr val="tx1"/>
                </a:solidFill>
                <a:latin typeface="Garamond" panose="02020404030301010803" pitchFamily="18" charset="0"/>
                <a:cs typeface="Arial" panose="020B0604020202020204" pitchFamily="34" charset="0"/>
              </a:defRPr>
            </a:lvl4pPr>
            <a:lvl5pPr marL="2171700" indent="-342900">
              <a:defRPr>
                <a:solidFill>
                  <a:schemeClr val="tx1"/>
                </a:solidFill>
                <a:latin typeface="Garamond" panose="02020404030301010803" pitchFamily="18" charset="0"/>
                <a:cs typeface="Arial" panose="020B0604020202020204" pitchFamily="34" charset="0"/>
              </a:defRPr>
            </a:lvl5pPr>
            <a:lvl6pPr marL="2628900" indent="-3429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3086100" indent="-3429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543300" indent="-3429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4000500" indent="-3429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pPr eaLnBrk="1" hangingPunct="1"/>
            <a:r>
              <a:rPr lang="en-US" altLang="en-US" sz="3200" b="1" dirty="0" err="1">
                <a:solidFill>
                  <a:srgbClr val="009900"/>
                </a:solidFill>
                <a:latin typeface="Times New Roman" panose="02020603050405020304" pitchFamily="18" charset="0"/>
              </a:rPr>
              <a:t>Đoạn</a:t>
            </a:r>
            <a:r>
              <a:rPr lang="en-US" altLang="en-US" sz="3200" b="1" dirty="0">
                <a:solidFill>
                  <a:srgbClr val="009900"/>
                </a:solidFill>
                <a:latin typeface="Times New Roman" panose="02020603050405020304" pitchFamily="18" charset="0"/>
              </a:rPr>
              <a:t> 3: </a:t>
            </a:r>
            <a:r>
              <a:rPr lang="en-US" altLang="en-US" sz="3200" b="1" dirty="0" err="1">
                <a:solidFill>
                  <a:srgbClr val="009900"/>
                </a:solidFill>
                <a:latin typeface="Times New Roman" panose="02020603050405020304" pitchFamily="18" charset="0"/>
              </a:rPr>
              <a:t>Phần</a:t>
            </a:r>
            <a:r>
              <a:rPr lang="en-US" altLang="en-US" sz="3200" b="1" dirty="0">
                <a:solidFill>
                  <a:srgbClr val="009900"/>
                </a:solidFill>
                <a:latin typeface="Times New Roman" panose="02020603050405020304" pitchFamily="18" charset="0"/>
              </a:rPr>
              <a:t> </a:t>
            </a:r>
            <a:r>
              <a:rPr lang="en-US" altLang="en-US" sz="3200" b="1" dirty="0" err="1">
                <a:solidFill>
                  <a:srgbClr val="009900"/>
                </a:solidFill>
                <a:latin typeface="Times New Roman" panose="02020603050405020304" pitchFamily="18" charset="0"/>
              </a:rPr>
              <a:t>còn</a:t>
            </a:r>
            <a:r>
              <a:rPr lang="en-US" altLang="en-US" sz="3200" b="1" dirty="0">
                <a:solidFill>
                  <a:srgbClr val="009900"/>
                </a:solidFill>
                <a:latin typeface="Times New Roman" panose="02020603050405020304" pitchFamily="18" charset="0"/>
              </a:rPr>
              <a:t> </a:t>
            </a:r>
            <a:r>
              <a:rPr lang="en-US" altLang="en-US" sz="3200" b="1" dirty="0" err="1">
                <a:solidFill>
                  <a:srgbClr val="009900"/>
                </a:solidFill>
                <a:latin typeface="Times New Roman" panose="02020603050405020304" pitchFamily="18" charset="0"/>
              </a:rPr>
              <a:t>lại</a:t>
            </a:r>
            <a:r>
              <a:rPr lang="en-US" altLang="en-US" sz="3200" b="1" dirty="0">
                <a:solidFill>
                  <a:srgbClr val="009900"/>
                </a:solidFill>
                <a:latin typeface="Times New Roman" panose="02020603050405020304" pitchFamily="18" charset="0"/>
              </a:rPr>
              <a:t>.</a:t>
            </a:r>
          </a:p>
        </p:txBody>
      </p:sp>
    </p:spTree>
    <p:extLst>
      <p:ext uri="{BB962C8B-B14F-4D97-AF65-F5344CB8AC3E}">
        <p14:creationId xmlns:p14="http://schemas.microsoft.com/office/powerpoint/2010/main" val="27678724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fade">
                                      <p:cBhvr>
                                        <p:cTn id="7" dur="1000"/>
                                        <p:tgtEl>
                                          <p:spTgt spid="12">
                                            <p:txEl>
                                              <p:pRg st="0" end="0"/>
                                            </p:txEl>
                                          </p:spTgt>
                                        </p:tgtEl>
                                      </p:cBhvr>
                                    </p:animEffect>
                                    <p:anim calcmode="lin" valueType="num">
                                      <p:cBhvr>
                                        <p:cTn id="8"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0" presetClass="entr" presetSubtype="0" fill="hold" nodeType="clickEffect">
                                  <p:stCondLst>
                                    <p:cond delay="0"/>
                                  </p:stCondLst>
                                  <p:iterate type="lt">
                                    <p:tmPct val="10000"/>
                                  </p:iterate>
                                  <p:childTnLst>
                                    <p:set>
                                      <p:cBhvr>
                                        <p:cTn id="20" dur="1" fill="hold">
                                          <p:stCondLst>
                                            <p:cond delay="0"/>
                                          </p:stCondLst>
                                        </p:cTn>
                                        <p:tgtEl>
                                          <p:spTgt spid="15">
                                            <p:txEl>
                                              <p:pRg st="0" end="0"/>
                                            </p:txEl>
                                          </p:spTgt>
                                        </p:tgtEl>
                                        <p:attrNameLst>
                                          <p:attrName>style.visibility</p:attrName>
                                        </p:attrNameLst>
                                      </p:cBhvr>
                                      <p:to>
                                        <p:strVal val="visible"/>
                                      </p:to>
                                    </p:set>
                                    <p:animEffect transition="in" filter="fade">
                                      <p:cBhvr>
                                        <p:cTn id="21" dur="1000"/>
                                        <p:tgtEl>
                                          <p:spTgt spid="15">
                                            <p:txEl>
                                              <p:pRg st="0" end="0"/>
                                            </p:txEl>
                                          </p:spTgt>
                                        </p:tgtEl>
                                      </p:cBhvr>
                                    </p:animEffect>
                                    <p:anim calcmode="lin" valueType="num">
                                      <p:cBhvr>
                                        <p:cTn id="22" dur="1000" fill="hold"/>
                                        <p:tgtEl>
                                          <p:spTgt spid="15">
                                            <p:txEl>
                                              <p:pRg st="0" end="0"/>
                                            </p:txEl>
                                          </p:spTgt>
                                        </p:tgtEl>
                                        <p:attrNameLst>
                                          <p:attrName>ppt_x</p:attrName>
                                        </p:attrNameLst>
                                      </p:cBhvr>
                                      <p:tavLst>
                                        <p:tav tm="0">
                                          <p:val>
                                            <p:strVal val="#ppt_x-.1"/>
                                          </p:val>
                                        </p:tav>
                                        <p:tav tm="100000">
                                          <p:val>
                                            <p:strVal val="#ppt_x"/>
                                          </p:val>
                                        </p:tav>
                                      </p:tavLst>
                                    </p:anim>
                                    <p:anim calcmode="lin" valueType="num">
                                      <p:cBhvr>
                                        <p:cTn id="23" dur="1000" fill="hold"/>
                                        <p:tgtEl>
                                          <p:spTgt spid="15">
                                            <p:txEl>
                                              <p:pRg st="0" end="0"/>
                                            </p:txEl>
                                          </p:spTgt>
                                        </p:tgtEl>
                                        <p:attrNameLst>
                                          <p:attrName>ppt_y</p:attrName>
                                        </p:attrNameLst>
                                      </p:cBhvr>
                                      <p:tavLst>
                                        <p:tav tm="0">
                                          <p:val>
                                            <p:strVal val="#ppt_y"/>
                                          </p:val>
                                        </p:tav>
                                        <p:tav tm="100000">
                                          <p:val>
                                            <p:strVal val="#ppt_y"/>
                                          </p:val>
                                        </p:tav>
                                      </p:tavLst>
                                    </p:anim>
                                  </p:childTnLst>
                                </p:cTn>
                              </p:par>
                            </p:childTnLst>
                          </p:cTn>
                        </p:par>
                        <p:par>
                          <p:cTn id="24" fill="hold">
                            <p:stCondLst>
                              <p:cond delay="4500"/>
                            </p:stCondLst>
                            <p:childTnLst>
                              <p:par>
                                <p:cTn id="25" presetID="40" presetClass="entr" presetSubtype="0" fill="hold" nodeType="afterEffect">
                                  <p:stCondLst>
                                    <p:cond delay="0"/>
                                  </p:stCondLst>
                                  <p:iterate type="lt">
                                    <p:tmPct val="10000"/>
                                  </p:iterate>
                                  <p:childTnLst>
                                    <p:set>
                                      <p:cBhvr>
                                        <p:cTn id="26" dur="1" fill="hold">
                                          <p:stCondLst>
                                            <p:cond delay="0"/>
                                          </p:stCondLst>
                                        </p:cTn>
                                        <p:tgtEl>
                                          <p:spTgt spid="16">
                                            <p:txEl>
                                              <p:pRg st="0" end="0"/>
                                            </p:txEl>
                                          </p:spTgt>
                                        </p:tgtEl>
                                        <p:attrNameLst>
                                          <p:attrName>style.visibility</p:attrName>
                                        </p:attrNameLst>
                                      </p:cBhvr>
                                      <p:to>
                                        <p:strVal val="visible"/>
                                      </p:to>
                                    </p:set>
                                    <p:animEffect transition="in" filter="fade">
                                      <p:cBhvr>
                                        <p:cTn id="27" dur="500"/>
                                        <p:tgtEl>
                                          <p:spTgt spid="16">
                                            <p:txEl>
                                              <p:pRg st="0" end="0"/>
                                            </p:txEl>
                                          </p:spTgt>
                                        </p:tgtEl>
                                      </p:cBhvr>
                                    </p:animEffect>
                                    <p:anim calcmode="lin" valueType="num">
                                      <p:cBhvr>
                                        <p:cTn id="28" dur="500" fill="hold"/>
                                        <p:tgtEl>
                                          <p:spTgt spid="16">
                                            <p:txEl>
                                              <p:pRg st="0" end="0"/>
                                            </p:txEl>
                                          </p:spTgt>
                                        </p:tgtEl>
                                        <p:attrNameLst>
                                          <p:attrName>ppt_x</p:attrName>
                                        </p:attrNameLst>
                                      </p:cBhvr>
                                      <p:tavLst>
                                        <p:tav tm="0">
                                          <p:val>
                                            <p:strVal val="#ppt_x-.1"/>
                                          </p:val>
                                        </p:tav>
                                        <p:tav tm="100000">
                                          <p:val>
                                            <p:strVal val="#ppt_x"/>
                                          </p:val>
                                        </p:tav>
                                      </p:tavLst>
                                    </p:anim>
                                    <p:anim calcmode="lin" valueType="num">
                                      <p:cBhvr>
                                        <p:cTn id="29" dur="500" fill="hold"/>
                                        <p:tgtEl>
                                          <p:spTgt spid="16">
                                            <p:txEl>
                                              <p:pRg st="0" end="0"/>
                                            </p:txEl>
                                          </p:spTgt>
                                        </p:tgtEl>
                                        <p:attrNameLst>
                                          <p:attrName>ppt_y</p:attrName>
                                        </p:attrNameLst>
                                      </p:cBhvr>
                                      <p:tavLst>
                                        <p:tav tm="0">
                                          <p:val>
                                            <p:strVal val="#ppt_y"/>
                                          </p:val>
                                        </p:tav>
                                        <p:tav tm="100000">
                                          <p:val>
                                            <p:strVal val="#ppt_y"/>
                                          </p:val>
                                        </p:tav>
                                      </p:tavLst>
                                    </p:anim>
                                  </p:childTnLst>
                                </p:cTn>
                              </p:par>
                            </p:childTnLst>
                          </p:cTn>
                        </p:par>
                        <p:par>
                          <p:cTn id="30" fill="hold">
                            <p:stCondLst>
                              <p:cond delay="6950"/>
                            </p:stCondLst>
                            <p:childTnLst>
                              <p:par>
                                <p:cTn id="31" presetID="40" presetClass="entr" presetSubtype="0" fill="hold" grpId="0" nodeType="afterEffect">
                                  <p:stCondLst>
                                    <p:cond delay="0"/>
                                  </p:stCondLst>
                                  <p:iterate type="lt">
                                    <p:tmPct val="10000"/>
                                  </p:iterate>
                                  <p:childTnLst>
                                    <p:set>
                                      <p:cBhvr>
                                        <p:cTn id="32" dur="1" fill="hold">
                                          <p:stCondLst>
                                            <p:cond delay="0"/>
                                          </p:stCondLst>
                                        </p:cTn>
                                        <p:tgtEl>
                                          <p:spTgt spid="17"/>
                                        </p:tgtEl>
                                        <p:attrNameLst>
                                          <p:attrName>style.visibility</p:attrName>
                                        </p:attrNameLst>
                                      </p:cBhvr>
                                      <p:to>
                                        <p:strVal val="visible"/>
                                      </p:to>
                                    </p:set>
                                    <p:animEffect transition="in" filter="fade">
                                      <p:cBhvr>
                                        <p:cTn id="33" dur="500"/>
                                        <p:tgtEl>
                                          <p:spTgt spid="17"/>
                                        </p:tgtEl>
                                      </p:cBhvr>
                                    </p:animEffect>
                                    <p:anim calcmode="lin" valueType="num">
                                      <p:cBhvr>
                                        <p:cTn id="34" dur="500" fill="hold"/>
                                        <p:tgtEl>
                                          <p:spTgt spid="17"/>
                                        </p:tgtEl>
                                        <p:attrNameLst>
                                          <p:attrName>ppt_x</p:attrName>
                                        </p:attrNameLst>
                                      </p:cBhvr>
                                      <p:tavLst>
                                        <p:tav tm="0">
                                          <p:val>
                                            <p:strVal val="#ppt_x-.1"/>
                                          </p:val>
                                        </p:tav>
                                        <p:tav tm="100000">
                                          <p:val>
                                            <p:strVal val="#ppt_x"/>
                                          </p:val>
                                        </p:tav>
                                      </p:tavLst>
                                    </p:anim>
                                    <p:anim calcmode="lin" valueType="num">
                                      <p:cBhvr>
                                        <p:cTn id="35"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19"/>
          <p:cNvGrpSpPr>
            <a:grpSpLocks/>
          </p:cNvGrpSpPr>
          <p:nvPr/>
        </p:nvGrpSpPr>
        <p:grpSpPr bwMode="auto">
          <a:xfrm>
            <a:off x="0" y="0"/>
            <a:ext cx="12192000" cy="6858000"/>
            <a:chOff x="0" y="0"/>
            <a:chExt cx="9216" cy="5184"/>
          </a:xfrm>
        </p:grpSpPr>
        <p:pic>
          <p:nvPicPr>
            <p:cNvPr id="6" name="Picture 4" descr="Picture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181" cy="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5" descr="Picture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8099" y="-170"/>
              <a:ext cx="947" cy="1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6" descr="J012403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148" y="4025"/>
              <a:ext cx="1011" cy="13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7" descr="J012403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22" y="4172"/>
              <a:ext cx="1394" cy="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 name="Text Box 9"/>
          <p:cNvSpPr txBox="1">
            <a:spLocks noChangeArrowheads="1"/>
          </p:cNvSpPr>
          <p:nvPr/>
        </p:nvSpPr>
        <p:spPr bwMode="auto">
          <a:xfrm>
            <a:off x="696072" y="1800250"/>
            <a:ext cx="109728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2800" b="1" dirty="0" err="1">
                <a:solidFill>
                  <a:srgbClr val="002060"/>
                </a:solidFill>
                <a:latin typeface="Times New Roman" panose="02020603050405020304" pitchFamily="18" charset="0"/>
              </a:rPr>
              <a:t>Bài</a:t>
            </a:r>
            <a:r>
              <a:rPr lang="en-US" altLang="en-US" sz="2800" b="1" dirty="0">
                <a:solidFill>
                  <a:srgbClr val="002060"/>
                </a:solidFill>
                <a:latin typeface="Times New Roman" panose="02020603050405020304" pitchFamily="18" charset="0"/>
              </a:rPr>
              <a:t> 1: </a:t>
            </a:r>
            <a:r>
              <a:rPr lang="en-US" altLang="en-US" sz="2800" b="1" dirty="0" err="1">
                <a:solidFill>
                  <a:srgbClr val="002060"/>
                </a:solidFill>
                <a:latin typeface="Times New Roman" panose="02020603050405020304" pitchFamily="18" charset="0"/>
              </a:rPr>
              <a:t>Đọc</a:t>
            </a:r>
            <a:r>
              <a:rPr lang="en-US" altLang="en-US" sz="2800" b="1" dirty="0">
                <a:solidFill>
                  <a:srgbClr val="002060"/>
                </a:solidFill>
                <a:latin typeface="Times New Roman" panose="02020603050405020304" pitchFamily="18" charset="0"/>
              </a:rPr>
              <a:t> </a:t>
            </a:r>
            <a:r>
              <a:rPr lang="en-US" altLang="en-US" sz="2800" b="1" dirty="0" err="1">
                <a:solidFill>
                  <a:srgbClr val="002060"/>
                </a:solidFill>
                <a:latin typeface="Times New Roman" panose="02020603050405020304" pitchFamily="18" charset="0"/>
              </a:rPr>
              <a:t>bài</a:t>
            </a:r>
            <a:r>
              <a:rPr lang="en-US" altLang="en-US" sz="2800" b="1" dirty="0">
                <a:solidFill>
                  <a:srgbClr val="002060"/>
                </a:solidFill>
                <a:latin typeface="Times New Roman" panose="02020603050405020304" pitchFamily="18" charset="0"/>
              </a:rPr>
              <a:t> </a:t>
            </a:r>
            <a:r>
              <a:rPr lang="en-US" altLang="en-US" sz="2800" b="1" dirty="0" err="1">
                <a:solidFill>
                  <a:srgbClr val="002060"/>
                </a:solidFill>
                <a:latin typeface="Times New Roman" panose="02020603050405020304" pitchFamily="18" charset="0"/>
              </a:rPr>
              <a:t>văn</a:t>
            </a:r>
            <a:r>
              <a:rPr lang="en-US" altLang="en-US" sz="2800" b="1" dirty="0">
                <a:solidFill>
                  <a:srgbClr val="002060"/>
                </a:solidFill>
                <a:latin typeface="Times New Roman" panose="02020603050405020304" pitchFamily="18" charset="0"/>
              </a:rPr>
              <a:t> </a:t>
            </a:r>
            <a:r>
              <a:rPr lang="en-US" altLang="en-US" sz="2800" b="1" dirty="0" err="1">
                <a:solidFill>
                  <a:srgbClr val="002060"/>
                </a:solidFill>
                <a:latin typeface="Times New Roman" panose="02020603050405020304" pitchFamily="18" charset="0"/>
              </a:rPr>
              <a:t>và</a:t>
            </a:r>
            <a:r>
              <a:rPr lang="en-US" altLang="en-US" sz="2800" b="1" dirty="0">
                <a:solidFill>
                  <a:srgbClr val="002060"/>
                </a:solidFill>
                <a:latin typeface="Times New Roman" panose="02020603050405020304" pitchFamily="18" charset="0"/>
              </a:rPr>
              <a:t> </a:t>
            </a:r>
            <a:r>
              <a:rPr lang="en-US" altLang="en-US" sz="2800" b="1" dirty="0" err="1">
                <a:solidFill>
                  <a:srgbClr val="002060"/>
                </a:solidFill>
                <a:latin typeface="Times New Roman" panose="02020603050405020304" pitchFamily="18" charset="0"/>
              </a:rPr>
              <a:t>thực</a:t>
            </a:r>
            <a:r>
              <a:rPr lang="en-US" altLang="en-US" sz="2800" b="1" dirty="0">
                <a:solidFill>
                  <a:srgbClr val="002060"/>
                </a:solidFill>
                <a:latin typeface="Times New Roman" panose="02020603050405020304" pitchFamily="18" charset="0"/>
              </a:rPr>
              <a:t> </a:t>
            </a:r>
            <a:r>
              <a:rPr lang="en-US" altLang="en-US" sz="2800" b="1" dirty="0" err="1">
                <a:solidFill>
                  <a:srgbClr val="002060"/>
                </a:solidFill>
                <a:latin typeface="Times New Roman" panose="02020603050405020304" pitchFamily="18" charset="0"/>
              </a:rPr>
              <a:t>hiện</a:t>
            </a:r>
            <a:r>
              <a:rPr lang="en-US" altLang="en-US" sz="2800" b="1" dirty="0">
                <a:solidFill>
                  <a:srgbClr val="002060"/>
                </a:solidFill>
                <a:latin typeface="Times New Roman" panose="02020603050405020304" pitchFamily="18" charset="0"/>
              </a:rPr>
              <a:t> </a:t>
            </a:r>
            <a:r>
              <a:rPr lang="en-US" altLang="en-US" sz="2800" b="1" dirty="0" err="1">
                <a:solidFill>
                  <a:srgbClr val="002060"/>
                </a:solidFill>
                <a:latin typeface="Times New Roman" panose="02020603050405020304" pitchFamily="18" charset="0"/>
              </a:rPr>
              <a:t>các</a:t>
            </a:r>
            <a:r>
              <a:rPr lang="en-US" altLang="en-US" sz="2800" b="1" dirty="0">
                <a:solidFill>
                  <a:srgbClr val="002060"/>
                </a:solidFill>
                <a:latin typeface="Times New Roman" panose="02020603050405020304" pitchFamily="18" charset="0"/>
              </a:rPr>
              <a:t> </a:t>
            </a:r>
            <a:r>
              <a:rPr lang="en-US" altLang="en-US" sz="2800" b="1" dirty="0" err="1">
                <a:solidFill>
                  <a:srgbClr val="002060"/>
                </a:solidFill>
                <a:latin typeface="Times New Roman" panose="02020603050405020304" pitchFamily="18" charset="0"/>
              </a:rPr>
              <a:t>yêu</a:t>
            </a:r>
            <a:r>
              <a:rPr lang="en-US" altLang="en-US" sz="2800" b="1" dirty="0">
                <a:solidFill>
                  <a:srgbClr val="002060"/>
                </a:solidFill>
                <a:latin typeface="Times New Roman" panose="02020603050405020304" pitchFamily="18" charset="0"/>
              </a:rPr>
              <a:t> </a:t>
            </a:r>
            <a:r>
              <a:rPr lang="en-US" altLang="en-US" sz="2800" b="1" dirty="0" err="1">
                <a:solidFill>
                  <a:srgbClr val="002060"/>
                </a:solidFill>
                <a:latin typeface="Times New Roman" panose="02020603050405020304" pitchFamily="18" charset="0"/>
              </a:rPr>
              <a:t>cầu</a:t>
            </a:r>
            <a:r>
              <a:rPr lang="en-US" altLang="en-US" sz="2800" b="1" dirty="0">
                <a:solidFill>
                  <a:srgbClr val="002060"/>
                </a:solidFill>
                <a:latin typeface="Times New Roman" panose="02020603050405020304" pitchFamily="18" charset="0"/>
              </a:rPr>
              <a:t> </a:t>
            </a:r>
            <a:r>
              <a:rPr lang="en-US" altLang="en-US" sz="2800" b="1" dirty="0" err="1">
                <a:solidFill>
                  <a:srgbClr val="002060"/>
                </a:solidFill>
                <a:latin typeface="Times New Roman" panose="02020603050405020304" pitchFamily="18" charset="0"/>
              </a:rPr>
              <a:t>nêu</a:t>
            </a:r>
            <a:r>
              <a:rPr lang="en-US" altLang="en-US" sz="2800" b="1" dirty="0">
                <a:solidFill>
                  <a:srgbClr val="002060"/>
                </a:solidFill>
                <a:latin typeface="Times New Roman" panose="02020603050405020304" pitchFamily="18" charset="0"/>
              </a:rPr>
              <a:t> ở </a:t>
            </a:r>
            <a:r>
              <a:rPr lang="en-US" altLang="en-US" sz="2800" b="1" dirty="0" err="1">
                <a:solidFill>
                  <a:srgbClr val="002060"/>
                </a:solidFill>
                <a:latin typeface="Times New Roman" panose="02020603050405020304" pitchFamily="18" charset="0"/>
              </a:rPr>
              <a:t>bên</a:t>
            </a:r>
            <a:r>
              <a:rPr lang="en-US" altLang="en-US" sz="2800" b="1" dirty="0">
                <a:solidFill>
                  <a:srgbClr val="002060"/>
                </a:solidFill>
                <a:latin typeface="Times New Roman" panose="02020603050405020304" pitchFamily="18" charset="0"/>
              </a:rPr>
              <a:t> </a:t>
            </a:r>
            <a:r>
              <a:rPr lang="en-US" altLang="en-US" sz="2800" b="1" dirty="0" err="1">
                <a:solidFill>
                  <a:srgbClr val="002060"/>
                </a:solidFill>
                <a:latin typeface="Times New Roman" panose="02020603050405020304" pitchFamily="18" charset="0"/>
              </a:rPr>
              <a:t>dưới</a:t>
            </a:r>
            <a:r>
              <a:rPr lang="en-US" altLang="en-US" sz="2800" b="1" dirty="0">
                <a:solidFill>
                  <a:srgbClr val="002060"/>
                </a:solidFill>
                <a:latin typeface="Times New Roman" panose="02020603050405020304" pitchFamily="18" charset="0"/>
              </a:rPr>
              <a:t>:</a:t>
            </a:r>
          </a:p>
        </p:txBody>
      </p:sp>
      <p:sp>
        <p:nvSpPr>
          <p:cNvPr id="2" name="Rectangle 1"/>
          <p:cNvSpPr/>
          <p:nvPr/>
        </p:nvSpPr>
        <p:spPr>
          <a:xfrm>
            <a:off x="695523" y="2306626"/>
            <a:ext cx="5974713" cy="523220"/>
          </a:xfrm>
          <a:prstGeom prst="rect">
            <a:avLst/>
          </a:prstGeom>
        </p:spPr>
        <p:txBody>
          <a:bodyPr wrap="none">
            <a:spAutoFit/>
          </a:bodyPr>
          <a:lstStyle/>
          <a:p>
            <a:r>
              <a:rPr lang="en-US" altLang="en-US" sz="2800" b="1" dirty="0">
                <a:solidFill>
                  <a:srgbClr val="0000FF"/>
                </a:solidFill>
                <a:latin typeface="Times New Roman" panose="02020603050405020304" pitchFamily="18" charset="0"/>
              </a:rPr>
              <a:t>b) </a:t>
            </a:r>
            <a:r>
              <a:rPr lang="en-US" altLang="en-US" sz="2800" b="1" dirty="0" err="1">
                <a:solidFill>
                  <a:srgbClr val="0000FF"/>
                </a:solidFill>
                <a:latin typeface="Times New Roman" panose="02020603050405020304" pitchFamily="18" charset="0"/>
              </a:rPr>
              <a:t>Nêu</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nội</a:t>
            </a:r>
            <a:r>
              <a:rPr lang="en-US" altLang="en-US" sz="2800" b="1" dirty="0">
                <a:solidFill>
                  <a:srgbClr val="0000FF"/>
                </a:solidFill>
                <a:latin typeface="Times New Roman" panose="02020603050405020304" pitchFamily="18" charset="0"/>
              </a:rPr>
              <a:t> dung </a:t>
            </a:r>
            <a:r>
              <a:rPr lang="en-US" altLang="en-US" sz="2800" b="1" dirty="0" err="1">
                <a:solidFill>
                  <a:srgbClr val="0000FF"/>
                </a:solidFill>
                <a:latin typeface="Times New Roman" panose="02020603050405020304" pitchFamily="18" charset="0"/>
              </a:rPr>
              <a:t>chính</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của</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từng</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đoạn</a:t>
            </a:r>
            <a:r>
              <a:rPr lang="en-US" altLang="en-US" sz="2800" b="1" dirty="0">
                <a:solidFill>
                  <a:srgbClr val="0000FF"/>
                </a:solidFill>
                <a:latin typeface="Times New Roman" panose="02020603050405020304" pitchFamily="18" charset="0"/>
              </a:rPr>
              <a:t>.</a:t>
            </a:r>
          </a:p>
        </p:txBody>
      </p:sp>
      <p:sp>
        <p:nvSpPr>
          <p:cNvPr id="4" name="TextBox 3"/>
          <p:cNvSpPr txBox="1"/>
          <p:nvPr/>
        </p:nvSpPr>
        <p:spPr>
          <a:xfrm>
            <a:off x="1122218" y="2915293"/>
            <a:ext cx="7764734" cy="584775"/>
          </a:xfrm>
          <a:prstGeom prst="rect">
            <a:avLst/>
          </a:prstGeom>
          <a:noFill/>
        </p:spPr>
        <p:txBody>
          <a:bodyPr wrap="square" rtlCol="0">
            <a:spAutoFit/>
          </a:bodyPr>
          <a:lstStyle/>
          <a:p>
            <a:r>
              <a:rPr lang="en-US" sz="3200" b="1" dirty="0" err="1">
                <a:solidFill>
                  <a:srgbClr val="00B050"/>
                </a:solidFill>
                <a:latin typeface="Times New Roman" panose="02020603050405020304" pitchFamily="18" charset="0"/>
                <a:cs typeface="Times New Roman" panose="02020603050405020304" pitchFamily="18" charset="0"/>
              </a:rPr>
              <a:t>Đoạn</a:t>
            </a:r>
            <a:r>
              <a:rPr lang="en-US" sz="3200" b="1" dirty="0">
                <a:solidFill>
                  <a:srgbClr val="00B050"/>
                </a:solidFill>
                <a:latin typeface="Times New Roman" panose="02020603050405020304" pitchFamily="18" charset="0"/>
                <a:cs typeface="Times New Roman" panose="02020603050405020304" pitchFamily="18" charset="0"/>
              </a:rPr>
              <a:t> 1: </a:t>
            </a:r>
            <a:r>
              <a:rPr lang="en-US" sz="3200" b="1" dirty="0" err="1">
                <a:solidFill>
                  <a:srgbClr val="00B050"/>
                </a:solidFill>
                <a:latin typeface="Times New Roman" panose="02020603050405020304" pitchFamily="18" charset="0"/>
                <a:cs typeface="Times New Roman" panose="02020603050405020304" pitchFamily="18" charset="0"/>
              </a:rPr>
              <a:t>Tả</a:t>
            </a:r>
            <a:r>
              <a:rPr lang="en-US" sz="3200" b="1" dirty="0">
                <a:solidFill>
                  <a:srgbClr val="00B050"/>
                </a:solidFill>
                <a:latin typeface="Times New Roman" panose="02020603050405020304" pitchFamily="18" charset="0"/>
                <a:cs typeface="Times New Roman" panose="02020603050405020304" pitchFamily="18" charset="0"/>
              </a:rPr>
              <a:t> </a:t>
            </a:r>
            <a:r>
              <a:rPr lang="en-US" sz="3200" b="1" dirty="0" err="1">
                <a:solidFill>
                  <a:srgbClr val="00B050"/>
                </a:solidFill>
                <a:latin typeface="Times New Roman" panose="02020603050405020304" pitchFamily="18" charset="0"/>
                <a:cs typeface="Times New Roman" panose="02020603050405020304" pitchFamily="18" charset="0"/>
              </a:rPr>
              <a:t>bác</a:t>
            </a:r>
            <a:r>
              <a:rPr lang="en-US" sz="3200" b="1" dirty="0">
                <a:solidFill>
                  <a:srgbClr val="00B050"/>
                </a:solidFill>
                <a:latin typeface="Times New Roman" panose="02020603050405020304" pitchFamily="18" charset="0"/>
                <a:cs typeface="Times New Roman" panose="02020603050405020304" pitchFamily="18" charset="0"/>
              </a:rPr>
              <a:t> </a:t>
            </a:r>
            <a:r>
              <a:rPr lang="en-US" sz="3200" b="1" dirty="0" err="1">
                <a:solidFill>
                  <a:srgbClr val="00B050"/>
                </a:solidFill>
                <a:latin typeface="Times New Roman" panose="02020603050405020304" pitchFamily="18" charset="0"/>
                <a:cs typeface="Times New Roman" panose="02020603050405020304" pitchFamily="18" charset="0"/>
              </a:rPr>
              <a:t>Tâm</a:t>
            </a:r>
            <a:r>
              <a:rPr lang="en-US" sz="3200" b="1" dirty="0">
                <a:solidFill>
                  <a:srgbClr val="00B050"/>
                </a:solidFill>
                <a:latin typeface="Times New Roman" panose="02020603050405020304" pitchFamily="18" charset="0"/>
                <a:cs typeface="Times New Roman" panose="02020603050405020304" pitchFamily="18" charset="0"/>
              </a:rPr>
              <a:t> </a:t>
            </a:r>
            <a:r>
              <a:rPr lang="en-US" sz="3200" b="1" dirty="0" err="1">
                <a:solidFill>
                  <a:srgbClr val="00B050"/>
                </a:solidFill>
                <a:latin typeface="Times New Roman" panose="02020603050405020304" pitchFamily="18" charset="0"/>
                <a:cs typeface="Times New Roman" panose="02020603050405020304" pitchFamily="18" charset="0"/>
              </a:rPr>
              <a:t>đang</a:t>
            </a:r>
            <a:r>
              <a:rPr lang="en-US" sz="3200" b="1" dirty="0">
                <a:solidFill>
                  <a:srgbClr val="00B050"/>
                </a:solidFill>
                <a:latin typeface="Times New Roman" panose="02020603050405020304" pitchFamily="18" charset="0"/>
                <a:cs typeface="Times New Roman" panose="02020603050405020304" pitchFamily="18" charset="0"/>
              </a:rPr>
              <a:t> </a:t>
            </a:r>
            <a:r>
              <a:rPr lang="en-US" sz="3200" b="1" dirty="0" err="1">
                <a:solidFill>
                  <a:srgbClr val="00B050"/>
                </a:solidFill>
                <a:latin typeface="Times New Roman" panose="02020603050405020304" pitchFamily="18" charset="0"/>
                <a:cs typeface="Times New Roman" panose="02020603050405020304" pitchFamily="18" charset="0"/>
              </a:rPr>
              <a:t>vá</a:t>
            </a:r>
            <a:r>
              <a:rPr lang="en-US" sz="3200" b="1" dirty="0">
                <a:solidFill>
                  <a:srgbClr val="00B050"/>
                </a:solidFill>
                <a:latin typeface="Times New Roman" panose="02020603050405020304" pitchFamily="18" charset="0"/>
                <a:cs typeface="Times New Roman" panose="02020603050405020304" pitchFamily="18" charset="0"/>
              </a:rPr>
              <a:t> </a:t>
            </a:r>
            <a:r>
              <a:rPr lang="en-US" sz="3200" b="1" dirty="0" err="1">
                <a:solidFill>
                  <a:srgbClr val="00B050"/>
                </a:solidFill>
                <a:latin typeface="Times New Roman" panose="02020603050405020304" pitchFamily="18" charset="0"/>
                <a:cs typeface="Times New Roman" panose="02020603050405020304" pitchFamily="18" charset="0"/>
              </a:rPr>
              <a:t>đường</a:t>
            </a:r>
            <a:r>
              <a:rPr lang="en-US" sz="3200" b="1" dirty="0">
                <a:solidFill>
                  <a:srgbClr val="00B050"/>
                </a:solidFill>
                <a:latin typeface="Times New Roman" panose="02020603050405020304" pitchFamily="18" charset="0"/>
                <a:cs typeface="Times New Roman" panose="02020603050405020304" pitchFamily="18" charset="0"/>
              </a:rPr>
              <a:t>.</a:t>
            </a:r>
          </a:p>
        </p:txBody>
      </p:sp>
      <p:sp>
        <p:nvSpPr>
          <p:cNvPr id="13" name="TextBox 12"/>
          <p:cNvSpPr txBox="1"/>
          <p:nvPr/>
        </p:nvSpPr>
        <p:spPr>
          <a:xfrm>
            <a:off x="1051667" y="3799503"/>
            <a:ext cx="7764734" cy="584775"/>
          </a:xfrm>
          <a:prstGeom prst="rect">
            <a:avLst/>
          </a:prstGeom>
          <a:noFill/>
        </p:spPr>
        <p:txBody>
          <a:bodyPr wrap="square" rtlCol="0">
            <a:spAutoFit/>
          </a:bodyPr>
          <a:lstStyle/>
          <a:p>
            <a:r>
              <a:rPr lang="en-US" sz="3200" b="1" dirty="0" err="1">
                <a:solidFill>
                  <a:srgbClr val="7030A0"/>
                </a:solidFill>
                <a:latin typeface="Times New Roman" panose="02020603050405020304" pitchFamily="18" charset="0"/>
                <a:cs typeface="Times New Roman" panose="02020603050405020304" pitchFamily="18" charset="0"/>
              </a:rPr>
              <a:t>Đoạn</a:t>
            </a:r>
            <a:r>
              <a:rPr lang="en-US" sz="3200" b="1" dirty="0">
                <a:solidFill>
                  <a:srgbClr val="7030A0"/>
                </a:solidFill>
                <a:latin typeface="Times New Roman" panose="02020603050405020304" pitchFamily="18" charset="0"/>
                <a:cs typeface="Times New Roman" panose="02020603050405020304" pitchFamily="18" charset="0"/>
              </a:rPr>
              <a:t> 2: </a:t>
            </a:r>
            <a:r>
              <a:rPr lang="en-US" sz="3200" b="1" dirty="0" err="1">
                <a:solidFill>
                  <a:srgbClr val="7030A0"/>
                </a:solidFill>
                <a:latin typeface="Times New Roman" panose="02020603050405020304" pitchFamily="18" charset="0"/>
                <a:cs typeface="Times New Roman" panose="02020603050405020304" pitchFamily="18" charset="0"/>
              </a:rPr>
              <a:t>Tả</a:t>
            </a:r>
            <a:r>
              <a:rPr lang="en-US" sz="3200" b="1" dirty="0">
                <a:solidFill>
                  <a:srgbClr val="7030A0"/>
                </a:solidFill>
                <a:latin typeface="Times New Roman" panose="02020603050405020304" pitchFamily="18" charset="0"/>
                <a:cs typeface="Times New Roman" panose="02020603050405020304" pitchFamily="18" charset="0"/>
              </a:rPr>
              <a:t> </a:t>
            </a:r>
            <a:r>
              <a:rPr lang="en-US" sz="3200" b="1" dirty="0" err="1">
                <a:solidFill>
                  <a:srgbClr val="7030A0"/>
                </a:solidFill>
                <a:latin typeface="Times New Roman" panose="02020603050405020304" pitchFamily="18" charset="0"/>
                <a:cs typeface="Times New Roman" panose="02020603050405020304" pitchFamily="18" charset="0"/>
              </a:rPr>
              <a:t>kết</a:t>
            </a:r>
            <a:r>
              <a:rPr lang="en-US" sz="3200" b="1" dirty="0">
                <a:solidFill>
                  <a:srgbClr val="7030A0"/>
                </a:solidFill>
                <a:latin typeface="Times New Roman" panose="02020603050405020304" pitchFamily="18" charset="0"/>
                <a:cs typeface="Times New Roman" panose="02020603050405020304" pitchFamily="18" charset="0"/>
              </a:rPr>
              <a:t> </a:t>
            </a:r>
            <a:r>
              <a:rPr lang="en-US" sz="3200" b="1" dirty="0" err="1">
                <a:solidFill>
                  <a:srgbClr val="7030A0"/>
                </a:solidFill>
                <a:latin typeface="Times New Roman" panose="02020603050405020304" pitchFamily="18" charset="0"/>
                <a:cs typeface="Times New Roman" panose="02020603050405020304" pitchFamily="18" charset="0"/>
              </a:rPr>
              <a:t>quả</a:t>
            </a:r>
            <a:r>
              <a:rPr lang="en-US" sz="3200" b="1" dirty="0">
                <a:solidFill>
                  <a:srgbClr val="7030A0"/>
                </a:solidFill>
                <a:latin typeface="Times New Roman" panose="02020603050405020304" pitchFamily="18" charset="0"/>
                <a:cs typeface="Times New Roman" panose="02020603050405020304" pitchFamily="18" charset="0"/>
              </a:rPr>
              <a:t> </a:t>
            </a:r>
            <a:r>
              <a:rPr lang="en-US" sz="3200" b="1" dirty="0" err="1">
                <a:solidFill>
                  <a:srgbClr val="7030A0"/>
                </a:solidFill>
                <a:latin typeface="Times New Roman" panose="02020603050405020304" pitchFamily="18" charset="0"/>
                <a:cs typeface="Times New Roman" panose="02020603050405020304" pitchFamily="18" charset="0"/>
              </a:rPr>
              <a:t>lao</a:t>
            </a:r>
            <a:r>
              <a:rPr lang="en-US" sz="3200" b="1" dirty="0">
                <a:solidFill>
                  <a:srgbClr val="7030A0"/>
                </a:solidFill>
                <a:latin typeface="Times New Roman" panose="02020603050405020304" pitchFamily="18" charset="0"/>
                <a:cs typeface="Times New Roman" panose="02020603050405020304" pitchFamily="18" charset="0"/>
              </a:rPr>
              <a:t> </a:t>
            </a:r>
            <a:r>
              <a:rPr lang="en-US" sz="3200" b="1" dirty="0" err="1">
                <a:solidFill>
                  <a:srgbClr val="7030A0"/>
                </a:solidFill>
                <a:latin typeface="Times New Roman" panose="02020603050405020304" pitchFamily="18" charset="0"/>
                <a:cs typeface="Times New Roman" panose="02020603050405020304" pitchFamily="18" charset="0"/>
              </a:rPr>
              <a:t>động</a:t>
            </a:r>
            <a:r>
              <a:rPr lang="en-US" sz="3200" b="1" dirty="0">
                <a:solidFill>
                  <a:srgbClr val="7030A0"/>
                </a:solidFill>
                <a:latin typeface="Times New Roman" panose="02020603050405020304" pitchFamily="18" charset="0"/>
                <a:cs typeface="Times New Roman" panose="02020603050405020304" pitchFamily="18" charset="0"/>
              </a:rPr>
              <a:t> </a:t>
            </a:r>
            <a:r>
              <a:rPr lang="en-US" sz="3200" b="1" dirty="0" err="1">
                <a:solidFill>
                  <a:srgbClr val="7030A0"/>
                </a:solidFill>
                <a:latin typeface="Times New Roman" panose="02020603050405020304" pitchFamily="18" charset="0"/>
                <a:cs typeface="Times New Roman" panose="02020603050405020304" pitchFamily="18" charset="0"/>
              </a:rPr>
              <a:t>của</a:t>
            </a:r>
            <a:r>
              <a:rPr lang="en-US" sz="3200" b="1" dirty="0">
                <a:solidFill>
                  <a:srgbClr val="7030A0"/>
                </a:solidFill>
                <a:latin typeface="Times New Roman" panose="02020603050405020304" pitchFamily="18" charset="0"/>
                <a:cs typeface="Times New Roman" panose="02020603050405020304" pitchFamily="18" charset="0"/>
              </a:rPr>
              <a:t> </a:t>
            </a:r>
            <a:r>
              <a:rPr lang="en-US" sz="3200" b="1" dirty="0" err="1">
                <a:solidFill>
                  <a:srgbClr val="7030A0"/>
                </a:solidFill>
                <a:latin typeface="Times New Roman" panose="02020603050405020304" pitchFamily="18" charset="0"/>
                <a:cs typeface="Times New Roman" panose="02020603050405020304" pitchFamily="18" charset="0"/>
              </a:rPr>
              <a:t>bác</a:t>
            </a:r>
            <a:r>
              <a:rPr lang="en-US" sz="3200" b="1" dirty="0">
                <a:solidFill>
                  <a:srgbClr val="7030A0"/>
                </a:solidFill>
                <a:latin typeface="Times New Roman" panose="02020603050405020304" pitchFamily="18" charset="0"/>
                <a:cs typeface="Times New Roman" panose="02020603050405020304" pitchFamily="18" charset="0"/>
              </a:rPr>
              <a:t> </a:t>
            </a:r>
            <a:r>
              <a:rPr lang="en-US" sz="3200" b="1" dirty="0" err="1">
                <a:solidFill>
                  <a:srgbClr val="7030A0"/>
                </a:solidFill>
                <a:latin typeface="Times New Roman" panose="02020603050405020304" pitchFamily="18" charset="0"/>
                <a:cs typeface="Times New Roman" panose="02020603050405020304" pitchFamily="18" charset="0"/>
              </a:rPr>
              <a:t>Tâm</a:t>
            </a:r>
            <a:r>
              <a:rPr lang="en-US" sz="3200" b="1" dirty="0">
                <a:solidFill>
                  <a:srgbClr val="7030A0"/>
                </a:solidFill>
                <a:latin typeface="Times New Roman" panose="02020603050405020304" pitchFamily="18" charset="0"/>
                <a:cs typeface="Times New Roman" panose="02020603050405020304" pitchFamily="18" charset="0"/>
              </a:rPr>
              <a:t>.</a:t>
            </a:r>
          </a:p>
        </p:txBody>
      </p:sp>
      <p:sp>
        <p:nvSpPr>
          <p:cNvPr id="14" name="TextBox 13"/>
          <p:cNvSpPr txBox="1"/>
          <p:nvPr/>
        </p:nvSpPr>
        <p:spPr>
          <a:xfrm>
            <a:off x="1051667" y="4720444"/>
            <a:ext cx="10617205" cy="584775"/>
          </a:xfrm>
          <a:prstGeom prst="rect">
            <a:avLst/>
          </a:prstGeom>
          <a:noFill/>
        </p:spPr>
        <p:txBody>
          <a:bodyPr wrap="square" rtlCol="0">
            <a:spAutoFit/>
          </a:bodyPr>
          <a:lstStyle/>
          <a:p>
            <a:r>
              <a:rPr lang="en-US" sz="3200" b="1" dirty="0" err="1">
                <a:solidFill>
                  <a:schemeClr val="accent6">
                    <a:lumMod val="75000"/>
                  </a:schemeClr>
                </a:solidFill>
                <a:latin typeface="Times New Roman" panose="02020603050405020304" pitchFamily="18" charset="0"/>
                <a:cs typeface="Times New Roman" panose="02020603050405020304" pitchFamily="18" charset="0"/>
              </a:rPr>
              <a:t>Đoạn</a:t>
            </a:r>
            <a:r>
              <a:rPr lang="en-US" sz="3200" b="1" dirty="0">
                <a:solidFill>
                  <a:schemeClr val="accent6">
                    <a:lumMod val="75000"/>
                  </a:schemeClr>
                </a:solidFill>
                <a:latin typeface="Times New Roman" panose="02020603050405020304" pitchFamily="18" charset="0"/>
                <a:cs typeface="Times New Roman" panose="02020603050405020304" pitchFamily="18" charset="0"/>
              </a:rPr>
              <a:t> 3: </a:t>
            </a:r>
            <a:r>
              <a:rPr lang="en-US" sz="3200" b="1" dirty="0" err="1">
                <a:solidFill>
                  <a:schemeClr val="accent6">
                    <a:lumMod val="75000"/>
                  </a:schemeClr>
                </a:solidFill>
                <a:latin typeface="Times New Roman" panose="02020603050405020304" pitchFamily="18" charset="0"/>
                <a:cs typeface="Times New Roman" panose="02020603050405020304" pitchFamily="18" charset="0"/>
              </a:rPr>
              <a:t>Tả</a:t>
            </a:r>
            <a:r>
              <a:rPr lang="en-US" sz="3200" b="1" dirty="0">
                <a:solidFill>
                  <a:schemeClr val="accent6">
                    <a:lumMod val="75000"/>
                  </a:schemeClr>
                </a:solidFill>
                <a:latin typeface="Times New Roman" panose="02020603050405020304" pitchFamily="18" charset="0"/>
                <a:cs typeface="Times New Roman" panose="02020603050405020304" pitchFamily="18" charset="0"/>
              </a:rPr>
              <a:t> </a:t>
            </a:r>
            <a:r>
              <a:rPr lang="en-US" sz="3200" b="1" dirty="0" err="1">
                <a:solidFill>
                  <a:schemeClr val="accent6">
                    <a:lumMod val="75000"/>
                  </a:schemeClr>
                </a:solidFill>
                <a:latin typeface="Times New Roman" panose="02020603050405020304" pitchFamily="18" charset="0"/>
                <a:cs typeface="Times New Roman" panose="02020603050405020304" pitchFamily="18" charset="0"/>
              </a:rPr>
              <a:t>bác</a:t>
            </a:r>
            <a:r>
              <a:rPr lang="en-US" sz="3200" b="1" dirty="0">
                <a:solidFill>
                  <a:schemeClr val="accent6">
                    <a:lumMod val="75000"/>
                  </a:schemeClr>
                </a:solidFill>
                <a:latin typeface="Times New Roman" panose="02020603050405020304" pitchFamily="18" charset="0"/>
                <a:cs typeface="Times New Roman" panose="02020603050405020304" pitchFamily="18" charset="0"/>
              </a:rPr>
              <a:t> </a:t>
            </a:r>
            <a:r>
              <a:rPr lang="en-US" sz="3200" b="1" dirty="0" err="1">
                <a:solidFill>
                  <a:schemeClr val="accent6">
                    <a:lumMod val="75000"/>
                  </a:schemeClr>
                </a:solidFill>
                <a:latin typeface="Times New Roman" panose="02020603050405020304" pitchFamily="18" charset="0"/>
                <a:cs typeface="Times New Roman" panose="02020603050405020304" pitchFamily="18" charset="0"/>
              </a:rPr>
              <a:t>Tâm</a:t>
            </a:r>
            <a:r>
              <a:rPr lang="en-US" sz="3200" b="1" dirty="0">
                <a:solidFill>
                  <a:schemeClr val="accent6">
                    <a:lumMod val="75000"/>
                  </a:schemeClr>
                </a:solidFill>
                <a:latin typeface="Times New Roman" panose="02020603050405020304" pitchFamily="18" charset="0"/>
                <a:cs typeface="Times New Roman" panose="02020603050405020304" pitchFamily="18" charset="0"/>
              </a:rPr>
              <a:t> </a:t>
            </a:r>
            <a:r>
              <a:rPr lang="en-US" sz="3200" b="1" dirty="0" err="1">
                <a:solidFill>
                  <a:schemeClr val="accent6">
                    <a:lumMod val="75000"/>
                  </a:schemeClr>
                </a:solidFill>
                <a:latin typeface="Times New Roman" panose="02020603050405020304" pitchFamily="18" charset="0"/>
                <a:cs typeface="Times New Roman" panose="02020603050405020304" pitchFamily="18" charset="0"/>
              </a:rPr>
              <a:t>đứng</a:t>
            </a:r>
            <a:r>
              <a:rPr lang="en-US" sz="3200" b="1" dirty="0">
                <a:solidFill>
                  <a:schemeClr val="accent6">
                    <a:lumMod val="75000"/>
                  </a:schemeClr>
                </a:solidFill>
                <a:latin typeface="Times New Roman" panose="02020603050405020304" pitchFamily="18" charset="0"/>
                <a:cs typeface="Times New Roman" panose="02020603050405020304" pitchFamily="18" charset="0"/>
              </a:rPr>
              <a:t> </a:t>
            </a:r>
            <a:r>
              <a:rPr lang="en-US" sz="3200" b="1" dirty="0" err="1">
                <a:solidFill>
                  <a:schemeClr val="accent6">
                    <a:lumMod val="75000"/>
                  </a:schemeClr>
                </a:solidFill>
                <a:latin typeface="Times New Roman" panose="02020603050405020304" pitchFamily="18" charset="0"/>
                <a:cs typeface="Times New Roman" panose="02020603050405020304" pitchFamily="18" charset="0"/>
              </a:rPr>
              <a:t>trước</a:t>
            </a:r>
            <a:r>
              <a:rPr lang="en-US" sz="3200" b="1" dirty="0">
                <a:solidFill>
                  <a:schemeClr val="accent6">
                    <a:lumMod val="75000"/>
                  </a:schemeClr>
                </a:solidFill>
                <a:latin typeface="Times New Roman" panose="02020603050405020304" pitchFamily="18" charset="0"/>
                <a:cs typeface="Times New Roman" panose="02020603050405020304" pitchFamily="18" charset="0"/>
              </a:rPr>
              <a:t> </a:t>
            </a:r>
            <a:r>
              <a:rPr lang="en-US" sz="3200" b="1" dirty="0" err="1">
                <a:solidFill>
                  <a:schemeClr val="accent6">
                    <a:lumMod val="75000"/>
                  </a:schemeClr>
                </a:solidFill>
                <a:latin typeface="Times New Roman" panose="02020603050405020304" pitchFamily="18" charset="0"/>
                <a:cs typeface="Times New Roman" panose="02020603050405020304" pitchFamily="18" charset="0"/>
              </a:rPr>
              <a:t>mảng</a:t>
            </a:r>
            <a:r>
              <a:rPr lang="en-US" sz="3200" b="1" dirty="0">
                <a:solidFill>
                  <a:schemeClr val="accent6">
                    <a:lumMod val="75000"/>
                  </a:schemeClr>
                </a:solidFill>
                <a:latin typeface="Times New Roman" panose="02020603050405020304" pitchFamily="18" charset="0"/>
                <a:cs typeface="Times New Roman" panose="02020603050405020304" pitchFamily="18" charset="0"/>
              </a:rPr>
              <a:t> </a:t>
            </a:r>
            <a:r>
              <a:rPr lang="en-US" sz="3200" b="1" dirty="0" err="1">
                <a:solidFill>
                  <a:schemeClr val="accent6">
                    <a:lumMod val="75000"/>
                  </a:schemeClr>
                </a:solidFill>
                <a:latin typeface="Times New Roman" panose="02020603050405020304" pitchFamily="18" charset="0"/>
                <a:cs typeface="Times New Roman" panose="02020603050405020304" pitchFamily="18" charset="0"/>
              </a:rPr>
              <a:t>đường</a:t>
            </a:r>
            <a:r>
              <a:rPr lang="en-US" sz="3200" b="1" dirty="0">
                <a:solidFill>
                  <a:schemeClr val="accent6">
                    <a:lumMod val="75000"/>
                  </a:schemeClr>
                </a:solidFill>
                <a:latin typeface="Times New Roman" panose="02020603050405020304" pitchFamily="18" charset="0"/>
                <a:cs typeface="Times New Roman" panose="02020603050405020304" pitchFamily="18" charset="0"/>
              </a:rPr>
              <a:t> </a:t>
            </a:r>
            <a:r>
              <a:rPr lang="en-US" sz="3200" b="1" dirty="0" err="1">
                <a:solidFill>
                  <a:schemeClr val="accent6">
                    <a:lumMod val="75000"/>
                  </a:schemeClr>
                </a:solidFill>
                <a:latin typeface="Times New Roman" panose="02020603050405020304" pitchFamily="18" charset="0"/>
                <a:cs typeface="Times New Roman" panose="02020603050405020304" pitchFamily="18" charset="0"/>
              </a:rPr>
              <a:t>vừa</a:t>
            </a:r>
            <a:r>
              <a:rPr lang="en-US" sz="3200" b="1" dirty="0">
                <a:solidFill>
                  <a:schemeClr val="accent6">
                    <a:lumMod val="75000"/>
                  </a:schemeClr>
                </a:solidFill>
                <a:latin typeface="Times New Roman" panose="02020603050405020304" pitchFamily="18" charset="0"/>
                <a:cs typeface="Times New Roman" panose="02020603050405020304" pitchFamily="18" charset="0"/>
              </a:rPr>
              <a:t> </a:t>
            </a:r>
            <a:r>
              <a:rPr lang="en-US" sz="3200" b="1" dirty="0" err="1">
                <a:solidFill>
                  <a:schemeClr val="accent6">
                    <a:lumMod val="75000"/>
                  </a:schemeClr>
                </a:solidFill>
                <a:latin typeface="Times New Roman" panose="02020603050405020304" pitchFamily="18" charset="0"/>
                <a:cs typeface="Times New Roman" panose="02020603050405020304" pitchFamily="18" charset="0"/>
              </a:rPr>
              <a:t>vá</a:t>
            </a:r>
            <a:r>
              <a:rPr lang="en-US" sz="3200" b="1" dirty="0">
                <a:solidFill>
                  <a:schemeClr val="accent6">
                    <a:lumMod val="75000"/>
                  </a:schemeClr>
                </a:solidFill>
                <a:latin typeface="Times New Roman" panose="02020603050405020304" pitchFamily="18" charset="0"/>
                <a:cs typeface="Times New Roman" panose="02020603050405020304" pitchFamily="18" charset="0"/>
              </a:rPr>
              <a:t> </a:t>
            </a:r>
            <a:r>
              <a:rPr lang="en-US" sz="3200" b="1" dirty="0" err="1">
                <a:solidFill>
                  <a:schemeClr val="accent6">
                    <a:lumMod val="75000"/>
                  </a:schemeClr>
                </a:solidFill>
                <a:latin typeface="Times New Roman" panose="02020603050405020304" pitchFamily="18" charset="0"/>
                <a:cs typeface="Times New Roman" panose="02020603050405020304" pitchFamily="18" charset="0"/>
              </a:rPr>
              <a:t>xong</a:t>
            </a:r>
            <a:r>
              <a:rPr lang="en-US" sz="3200" b="1" dirty="0">
                <a:solidFill>
                  <a:schemeClr val="accent6">
                    <a:lumMod val="75000"/>
                  </a:schemeClr>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78146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1000"/>
                                        <p:tgtEl>
                                          <p:spTgt spid="14"/>
                                        </p:tgtEl>
                                      </p:cBhvr>
                                    </p:animEffect>
                                    <p:anim calcmode="lin" valueType="num">
                                      <p:cBhvr>
                                        <p:cTn id="22" dur="1000" fill="hold"/>
                                        <p:tgtEl>
                                          <p:spTgt spid="14"/>
                                        </p:tgtEl>
                                        <p:attrNameLst>
                                          <p:attrName>ppt_x</p:attrName>
                                        </p:attrNameLst>
                                      </p:cBhvr>
                                      <p:tavLst>
                                        <p:tav tm="0">
                                          <p:val>
                                            <p:strVal val="#ppt_x"/>
                                          </p:val>
                                        </p:tav>
                                        <p:tav tm="100000">
                                          <p:val>
                                            <p:strVal val="#ppt_x"/>
                                          </p:val>
                                        </p:tav>
                                      </p:tavLst>
                                    </p:anim>
                                    <p:anim calcmode="lin" valueType="num">
                                      <p:cBhvr>
                                        <p:cTn id="23"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3" grpId="0"/>
      <p:bldP spid="14"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Apex</Template>
  <TotalTime>974</TotalTime>
  <Words>1797</Words>
  <Application>Microsoft Office PowerPoint</Application>
  <PresentationFormat>Widescreen</PresentationFormat>
  <Paragraphs>82</Paragraphs>
  <Slides>23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23</vt:i4>
      </vt:variant>
    </vt:vector>
  </HeadingPairs>
  <TitlesOfParts>
    <vt:vector size="29" baseType="lpstr">
      <vt:lpstr>.VnCommercial Script</vt:lpstr>
      <vt:lpstr>Arial</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SONY</cp:lastModifiedBy>
  <cp:revision>92</cp:revision>
  <dcterms:created xsi:type="dcterms:W3CDTF">2017-11-24T09:12:01Z</dcterms:created>
  <dcterms:modified xsi:type="dcterms:W3CDTF">2021-12-09T07:53:22Z</dcterms:modified>
</cp:coreProperties>
</file>