
<file path=[Content_Types].xml><?xml version="1.0" encoding="utf-8"?>
<Types xmlns="http://schemas.openxmlformats.org/package/2006/content-types">
  <Default Extension="bin" ContentType="application/vnd.ms-office.activeX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83" r:id="rId5"/>
    <p:sldId id="261" r:id="rId6"/>
    <p:sldId id="262" r:id="rId7"/>
    <p:sldId id="264" r:id="rId8"/>
    <p:sldId id="268" r:id="rId9"/>
    <p:sldId id="270" r:id="rId10"/>
    <p:sldId id="277" r:id="rId11"/>
    <p:sldId id="278" r:id="rId12"/>
    <p:sldId id="282" r:id="rId13"/>
    <p:sldId id="281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00FF"/>
    <a:srgbClr val="FEE5A0"/>
    <a:srgbClr val="CC00FF"/>
    <a:srgbClr val="F8FAA4"/>
    <a:srgbClr val="FAF8A6"/>
    <a:srgbClr val="F7EDA7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10FD7FEE-875F-11D6-83D2-525400E80BD5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292A5-B9B2-4D82-BDFD-7A9513046B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Tm="5000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AEC9D-8A5C-4AC8-8EC9-E3535D26F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Tm="5000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ED2F7-28E0-4282-8660-FCA94BA43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Tm="5000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5E456-CE93-4595-BF56-A9950F1B5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Tm="5000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EFA59-CA64-4ACD-A366-5FB5D65784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Tm="5000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D3663-8D72-41C3-AEE0-5D8B2D2D3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Tm="5000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B5E5F-6D5F-4FDE-AE3E-C513057C9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Tm="5000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214D7-D12F-4F7A-8120-7F9870CE8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Tm="5000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9DD5C-39FD-4F01-9B92-1701E47DE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Tm="5000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3E753-8B93-42AB-B1FF-D6C9A3E6A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Tm="5000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3C7B8-BED4-4E7A-892C-8A0D4F6D9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Tm="5000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CFBA3"/>
            </a:gs>
            <a:gs pos="50000">
              <a:schemeClr val="bg1"/>
            </a:gs>
            <a:gs pos="100000">
              <a:srgbClr val="DCFBA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D627D5A-AE36-4BA3-BEEF-05F929D1C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Tm="5000"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audio" Target="Uoc%20mo.MP3" TargetMode="External"/><Relationship Id="rId7" Type="http://schemas.openxmlformats.org/officeDocument/2006/relationships/image" Target="../media/image3.png"/><Relationship Id="rId2" Type="http://schemas.openxmlformats.org/officeDocument/2006/relationships/audio" Target="canh_buom_vuon_xuan.mid" TargetMode="Externa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gif"/><Relationship Id="rId5" Type="http://schemas.openxmlformats.org/officeDocument/2006/relationships/slideLayout" Target="../slideLayouts/slideLayout7.xml"/><Relationship Id="rId4" Type="http://schemas.openxmlformats.org/officeDocument/2006/relationships/control" Target="../activeX/activeX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GIAO%20AN%20DT\Tre,may,song\Everytime%20you%20go%20away.mp3" TargetMode="External"/><Relationship Id="rId5" Type="http://schemas.openxmlformats.org/officeDocument/2006/relationships/image" Target="../media/image9.png"/><Relationship Id="rId4" Type="http://schemas.openxmlformats.org/officeDocument/2006/relationships/slide" Target="slide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.png"/><Relationship Id="rId2" Type="http://schemas.openxmlformats.org/officeDocument/2006/relationships/video" Target="Tra%20loi%20chua%20dung.mpg" TargetMode="External"/><Relationship Id="rId1" Type="http://schemas.openxmlformats.org/officeDocument/2006/relationships/video" Target="Loi%20chuc%20mung%20-%20Tra%20loi%20dung.mpg" TargetMode="External"/><Relationship Id="rId6" Type="http://schemas.openxmlformats.org/officeDocument/2006/relationships/slide" Target="slide3.xml"/><Relationship Id="rId5" Type="http://schemas.openxmlformats.org/officeDocument/2006/relationships/image" Target="../media/image4.jpeg"/><Relationship Id="rId4" Type="http://schemas.openxmlformats.org/officeDocument/2006/relationships/audio" Target="../media/audio1.wav"/><Relationship Id="rId9" Type="http://schemas.openxmlformats.org/officeDocument/2006/relationships/image" Target="../media/image10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.png"/><Relationship Id="rId2" Type="http://schemas.openxmlformats.org/officeDocument/2006/relationships/video" Target="Tra%20loi%20chua%20dung.mpg" TargetMode="External"/><Relationship Id="rId1" Type="http://schemas.openxmlformats.org/officeDocument/2006/relationships/video" Target="Loi%20chuc%20mung%20-%20Tra%20loi%20dung.mpg" TargetMode="External"/><Relationship Id="rId6" Type="http://schemas.openxmlformats.org/officeDocument/2006/relationships/slide" Target="slide3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ong2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5410200"/>
            <a:ext cx="8667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ong2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90600" y="5029200"/>
            <a:ext cx="101123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canh_buom_vuon_xuan.mid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Uoc mo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8458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05800" y="6553200"/>
            <a:ext cx="381000" cy="304800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Play</a:t>
            </a:r>
          </a:p>
        </p:txBody>
      </p:sp>
      <p:sp>
        <p:nvSpPr>
          <p:cNvPr id="1032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763000" y="6553200"/>
            <a:ext cx="381000" cy="304800"/>
          </a:xfrm>
          <a:prstGeom prst="actionButtonBlank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Stop </a:t>
            </a:r>
          </a:p>
        </p:txBody>
      </p:sp>
      <p:sp>
        <p:nvSpPr>
          <p:cNvPr id="1033" name="Text Box 10"/>
          <p:cNvSpPr txBox="1">
            <a:spLocks noChangeArrowheads="1"/>
          </p:cNvSpPr>
          <p:nvPr/>
        </p:nvSpPr>
        <p:spPr bwMode="auto">
          <a:xfrm>
            <a:off x="2286000" y="4038600"/>
            <a:ext cx="403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000"/>
          </a:p>
        </p:txBody>
      </p:sp>
      <p:sp>
        <p:nvSpPr>
          <p:cNvPr id="5131" name="WordArt 11"/>
          <p:cNvSpPr>
            <a:spLocks noChangeArrowheads="1" noChangeShapeType="1" noTextEdit="1"/>
          </p:cNvSpPr>
          <p:nvPr/>
        </p:nvSpPr>
        <p:spPr bwMode="auto">
          <a:xfrm>
            <a:off x="762000" y="3048000"/>
            <a:ext cx="74676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Môn : Tập làm văn</a:t>
            </a:r>
            <a:endParaRPr lang="en-US" sz="3600" kern="1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5132" name="WordArt 12"/>
          <p:cNvSpPr>
            <a:spLocks noChangeArrowheads="1" noChangeShapeType="1" noTextEdit="1"/>
          </p:cNvSpPr>
          <p:nvPr/>
        </p:nvSpPr>
        <p:spPr bwMode="auto">
          <a:xfrm>
            <a:off x="2819400" y="5029200"/>
            <a:ext cx="3200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99CC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Arial"/>
                <a:cs typeface="Arial"/>
              </a:rPr>
              <a:t>lớp 5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7" r:id="rId4" imgW="6020640" imgH="1219370"/>
        </mc:Choice>
        <mc:Fallback>
          <p:control r:id="rId4" imgW="6020640" imgH="1219370">
            <p:pic>
              <p:nvPicPr>
                <p:cNvPr id="2" name="FOfficeDoc2"/>
                <p:cNvPicPr preferRelativeResize="0">
                  <a:picLocks noChangeAspect="1" noChangeArrowheads="1" noChangeShapeType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62200" y="4343400"/>
                  <a:ext cx="4648200" cy="1219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5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6"/>
                </p:tgtEl>
              </p:cMediaNode>
            </p:audio>
          </p:childTnLst>
        </p:cTn>
      </p:par>
    </p:tnLst>
    <p:bldLst>
      <p:bldP spid="5131" grpId="0" animBg="1"/>
      <p:bldP spid="513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81000" y="1905000"/>
            <a:ext cx="8077200" cy="209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000" i="1"/>
              <a:t>Đọc lời nhận xét.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000" i="1"/>
              <a:t>Phát hiện lỗi trong bài.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000" i="1"/>
              <a:t>Sửa bài.</a:t>
            </a:r>
          </a:p>
        </p:txBody>
      </p:sp>
      <p:pic>
        <p:nvPicPr>
          <p:cNvPr id="17411" name="Picture 3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WordArt 4"/>
          <p:cNvSpPr>
            <a:spLocks noChangeArrowheads="1" noChangeShapeType="1" noTextEdit="1"/>
          </p:cNvSpPr>
          <p:nvPr/>
        </p:nvSpPr>
        <p:spPr bwMode="auto">
          <a:xfrm>
            <a:off x="1295400" y="381000"/>
            <a:ext cx="6553200" cy="1066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1458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Học sinh tự chữa lỗi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bckgrnd043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133600" y="3505200"/>
            <a:ext cx="6324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 b="1">
                <a:solidFill>
                  <a:srgbClr val="0000FF"/>
                </a:solidFill>
              </a:rPr>
              <a:t>Chia sẻ kiến thức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219200" y="4892675"/>
            <a:ext cx="74676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i="1"/>
              <a:t>Học tập những bài v</a:t>
            </a:r>
            <a:r>
              <a:rPr lang="vi-VN" sz="4400" b="1" i="1"/>
              <a:t>ă</a:t>
            </a:r>
            <a:r>
              <a:rPr lang="en-US" sz="4400" b="1" i="1"/>
              <a:t>n hay của bạn. </a:t>
            </a:r>
          </a:p>
        </p:txBody>
      </p:sp>
      <p:sp>
        <p:nvSpPr>
          <p:cNvPr id="18437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772400" y="6553200"/>
            <a:ext cx="381000" cy="304800"/>
          </a:xfrm>
          <a:prstGeom prst="actionButtonBackPrevious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05800" y="6553200"/>
            <a:ext cx="381000" cy="304800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Play</a:t>
            </a:r>
          </a:p>
        </p:txBody>
      </p:sp>
      <p:pic>
        <p:nvPicPr>
          <p:cNvPr id="25607" name="Everytime you go away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8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763000" y="6553200"/>
            <a:ext cx="381000" cy="304800"/>
          </a:xfrm>
          <a:prstGeom prst="actionButtonBlank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Stop 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3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607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56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64340" fill="hold"/>
                                        <p:tgtEl>
                                          <p:spTgt spid="2560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0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56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cmd type="call" cmd="stop">
                                      <p:cBhvr>
                                        <p:cTn id="21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08"/>
                  </p:tgtEl>
                </p:cond>
              </p:nextCondLst>
            </p:seq>
          </p:childTnLst>
        </p:cTn>
      </p:par>
    </p:tnLst>
    <p:bldLst>
      <p:bldP spid="25603" grpId="0"/>
      <p:bldP spid="2560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Picture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440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 flipH="1">
            <a:off x="8077200" y="6553200"/>
            <a:ext cx="381000" cy="304800"/>
          </a:xfrm>
          <a:prstGeom prst="actionButtonForwardNext">
            <a:avLst/>
          </a:prstGeom>
          <a:solidFill>
            <a:srgbClr val="33CC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9701" name="Loi chuc mung - Tra loi dung.mpg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8382000" y="6597650"/>
            <a:ext cx="381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Tra loi chua dung.mpg">
            <a:hlinkClick r:id="" action="ppaction://media"/>
          </p:cNvPr>
          <p:cNvPicPr>
            <a:picLocks noRot="1" noChangeAspect="1" noChangeArrowheads="1"/>
          </p:cNvPicPr>
          <p:nvPr>
            <a:videoFile r:link="rId2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8763000" y="6599238"/>
            <a:ext cx="3810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5" name="AutoShape 9"/>
          <p:cNvSpPr>
            <a:spLocks noChangeArrowheads="1"/>
          </p:cNvSpPr>
          <p:nvPr/>
        </p:nvSpPr>
        <p:spPr bwMode="auto">
          <a:xfrm>
            <a:off x="1676400" y="1600200"/>
            <a:ext cx="6629400" cy="3276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hlink"/>
              </a:gs>
              <a:gs pos="50000">
                <a:srgbClr val="F8FAA4"/>
              </a:gs>
              <a:gs pos="100000">
                <a:schemeClr val="hlink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sz="6000" b="1" i="1">
              <a:latin typeface="Arial"/>
            </a:endParaRPr>
          </a:p>
        </p:txBody>
      </p:sp>
      <p:sp>
        <p:nvSpPr>
          <p:cNvPr id="21511" name="WordArt 10"/>
          <p:cNvSpPr>
            <a:spLocks noChangeArrowheads="1" noChangeShapeType="1" noTextEdit="1"/>
          </p:cNvSpPr>
          <p:nvPr/>
        </p:nvSpPr>
        <p:spPr bwMode="auto">
          <a:xfrm>
            <a:off x="2895600" y="2438400"/>
            <a:ext cx="3886200" cy="146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Củng cố</a:t>
            </a:r>
          </a:p>
        </p:txBody>
      </p:sp>
      <p:pic>
        <p:nvPicPr>
          <p:cNvPr id="21512" name="Picture 11" descr="Animation1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81000" y="990600"/>
            <a:ext cx="27622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  <p:sndAc>
      <p:stSnd>
        <p:snd r:embed="rId4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7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970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0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97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97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02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9701"/>
                </p:tgtEl>
              </p:cMediaNode>
            </p:video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9702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WordArt 2"/>
          <p:cNvSpPr>
            <a:spLocks noChangeArrowheads="1" noChangeShapeType="1" noTextEdit="1"/>
          </p:cNvSpPr>
          <p:nvPr/>
        </p:nvSpPr>
        <p:spPr bwMode="auto">
          <a:xfrm>
            <a:off x="3200400" y="838200"/>
            <a:ext cx="3886200" cy="146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Dặn dò</a:t>
            </a:r>
          </a:p>
        </p:txBody>
      </p:sp>
      <p:pic>
        <p:nvPicPr>
          <p:cNvPr id="22531" name="Picture 3" descr="Picture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395995">
            <a:off x="514350" y="381000"/>
            <a:ext cx="1514475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447800" y="2514600"/>
            <a:ext cx="7239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633413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3200" dirty="0" err="1"/>
              <a:t>Xem</a:t>
            </a:r>
            <a:r>
              <a:rPr lang="en-US" sz="3200" dirty="0"/>
              <a:t> </a:t>
            </a:r>
            <a:r>
              <a:rPr lang="en-US" sz="3200" dirty="0" err="1"/>
              <a:t>lại</a:t>
            </a:r>
            <a:r>
              <a:rPr lang="en-US" sz="3200" dirty="0"/>
              <a:t> </a:t>
            </a:r>
            <a:r>
              <a:rPr lang="en-US" sz="3200" dirty="0" err="1"/>
              <a:t>bài</a:t>
            </a:r>
            <a:r>
              <a:rPr lang="en-US" sz="3200" dirty="0"/>
              <a:t>.</a:t>
            </a:r>
          </a:p>
          <a:p>
            <a:pPr indent="633413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lại</a:t>
            </a:r>
            <a:r>
              <a:rPr lang="en-US" sz="3200" dirty="0"/>
              <a:t> </a:t>
            </a:r>
            <a:r>
              <a:rPr lang="vi-VN" sz="3200" dirty="0"/>
              <a:t>đ</a:t>
            </a:r>
            <a:r>
              <a:rPr lang="en-US" sz="3200" dirty="0" err="1"/>
              <a:t>oạn</a:t>
            </a:r>
            <a:r>
              <a:rPr lang="en-US" sz="3200" dirty="0"/>
              <a:t> v</a:t>
            </a:r>
            <a:r>
              <a:rPr lang="vi-VN" sz="3200" dirty="0"/>
              <a:t>ă</a:t>
            </a:r>
            <a:r>
              <a:rPr lang="en-US" sz="3200" dirty="0"/>
              <a:t>n (</a:t>
            </a:r>
            <a:r>
              <a:rPr lang="en-US" sz="3200" dirty="0" err="1"/>
              <a:t>hoặc</a:t>
            </a:r>
            <a:r>
              <a:rPr lang="en-US" sz="3200" dirty="0"/>
              <a:t> </a:t>
            </a:r>
            <a:r>
              <a:rPr lang="en-US" sz="3200" dirty="0" err="1"/>
              <a:t>cả</a:t>
            </a:r>
            <a:r>
              <a:rPr lang="en-US" sz="3200" dirty="0"/>
              <a:t> </a:t>
            </a:r>
            <a:r>
              <a:rPr lang="en-US" sz="3200" dirty="0" err="1"/>
              <a:t>bài</a:t>
            </a:r>
            <a:r>
              <a:rPr lang="en-US" sz="3200" dirty="0"/>
              <a:t> v</a:t>
            </a:r>
            <a:r>
              <a:rPr lang="vi-VN" sz="3200" dirty="0"/>
              <a:t>ă</a:t>
            </a:r>
            <a:r>
              <a:rPr lang="en-US" sz="3200" dirty="0"/>
              <a:t>n) </a:t>
            </a:r>
            <a:r>
              <a:rPr lang="en-US" sz="3200" dirty="0" err="1"/>
              <a:t>cho</a:t>
            </a:r>
            <a:r>
              <a:rPr lang="en-US" sz="3200" dirty="0"/>
              <a:t> </a:t>
            </a:r>
            <a:r>
              <a:rPr lang="en-US" sz="3200" dirty="0" err="1"/>
              <a:t>tốt</a:t>
            </a:r>
            <a:r>
              <a:rPr lang="en-US" sz="3200" dirty="0"/>
              <a:t> h</a:t>
            </a:r>
            <a:r>
              <a:rPr lang="vi-VN" sz="3200" dirty="0"/>
              <a:t>ơ</a:t>
            </a:r>
            <a:r>
              <a:rPr lang="en-US" sz="3200" dirty="0"/>
              <a:t>n.</a:t>
            </a:r>
          </a:p>
          <a:p>
            <a:pPr indent="633413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3200" dirty="0" err="1"/>
              <a:t>Chuẩn</a:t>
            </a:r>
            <a:r>
              <a:rPr lang="en-US" sz="3200" dirty="0"/>
              <a:t> </a:t>
            </a:r>
            <a:r>
              <a:rPr lang="en-US" sz="3200" dirty="0" err="1"/>
              <a:t>bị</a:t>
            </a:r>
            <a:r>
              <a:rPr lang="en-US" sz="3200" dirty="0"/>
              <a:t> : </a:t>
            </a:r>
            <a:r>
              <a:rPr lang="en-US" sz="3200" dirty="0" err="1"/>
              <a:t>Ôn</a:t>
            </a:r>
            <a:r>
              <a:rPr lang="en-US" sz="3200" dirty="0"/>
              <a:t> </a:t>
            </a:r>
            <a:r>
              <a:rPr lang="en-US" sz="3200" dirty="0" err="1"/>
              <a:t>tập</a:t>
            </a:r>
            <a:r>
              <a:rPr lang="en-US" sz="3200" dirty="0"/>
              <a:t> </a:t>
            </a:r>
            <a:r>
              <a:rPr lang="en-US" sz="3200" dirty="0" err="1"/>
              <a:t>văn</a:t>
            </a:r>
            <a:r>
              <a:rPr lang="en-US" sz="3200" dirty="0"/>
              <a:t> </a:t>
            </a:r>
            <a:r>
              <a:rPr lang="en-US" sz="3200" dirty="0" err="1"/>
              <a:t>kể</a:t>
            </a:r>
            <a:r>
              <a:rPr lang="en-US" sz="3200" dirty="0"/>
              <a:t> </a:t>
            </a:r>
            <a:r>
              <a:rPr lang="en-US" sz="3200" dirty="0" err="1"/>
              <a:t>chuyện</a:t>
            </a:r>
            <a:r>
              <a:rPr lang="en-US" sz="3200" dirty="0"/>
              <a:t>. (tr54)</a:t>
            </a:r>
          </a:p>
        </p:txBody>
      </p:sp>
    </p:spTree>
  </p:cSld>
  <p:clrMapOvr>
    <a:masterClrMapping/>
  </p:clrMapOvr>
  <p:transition>
    <p:strips dir="ru"/>
    <p:sndAc>
      <p:stSnd>
        <p:snd r:embed="rId2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720"/>
                            </p:stCondLst>
                            <p:childTnLst>
                              <p:par>
                                <p:cTn id="10" presetID="1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20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66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66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7680"/>
                            </p:stCondLst>
                            <p:childTnLst>
                              <p:par>
                                <p:cTn id="15" presetID="1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20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66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66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33400" y="1752600"/>
            <a:ext cx="8077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 err="1"/>
              <a:t>Nêu</a:t>
            </a:r>
            <a:r>
              <a:rPr lang="en-US" sz="4000" b="1" i="1" dirty="0"/>
              <a:t> </a:t>
            </a:r>
            <a:r>
              <a:rPr lang="en-US" sz="4000" b="1" i="1" dirty="0" err="1"/>
              <a:t>cấu</a:t>
            </a:r>
            <a:r>
              <a:rPr lang="en-US" sz="4000" b="1" i="1" dirty="0"/>
              <a:t> </a:t>
            </a:r>
            <a:r>
              <a:rPr lang="en-US" sz="4000" b="1" i="1" dirty="0" err="1"/>
              <a:t>tạo</a:t>
            </a:r>
            <a:r>
              <a:rPr lang="en-US" sz="4000" b="1" i="1" dirty="0"/>
              <a:t> </a:t>
            </a:r>
            <a:r>
              <a:rPr lang="en-US" sz="4000" b="1" i="1" dirty="0" err="1"/>
              <a:t>bài</a:t>
            </a:r>
            <a:r>
              <a:rPr lang="en-US" sz="4000" b="1" i="1" dirty="0"/>
              <a:t> </a:t>
            </a:r>
            <a:r>
              <a:rPr lang="en-US" sz="4000" b="1" i="1" dirty="0" err="1"/>
              <a:t>văn</a:t>
            </a:r>
            <a:r>
              <a:rPr lang="en-US" sz="4000" b="1" i="1" dirty="0"/>
              <a:t> </a:t>
            </a:r>
            <a:r>
              <a:rPr lang="en-US" sz="4000" b="1" i="1" dirty="0" err="1"/>
              <a:t>tả</a:t>
            </a:r>
            <a:r>
              <a:rPr lang="en-US" sz="4000" b="1" i="1" dirty="0"/>
              <a:t> </a:t>
            </a:r>
            <a:r>
              <a:rPr lang="en-US" sz="4000" b="1" i="1" dirty="0" err="1"/>
              <a:t>người</a:t>
            </a:r>
            <a:r>
              <a:rPr lang="en-US" sz="4000" b="1" i="1" dirty="0"/>
              <a:t>?</a:t>
            </a:r>
            <a:endParaRPr lang="en-US" sz="4000" b="1" dirty="0"/>
          </a:p>
          <a:p>
            <a:pPr>
              <a:spcBef>
                <a:spcPct val="50000"/>
              </a:spcBef>
            </a:pPr>
            <a:endParaRPr lang="en-US" sz="4000" dirty="0"/>
          </a:p>
        </p:txBody>
      </p:sp>
      <p:pic>
        <p:nvPicPr>
          <p:cNvPr id="3075" name="Picture 6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WordArt 7"/>
          <p:cNvSpPr>
            <a:spLocks noChangeArrowheads="1" noChangeShapeType="1" noTextEdit="1"/>
          </p:cNvSpPr>
          <p:nvPr/>
        </p:nvSpPr>
        <p:spPr bwMode="auto">
          <a:xfrm>
            <a:off x="1447800" y="0"/>
            <a:ext cx="5791200" cy="849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Ôn</a:t>
            </a:r>
            <a:r>
              <a:rPr lang="en-US" sz="32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2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bài</a:t>
            </a:r>
            <a:r>
              <a:rPr lang="en-US" sz="32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2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cũ</a:t>
            </a:r>
            <a:endParaRPr lang="en-US" sz="32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85800" y="1468459"/>
            <a:ext cx="8153400" cy="646331"/>
          </a:xfrm>
          <a:prstGeom prst="rect">
            <a:avLst/>
          </a:prstGeom>
          <a:solidFill>
            <a:srgbClr val="DC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 BÀI VĂN TẢ NG</a:t>
            </a:r>
            <a:r>
              <a:rPr lang="vi-VN" sz="3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590550" y="241395"/>
            <a:ext cx="8343900" cy="120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3600" b="1" dirty="0" err="1"/>
              <a:t>Thứ</a:t>
            </a:r>
            <a:r>
              <a:rPr lang="en-US" sz="3600" b="1" dirty="0"/>
              <a:t> </a:t>
            </a:r>
            <a:r>
              <a:rPr lang="en-US" sz="3600" b="1" dirty="0" err="1"/>
              <a:t>sáu</a:t>
            </a:r>
            <a:r>
              <a:rPr lang="en-US" sz="3600" b="1" dirty="0"/>
              <a:t>, </a:t>
            </a:r>
            <a:r>
              <a:rPr lang="en-US" sz="3600" b="1" dirty="0" err="1"/>
              <a:t>ngày</a:t>
            </a:r>
            <a:r>
              <a:rPr lang="en-US" sz="3600" b="1" dirty="0"/>
              <a:t> 11 </a:t>
            </a:r>
            <a:r>
              <a:rPr lang="en-US" sz="3600" b="1" dirty="0" err="1"/>
              <a:t>tháng</a:t>
            </a:r>
            <a:r>
              <a:rPr lang="en-US" sz="3600" b="1" dirty="0"/>
              <a:t> 02 </a:t>
            </a:r>
            <a:r>
              <a:rPr lang="en-US" sz="3600" b="1" dirty="0" err="1"/>
              <a:t>năm</a:t>
            </a:r>
            <a:r>
              <a:rPr lang="en-US" sz="3600" b="1" dirty="0"/>
              <a:t> 2022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3600" b="1" dirty="0" err="1"/>
              <a:t>Tập</a:t>
            </a:r>
            <a:r>
              <a:rPr lang="en-US" sz="3600" b="1" dirty="0"/>
              <a:t> </a:t>
            </a:r>
            <a:r>
              <a:rPr lang="en-US" sz="3600" b="1" dirty="0" err="1"/>
              <a:t>làm</a:t>
            </a:r>
            <a:r>
              <a:rPr lang="en-US" sz="3600" b="1" dirty="0"/>
              <a:t> v</a:t>
            </a:r>
            <a:r>
              <a:rPr lang="vi-VN" sz="3600" b="1" dirty="0"/>
              <a:t>ă</a:t>
            </a:r>
            <a:r>
              <a:rPr lang="en-US" sz="3600" b="1" dirty="0"/>
              <a:t>n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98489" y="2201863"/>
            <a:ext cx="8763000" cy="6014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  <p:bldP spid="6153" grpId="0"/>
      <p:bldP spid="61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33400" y="1371600"/>
            <a:ext cx="8153400" cy="830263"/>
          </a:xfrm>
          <a:prstGeom prst="rect">
            <a:avLst/>
          </a:prstGeom>
          <a:solidFill>
            <a:srgbClr val="DC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rgbClr val="FF3300"/>
                </a:solidFill>
              </a:rPr>
              <a:t>TRẢ BÀI VĂN TẢ NG</a:t>
            </a:r>
            <a:r>
              <a:rPr lang="vi-VN" sz="4800" b="1" dirty="0">
                <a:solidFill>
                  <a:srgbClr val="FF3300"/>
                </a:solidFill>
              </a:rPr>
              <a:t>Ư</a:t>
            </a:r>
            <a:r>
              <a:rPr lang="en-US" sz="4800" b="1" dirty="0">
                <a:solidFill>
                  <a:srgbClr val="FF3300"/>
                </a:solidFill>
              </a:rPr>
              <a:t>ỜI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590550" y="241395"/>
            <a:ext cx="8343900" cy="120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3600" b="1" dirty="0" err="1"/>
              <a:t>Thứ</a:t>
            </a:r>
            <a:r>
              <a:rPr lang="en-US" sz="3600" b="1" dirty="0"/>
              <a:t> </a:t>
            </a:r>
            <a:r>
              <a:rPr lang="en-US" sz="3600" b="1" dirty="0" err="1"/>
              <a:t>sáu</a:t>
            </a:r>
            <a:r>
              <a:rPr lang="en-US" sz="3600" b="1" dirty="0"/>
              <a:t>, </a:t>
            </a:r>
            <a:r>
              <a:rPr lang="en-US" sz="3600" b="1" dirty="0" err="1"/>
              <a:t>ngày</a:t>
            </a:r>
            <a:r>
              <a:rPr lang="en-US" sz="3600" b="1" dirty="0"/>
              <a:t> 11 </a:t>
            </a:r>
            <a:r>
              <a:rPr lang="en-US" sz="3600" b="1" dirty="0" err="1"/>
              <a:t>tháng</a:t>
            </a:r>
            <a:r>
              <a:rPr lang="en-US" sz="3600" b="1" dirty="0"/>
              <a:t> 02 </a:t>
            </a:r>
            <a:r>
              <a:rPr lang="en-US" sz="3600" b="1" dirty="0" err="1"/>
              <a:t>năm</a:t>
            </a:r>
            <a:r>
              <a:rPr lang="en-US" sz="3600" b="1" dirty="0"/>
              <a:t> 2022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3600" b="1" dirty="0" err="1"/>
              <a:t>Tập</a:t>
            </a:r>
            <a:r>
              <a:rPr lang="en-US" sz="3600" b="1" dirty="0"/>
              <a:t> </a:t>
            </a:r>
            <a:r>
              <a:rPr lang="en-US" sz="3600" b="1" dirty="0" err="1"/>
              <a:t>làm</a:t>
            </a:r>
            <a:r>
              <a:rPr lang="en-US" sz="3600" b="1" dirty="0"/>
              <a:t> v</a:t>
            </a:r>
            <a:r>
              <a:rPr lang="vi-VN" sz="3600" b="1" dirty="0"/>
              <a:t>ă</a:t>
            </a:r>
            <a:r>
              <a:rPr lang="en-US" sz="3600" b="1" dirty="0"/>
              <a:t>n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81000" y="2362200"/>
            <a:ext cx="876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01638" indent="-401638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200" dirty="0" err="1"/>
              <a:t>Đề</a:t>
            </a:r>
            <a:r>
              <a:rPr lang="en-US" sz="3200" dirty="0"/>
              <a:t> </a:t>
            </a:r>
            <a:r>
              <a:rPr lang="en-US" sz="3200" dirty="0" err="1"/>
              <a:t>bài</a:t>
            </a:r>
            <a:r>
              <a:rPr lang="en-US" sz="3200" dirty="0"/>
              <a:t>: </a:t>
            </a:r>
            <a:r>
              <a:rPr lang="en-US" sz="3200" dirty="0" err="1"/>
              <a:t>Tả</a:t>
            </a:r>
            <a:r>
              <a:rPr lang="en-US" sz="3200" dirty="0"/>
              <a:t> </a:t>
            </a:r>
            <a:r>
              <a:rPr lang="en-US" sz="3200" dirty="0" err="1"/>
              <a:t>cô</a:t>
            </a:r>
            <a:r>
              <a:rPr lang="en-US" sz="3200" dirty="0"/>
              <a:t> </a:t>
            </a:r>
            <a:r>
              <a:rPr lang="en-US" sz="3200" dirty="0" err="1"/>
              <a:t>giáo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</a:t>
            </a:r>
            <a:r>
              <a:rPr lang="en-US" sz="3200" dirty="0" err="1"/>
              <a:t>em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649925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  <p:bldP spid="6153" grpId="0"/>
      <p:bldP spid="61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81000" y="2286000"/>
            <a:ext cx="80772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000" i="1"/>
              <a:t>Hiểu bài, nắm yêu cầu.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000" i="1"/>
              <a:t>Bố cục </a:t>
            </a:r>
            <a:r>
              <a:rPr lang="vi-VN" sz="4000" i="1"/>
              <a:t>đ</a:t>
            </a:r>
            <a:r>
              <a:rPr lang="en-US" sz="4000" i="1"/>
              <a:t>ủ 3 phần.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000" i="1"/>
              <a:t>Diễn </a:t>
            </a:r>
            <a:r>
              <a:rPr lang="vi-VN" sz="4000" i="1"/>
              <a:t>đ</a:t>
            </a:r>
            <a:r>
              <a:rPr lang="en-US" sz="4000" i="1"/>
              <a:t>ạt ý rõ ràng, sinh </a:t>
            </a:r>
            <a:r>
              <a:rPr lang="vi-VN" sz="4000" i="1"/>
              <a:t>đ</a:t>
            </a:r>
            <a:r>
              <a:rPr lang="en-US" sz="4000" i="1"/>
              <a:t>ộng.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000" i="1"/>
              <a:t>Biết chọn lọc chi tiết, dùng từ sáng tạo.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000" i="1"/>
              <a:t>Ít sai lỗi chính tả.</a:t>
            </a:r>
            <a:endParaRPr lang="en-US" sz="4000"/>
          </a:p>
        </p:txBody>
      </p:sp>
      <p:pic>
        <p:nvPicPr>
          <p:cNvPr id="5123" name="Picture 3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1295400" y="381000"/>
            <a:ext cx="6553200" cy="1066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1458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Nhận xét chung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57200" y="1371600"/>
            <a:ext cx="7543800" cy="823913"/>
          </a:xfrm>
          <a:prstGeom prst="rect">
            <a:avLst/>
          </a:prstGeom>
          <a:solidFill>
            <a:srgbClr val="DC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4800" b="1" u="sng">
                <a:solidFill>
                  <a:srgbClr val="CC00FF"/>
                </a:solidFill>
              </a:rPr>
              <a:t>Ư</a:t>
            </a:r>
            <a:r>
              <a:rPr lang="en-US" sz="4800" b="1" u="sng">
                <a:solidFill>
                  <a:srgbClr val="CC00FF"/>
                </a:solidFill>
              </a:rPr>
              <a:t>u </a:t>
            </a:r>
            <a:r>
              <a:rPr lang="vi-VN" sz="4800" b="1" u="sng">
                <a:solidFill>
                  <a:srgbClr val="CC00FF"/>
                </a:solidFill>
              </a:rPr>
              <a:t>đ</a:t>
            </a:r>
            <a:r>
              <a:rPr lang="en-US" sz="4800" b="1" u="sng">
                <a:solidFill>
                  <a:srgbClr val="CC00FF"/>
                </a:solidFill>
              </a:rPr>
              <a:t>iểm</a:t>
            </a:r>
            <a:r>
              <a:rPr lang="en-US" sz="4800" b="1">
                <a:solidFill>
                  <a:srgbClr val="CC00FF"/>
                </a:solidFill>
              </a:rPr>
              <a:t> :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81000" y="2209800"/>
            <a:ext cx="80772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000" i="1"/>
              <a:t>Ý rời rạc, ch</a:t>
            </a:r>
            <a:r>
              <a:rPr lang="vi-VN" sz="4000" i="1"/>
              <a:t>ư</a:t>
            </a:r>
            <a:r>
              <a:rPr lang="en-US" sz="4000" i="1"/>
              <a:t>a biết diễn </a:t>
            </a:r>
            <a:r>
              <a:rPr lang="vi-VN" sz="4000" i="1"/>
              <a:t>đ</a:t>
            </a:r>
            <a:r>
              <a:rPr lang="en-US" sz="4000" i="1"/>
              <a:t>ạt ý thành câu.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000" i="1"/>
              <a:t>Dùng từ thiếu chính xác.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000" i="1"/>
              <a:t>Lời v</a:t>
            </a:r>
            <a:r>
              <a:rPr lang="vi-VN" sz="4000" i="1"/>
              <a:t>ă</a:t>
            </a:r>
            <a:r>
              <a:rPr lang="en-US" sz="4000" i="1"/>
              <a:t>n lủng củng. 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000" i="1"/>
              <a:t>Ch</a:t>
            </a:r>
            <a:r>
              <a:rPr lang="vi-VN" sz="4000" i="1"/>
              <a:t>ư</a:t>
            </a:r>
            <a:r>
              <a:rPr lang="en-US" sz="4000" i="1"/>
              <a:t>a biết chọn lọc các chi tiết. 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000" i="1"/>
              <a:t>Sai nhiều lỗi chính tả.</a:t>
            </a:r>
            <a:endParaRPr lang="en-US" sz="4000"/>
          </a:p>
        </p:txBody>
      </p:sp>
      <p:pic>
        <p:nvPicPr>
          <p:cNvPr id="6147" name="Picture 3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1295400" y="381000"/>
            <a:ext cx="6553200" cy="1066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1458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Nhận xét chung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57200" y="1371600"/>
            <a:ext cx="7543800" cy="823913"/>
          </a:xfrm>
          <a:prstGeom prst="rect">
            <a:avLst/>
          </a:prstGeom>
          <a:solidFill>
            <a:srgbClr val="DC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u="sng">
                <a:solidFill>
                  <a:srgbClr val="CC00FF"/>
                </a:solidFill>
              </a:rPr>
              <a:t>Khuyết </a:t>
            </a:r>
            <a:r>
              <a:rPr lang="vi-VN" sz="4800" b="1" u="sng">
                <a:solidFill>
                  <a:srgbClr val="CC00FF"/>
                </a:solidFill>
              </a:rPr>
              <a:t>đ</a:t>
            </a:r>
            <a:r>
              <a:rPr lang="en-US" sz="4800" b="1" u="sng">
                <a:solidFill>
                  <a:srgbClr val="CC00FF"/>
                </a:solidFill>
              </a:rPr>
              <a:t>iểm</a:t>
            </a:r>
            <a:r>
              <a:rPr lang="en-US" sz="4800" b="1">
                <a:solidFill>
                  <a:srgbClr val="CC00FF"/>
                </a:solidFill>
              </a:rPr>
              <a:t> :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WordArt 3"/>
          <p:cNvSpPr>
            <a:spLocks noChangeArrowheads="1" noChangeShapeType="1" noTextEdit="1"/>
          </p:cNvSpPr>
          <p:nvPr/>
        </p:nvSpPr>
        <p:spPr bwMode="auto">
          <a:xfrm>
            <a:off x="1295400" y="381000"/>
            <a:ext cx="6553200" cy="1066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1458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Chữa lỗi chính tả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04800" y="1857531"/>
            <a:ext cx="7543800" cy="3139321"/>
          </a:xfrm>
          <a:prstGeom prst="rect">
            <a:avLst/>
          </a:prstGeom>
          <a:solidFill>
            <a:srgbClr val="DC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- </a:t>
            </a:r>
            <a:r>
              <a:rPr lang="en-US" sz="3600" b="1" dirty="0" err="1"/>
              <a:t>khuyên</a:t>
            </a:r>
            <a:r>
              <a:rPr lang="en-US" sz="3600" b="1" dirty="0"/>
              <a:t> </a:t>
            </a:r>
            <a:r>
              <a:rPr lang="en-US" sz="3600" b="1" dirty="0" err="1"/>
              <a:t>dại</a:t>
            </a:r>
            <a:endParaRPr lang="en-US" sz="3600" b="1" dirty="0"/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600" b="1" dirty="0"/>
              <a:t> </a:t>
            </a:r>
            <a:r>
              <a:rPr lang="en-US" sz="3600" b="1" dirty="0" err="1"/>
              <a:t>rảnh</a:t>
            </a:r>
            <a:r>
              <a:rPr lang="en-US" sz="3600" b="1" dirty="0"/>
              <a:t> </a:t>
            </a:r>
            <a:r>
              <a:rPr lang="en-US" sz="3600" b="1" dirty="0" err="1"/>
              <a:t>rổi</a:t>
            </a:r>
            <a:r>
              <a:rPr lang="en-US" sz="3600" b="1" dirty="0"/>
              <a:t>                         </a:t>
            </a:r>
          </a:p>
          <a:p>
            <a:pPr>
              <a:spcBef>
                <a:spcPct val="50000"/>
              </a:spcBef>
            </a:pPr>
            <a:r>
              <a:rPr lang="en-US" sz="3600" b="1" dirty="0"/>
              <a:t>- </a:t>
            </a:r>
            <a:r>
              <a:rPr lang="en-US" sz="3600" b="1" dirty="0" err="1"/>
              <a:t>ống</a:t>
            </a:r>
            <a:r>
              <a:rPr lang="en-US" sz="3600" b="1" dirty="0"/>
              <a:t> m</a:t>
            </a:r>
            <a:r>
              <a:rPr lang="vi-VN" sz="3600" b="1" dirty="0"/>
              <a:t>ư</a:t>
            </a:r>
            <a:r>
              <a:rPr lang="en-US" sz="3600" b="1" dirty="0" err="1"/>
              <a:t>ợt</a:t>
            </a:r>
            <a:endParaRPr lang="en-US" sz="3600" dirty="0"/>
          </a:p>
          <a:p>
            <a:pPr>
              <a:spcBef>
                <a:spcPct val="50000"/>
              </a:spcBef>
            </a:pPr>
            <a:r>
              <a:rPr lang="en-US" sz="3600" b="1" dirty="0"/>
              <a:t>- </a:t>
            </a:r>
            <a:r>
              <a:rPr lang="en-US" sz="3600" b="1" dirty="0" err="1"/>
              <a:t>bầu</a:t>
            </a:r>
            <a:r>
              <a:rPr lang="en-US" sz="3600" b="1" dirty="0"/>
              <a:t> </a:t>
            </a:r>
            <a:r>
              <a:rPr lang="en-US" sz="3600" b="1" dirty="0" err="1"/>
              <a:t>bỉnh</a:t>
            </a:r>
            <a:endParaRPr lang="en-US" sz="3600" b="1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10244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Pictur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990600" y="533400"/>
            <a:ext cx="6629400" cy="2209800"/>
          </a:xfrm>
          <a:prstGeom prst="horizontalScroll">
            <a:avLst>
              <a:gd name="adj" fmla="val 12500"/>
            </a:avLst>
          </a:prstGeom>
          <a:solidFill>
            <a:srgbClr val="FEE5A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 sz="6000" b="1" i="1">
                <a:solidFill>
                  <a:srgbClr val="FF00FF"/>
                </a:solidFill>
              </a:rPr>
              <a:t>LÀM VIỆC </a:t>
            </a:r>
          </a:p>
          <a:p>
            <a:pPr algn="ctr"/>
            <a:r>
              <a:rPr lang="en-US" sz="6000" b="1" i="1">
                <a:solidFill>
                  <a:srgbClr val="FF00FF"/>
                </a:solidFill>
              </a:rPr>
              <a:t>CÁ NHÂN</a:t>
            </a:r>
            <a:r>
              <a:rPr lang="en-US" sz="6000" b="1" i="1"/>
              <a:t> </a:t>
            </a:r>
          </a:p>
        </p:txBody>
      </p:sp>
      <p:pic>
        <p:nvPicPr>
          <p:cNvPr id="9220" name="Picture 5" descr="1314_animado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5318125"/>
            <a:ext cx="1568450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AutoShape 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 flipH="1">
            <a:off x="8077200" y="6553200"/>
            <a:ext cx="381000" cy="304800"/>
          </a:xfrm>
          <a:prstGeom prst="actionButtonForwardNext">
            <a:avLst/>
          </a:prstGeom>
          <a:solidFill>
            <a:srgbClr val="33CC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4343" name="Loi chuc mung - Tra loi dung.mpg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8382000" y="6597650"/>
            <a:ext cx="381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Tra loi chua dung.mpg">
            <a:hlinkClick r:id="" action="ppaction://media"/>
          </p:cNvPr>
          <p:cNvPicPr>
            <a:picLocks noRot="1" noChangeAspect="1" noChangeArrowheads="1"/>
          </p:cNvPicPr>
          <p:nvPr>
            <a:videoFile r:link="rId2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8763000" y="6599238"/>
            <a:ext cx="3810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4495800" y="3200400"/>
            <a:ext cx="46482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80988">
              <a:spcBef>
                <a:spcPct val="50000"/>
              </a:spcBef>
              <a:buClr>
                <a:srgbClr val="3333FF"/>
              </a:buClr>
              <a:buFont typeface="Webdings" pitchFamily="18" charset="2"/>
              <a:buChar char="0"/>
            </a:pPr>
            <a:r>
              <a:rPr lang="en-US" sz="3600" b="1">
                <a:solidFill>
                  <a:srgbClr val="0000FF"/>
                </a:solidFill>
              </a:rPr>
              <a:t>Quan sát kỹ các từ</a:t>
            </a:r>
          </a:p>
          <a:p>
            <a:pPr indent="280988">
              <a:spcBef>
                <a:spcPct val="50000"/>
              </a:spcBef>
              <a:buClr>
                <a:srgbClr val="3333FF"/>
              </a:buClr>
              <a:buFont typeface="Webdings" pitchFamily="18" charset="2"/>
              <a:buChar char="0"/>
            </a:pPr>
            <a:r>
              <a:rPr lang="en-US" sz="3600" b="1">
                <a:solidFill>
                  <a:srgbClr val="0000FF"/>
                </a:solidFill>
              </a:rPr>
              <a:t>Phát hiện lỗi sai</a:t>
            </a:r>
          </a:p>
          <a:p>
            <a:pPr indent="280988">
              <a:spcBef>
                <a:spcPct val="50000"/>
              </a:spcBef>
              <a:buClr>
                <a:srgbClr val="3333FF"/>
              </a:buClr>
              <a:buFont typeface="Webdings" pitchFamily="18" charset="2"/>
              <a:buChar char="0"/>
            </a:pPr>
            <a:r>
              <a:rPr lang="en-US" sz="3600" b="1">
                <a:solidFill>
                  <a:srgbClr val="0000FF"/>
                </a:solidFill>
              </a:rPr>
              <a:t>Tìm cách sửa lỗi</a:t>
            </a:r>
          </a:p>
        </p:txBody>
      </p:sp>
      <p:sp>
        <p:nvSpPr>
          <p:cNvPr id="14346" name="Oval 10"/>
          <p:cNvSpPr>
            <a:spLocks noChangeArrowheads="1"/>
          </p:cNvSpPr>
          <p:nvPr/>
        </p:nvSpPr>
        <p:spPr bwMode="auto">
          <a:xfrm>
            <a:off x="381000" y="3124200"/>
            <a:ext cx="3276600" cy="1524000"/>
          </a:xfrm>
          <a:prstGeom prst="ellipse">
            <a:avLst/>
          </a:prstGeom>
          <a:solidFill>
            <a:srgbClr val="DCFBA3"/>
          </a:solidFill>
          <a:ln w="57150">
            <a:solidFill>
              <a:srgbClr val="3333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sz="4800" b="1"/>
              <a:t>2 phút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4343"/>
                </p:tgtEl>
              </p:cMediaNode>
            </p:video>
            <p:vide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4344"/>
                </p:tgtEl>
              </p:cMediaNode>
            </p:video>
          </p:childTnLst>
        </p:cTn>
      </p:par>
    </p:tnLst>
    <p:bldLst>
      <p:bldP spid="14340" grpId="0" animBg="1"/>
      <p:bldP spid="14345" grpId="0"/>
      <p:bldP spid="143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WordArt 3"/>
          <p:cNvSpPr>
            <a:spLocks noChangeArrowheads="1" noChangeShapeType="1" noTextEdit="1"/>
          </p:cNvSpPr>
          <p:nvPr/>
        </p:nvSpPr>
        <p:spPr bwMode="auto">
          <a:xfrm>
            <a:off x="1295400" y="381000"/>
            <a:ext cx="6553200" cy="1066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1458"/>
              </a:avLst>
            </a:prstTxWarp>
          </a:bodyPr>
          <a:lstStyle/>
          <a:p>
            <a:pPr algn="ctr"/>
            <a:r>
              <a:rPr lang="en-US" sz="32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Chữa lỗi chính tả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2895600" cy="2800767"/>
          </a:xfrm>
          <a:prstGeom prst="rect">
            <a:avLst/>
          </a:prstGeom>
          <a:solidFill>
            <a:srgbClr val="DC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3200" b="1" dirty="0"/>
              <a:t>  </a:t>
            </a:r>
            <a:r>
              <a:rPr lang="en-US" sz="3200" b="1" dirty="0" err="1"/>
              <a:t>khuyên</a:t>
            </a:r>
            <a:r>
              <a:rPr lang="en-US" sz="3200" b="1" dirty="0"/>
              <a:t> </a:t>
            </a:r>
            <a:r>
              <a:rPr lang="en-US" sz="3200" b="1" dirty="0" err="1"/>
              <a:t>dại</a:t>
            </a:r>
            <a:endParaRPr lang="en-US" sz="3200" b="1" dirty="0"/>
          </a:p>
          <a:p>
            <a:pPr>
              <a:spcBef>
                <a:spcPct val="50000"/>
              </a:spcBef>
            </a:pPr>
            <a:r>
              <a:rPr lang="en-US" sz="3200" b="1" dirty="0"/>
              <a:t>- </a:t>
            </a:r>
            <a:r>
              <a:rPr lang="en-US" sz="3200" b="1" dirty="0" err="1"/>
              <a:t>rảnh</a:t>
            </a:r>
            <a:r>
              <a:rPr lang="en-US" sz="3200" b="1" dirty="0"/>
              <a:t> </a:t>
            </a:r>
            <a:r>
              <a:rPr lang="en-US" sz="3200" b="1" dirty="0" err="1"/>
              <a:t>rổi</a:t>
            </a:r>
            <a:endParaRPr lang="en-US" sz="3200" b="1" dirty="0"/>
          </a:p>
          <a:p>
            <a:pPr>
              <a:spcBef>
                <a:spcPct val="50000"/>
              </a:spcBef>
            </a:pPr>
            <a:r>
              <a:rPr lang="en-US" sz="3200" b="1" dirty="0"/>
              <a:t>- </a:t>
            </a:r>
            <a:r>
              <a:rPr lang="en-US" sz="3200" b="1" dirty="0" err="1"/>
              <a:t>ống</a:t>
            </a:r>
            <a:r>
              <a:rPr lang="en-US" sz="3200" b="1" dirty="0"/>
              <a:t> m</a:t>
            </a:r>
            <a:r>
              <a:rPr lang="vi-VN" sz="3200" b="1" dirty="0"/>
              <a:t>ư</a:t>
            </a:r>
            <a:r>
              <a:rPr lang="en-US" sz="3200" b="1" dirty="0" err="1"/>
              <a:t>ợt</a:t>
            </a:r>
            <a:endParaRPr lang="en-US" sz="3200" dirty="0"/>
          </a:p>
          <a:p>
            <a:pPr>
              <a:spcBef>
                <a:spcPct val="50000"/>
              </a:spcBef>
            </a:pPr>
            <a:r>
              <a:rPr lang="en-US" sz="3200" b="1" dirty="0"/>
              <a:t>- </a:t>
            </a:r>
            <a:r>
              <a:rPr lang="en-US" sz="3200" b="1" dirty="0" err="1"/>
              <a:t>bầu</a:t>
            </a:r>
            <a:r>
              <a:rPr lang="en-US" sz="3200" b="1" dirty="0"/>
              <a:t> </a:t>
            </a:r>
            <a:r>
              <a:rPr lang="en-US" sz="3200" b="1" dirty="0" err="1"/>
              <a:t>bỉnh</a:t>
            </a:r>
            <a:endParaRPr lang="en-US" sz="3200" b="1" dirty="0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3886200" y="2209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3886200" y="3124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3886200" y="3962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3886200" y="4724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5334000" y="1752600"/>
            <a:ext cx="28956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FF"/>
                </a:solidFill>
              </a:rPr>
              <a:t>khuyên</a:t>
            </a:r>
            <a:r>
              <a:rPr lang="en-US" sz="3200" b="1" dirty="0">
                <a:solidFill>
                  <a:srgbClr val="FF00FF"/>
                </a:solidFill>
              </a:rPr>
              <a:t> </a:t>
            </a:r>
            <a:r>
              <a:rPr lang="en-US" sz="3200" b="1" dirty="0" err="1">
                <a:solidFill>
                  <a:srgbClr val="FF00FF"/>
                </a:solidFill>
              </a:rPr>
              <a:t>dạy</a:t>
            </a:r>
            <a:endParaRPr lang="en-US" sz="3200" b="1" dirty="0">
              <a:solidFill>
                <a:srgbClr val="FF00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FF"/>
                </a:solidFill>
              </a:rPr>
              <a:t>rãnh</a:t>
            </a:r>
            <a:r>
              <a:rPr lang="en-US" sz="3200" b="1" dirty="0">
                <a:solidFill>
                  <a:srgbClr val="FF00FF"/>
                </a:solidFill>
              </a:rPr>
              <a:t> </a:t>
            </a:r>
            <a:r>
              <a:rPr lang="en-US" sz="3200" b="1" dirty="0" err="1">
                <a:solidFill>
                  <a:srgbClr val="FF00FF"/>
                </a:solidFill>
              </a:rPr>
              <a:t>rỗi</a:t>
            </a:r>
            <a:endParaRPr lang="en-US" sz="3200" b="1" dirty="0">
              <a:solidFill>
                <a:srgbClr val="FF00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FF"/>
                </a:solidFill>
              </a:rPr>
              <a:t>óng</a:t>
            </a:r>
            <a:r>
              <a:rPr lang="en-US" sz="3200" b="1" dirty="0">
                <a:solidFill>
                  <a:srgbClr val="FF00FF"/>
                </a:solidFill>
              </a:rPr>
              <a:t> m</a:t>
            </a:r>
            <a:r>
              <a:rPr lang="vi-VN" sz="3200" b="1" dirty="0">
                <a:solidFill>
                  <a:srgbClr val="FF00FF"/>
                </a:solidFill>
              </a:rPr>
              <a:t>ư</a:t>
            </a:r>
            <a:r>
              <a:rPr lang="en-US" sz="3200" b="1" dirty="0" err="1">
                <a:solidFill>
                  <a:srgbClr val="FF00FF"/>
                </a:solidFill>
              </a:rPr>
              <a:t>ợt</a:t>
            </a:r>
            <a:endParaRPr lang="en-US" sz="3200" b="1" dirty="0">
              <a:solidFill>
                <a:srgbClr val="FF00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FF"/>
                </a:solidFill>
              </a:rPr>
              <a:t>bầu</a:t>
            </a:r>
            <a:r>
              <a:rPr lang="en-US" sz="3200" b="1" dirty="0">
                <a:solidFill>
                  <a:srgbClr val="FF00FF"/>
                </a:solidFill>
              </a:rPr>
              <a:t> </a:t>
            </a:r>
            <a:r>
              <a:rPr lang="en-US" sz="3200" b="1" dirty="0" err="1">
                <a:solidFill>
                  <a:srgbClr val="FF00FF"/>
                </a:solidFill>
              </a:rPr>
              <a:t>bĩnh</a:t>
            </a:r>
            <a:endParaRPr lang="en-US" sz="3200" b="1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163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88" grpId="0" build="allAtOnce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440</Words>
  <Application>Microsoft Office PowerPoint</Application>
  <PresentationFormat>On-screen Show (4:3)</PresentationFormat>
  <Paragraphs>63</Paragraphs>
  <Slides>13</Slides>
  <Notes>0</Notes>
  <HiddenSlides>0</HiddenSlides>
  <MMClips>7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Webdings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- ETH0 -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vanho</dc:creator>
  <cp:lastModifiedBy>SONY</cp:lastModifiedBy>
  <cp:revision>69</cp:revision>
  <dcterms:created xsi:type="dcterms:W3CDTF">2008-11-27T15:02:38Z</dcterms:created>
  <dcterms:modified xsi:type="dcterms:W3CDTF">2022-01-28T04:31:31Z</dcterms:modified>
</cp:coreProperties>
</file>