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6"/>
  </p:notesMasterIdLst>
  <p:sldIdLst>
    <p:sldId id="295" r:id="rId3"/>
    <p:sldId id="296" r:id="rId4"/>
    <p:sldId id="297" r:id="rId5"/>
    <p:sldId id="318" r:id="rId6"/>
    <p:sldId id="299" r:id="rId7"/>
    <p:sldId id="301" r:id="rId8"/>
    <p:sldId id="304" r:id="rId9"/>
    <p:sldId id="305" r:id="rId10"/>
    <p:sldId id="306" r:id="rId11"/>
    <p:sldId id="319" r:id="rId12"/>
    <p:sldId id="307" r:id="rId13"/>
    <p:sldId id="308" r:id="rId14"/>
    <p:sldId id="309" r:id="rId15"/>
    <p:sldId id="320" r:id="rId16"/>
    <p:sldId id="321" r:id="rId17"/>
    <p:sldId id="322" r:id="rId18"/>
    <p:sldId id="323" r:id="rId19"/>
    <p:sldId id="312" r:id="rId20"/>
    <p:sldId id="326" r:id="rId21"/>
    <p:sldId id="310" r:id="rId22"/>
    <p:sldId id="311" r:id="rId23"/>
    <p:sldId id="325" r:id="rId24"/>
    <p:sldId id="313" r:id="rId25"/>
  </p:sldIdLst>
  <p:sldSz cx="12192000" cy="6858000"/>
  <p:notesSz cx="6858000" cy="9144000"/>
  <p:custDataLst>
    <p:tags r:id="rId2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000"/>
    <a:srgbClr val="0048D2"/>
    <a:srgbClr val="F00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534FC-C9E4-467E-A13D-E8B34FB62D8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921956-33C3-408A-9317-800260D83FEA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Truyện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có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những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nhân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vật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nào</a:t>
          </a:r>
          <a:r>
            <a:rPr lang="en-US" b="1" dirty="0">
              <a:solidFill>
                <a:schemeClr val="tx1"/>
              </a:solidFill>
            </a:rPr>
            <a:t>?</a:t>
          </a:r>
        </a:p>
      </dgm:t>
    </dgm:pt>
    <dgm:pt modelId="{5EF413E0-B17D-4D83-A48B-A9E52347863E}" type="parTrans" cxnId="{9D8B2DDB-0D12-4EEB-94CD-7380AAB0F578}">
      <dgm:prSet/>
      <dgm:spPr/>
      <dgm:t>
        <a:bodyPr/>
        <a:lstStyle/>
        <a:p>
          <a:endParaRPr lang="en-US"/>
        </a:p>
      </dgm:t>
    </dgm:pt>
    <dgm:pt modelId="{44285F8D-BE1F-43A9-966B-56360E854131}" type="sibTrans" cxnId="{9D8B2DDB-0D12-4EEB-94CD-7380AAB0F578}">
      <dgm:prSet/>
      <dgm:spPr/>
      <dgm:t>
        <a:bodyPr/>
        <a:lstStyle/>
        <a:p>
          <a:endParaRPr lang="en-US"/>
        </a:p>
      </dgm:t>
    </dgm:pt>
    <dgm:pt modelId="{9BF2B2ED-6DFC-45FE-A56E-BF92AEF11744}">
      <dgm:prSet phldrT="[Text]"/>
      <dgm:spPr/>
      <dgm:t>
        <a:bodyPr/>
        <a:lstStyle/>
        <a:p>
          <a:r>
            <a:rPr lang="en-US" b="1" dirty="0" err="1">
              <a:solidFill>
                <a:srgbClr val="603000"/>
              </a:solidFill>
            </a:rPr>
            <a:t>Tại</a:t>
          </a:r>
          <a:r>
            <a:rPr lang="en-US" b="1" dirty="0">
              <a:solidFill>
                <a:srgbClr val="603000"/>
              </a:solidFill>
            </a:rPr>
            <a:t> </a:t>
          </a:r>
          <a:r>
            <a:rPr lang="en-US" b="1" dirty="0" err="1">
              <a:solidFill>
                <a:srgbClr val="603000"/>
              </a:solidFill>
            </a:rPr>
            <a:t>sao</a:t>
          </a:r>
          <a:r>
            <a:rPr lang="en-US" b="1" dirty="0">
              <a:solidFill>
                <a:srgbClr val="603000"/>
              </a:solidFill>
            </a:rPr>
            <a:t> </a:t>
          </a:r>
          <a:r>
            <a:rPr lang="en-US" b="1" dirty="0" err="1">
              <a:solidFill>
                <a:srgbClr val="603000"/>
              </a:solidFill>
            </a:rPr>
            <a:t>hai</a:t>
          </a:r>
          <a:r>
            <a:rPr lang="en-US" b="1" dirty="0">
              <a:solidFill>
                <a:srgbClr val="603000"/>
              </a:solidFill>
            </a:rPr>
            <a:t> </a:t>
          </a:r>
          <a:r>
            <a:rPr lang="en-US" b="1" dirty="0" err="1">
              <a:solidFill>
                <a:srgbClr val="603000"/>
              </a:solidFill>
            </a:rPr>
            <a:t>anh</a:t>
          </a:r>
          <a:r>
            <a:rPr lang="en-US" b="1" dirty="0">
              <a:solidFill>
                <a:srgbClr val="603000"/>
              </a:solidFill>
            </a:rPr>
            <a:t> </a:t>
          </a:r>
          <a:r>
            <a:rPr lang="en-US" b="1" dirty="0" err="1">
              <a:solidFill>
                <a:srgbClr val="603000"/>
              </a:solidFill>
            </a:rPr>
            <a:t>Cáo</a:t>
          </a:r>
          <a:r>
            <a:rPr lang="en-US" b="1" dirty="0">
              <a:solidFill>
                <a:srgbClr val="603000"/>
              </a:solidFill>
            </a:rPr>
            <a:t> </a:t>
          </a:r>
          <a:r>
            <a:rPr lang="en-US" b="1" dirty="0" err="1">
              <a:solidFill>
                <a:srgbClr val="603000"/>
              </a:solidFill>
            </a:rPr>
            <a:t>không</a:t>
          </a:r>
          <a:r>
            <a:rPr lang="en-US" b="1" dirty="0">
              <a:solidFill>
                <a:srgbClr val="603000"/>
              </a:solidFill>
            </a:rPr>
            <a:t> </a:t>
          </a:r>
          <a:r>
            <a:rPr lang="en-US" b="1" dirty="0" err="1">
              <a:solidFill>
                <a:srgbClr val="603000"/>
              </a:solidFill>
            </a:rPr>
            <a:t>câu</a:t>
          </a:r>
          <a:r>
            <a:rPr lang="en-US" b="1" dirty="0">
              <a:solidFill>
                <a:srgbClr val="603000"/>
              </a:solidFill>
            </a:rPr>
            <a:t> </a:t>
          </a:r>
          <a:r>
            <a:rPr lang="en-US" b="1" dirty="0" err="1">
              <a:solidFill>
                <a:srgbClr val="603000"/>
              </a:solidFill>
            </a:rPr>
            <a:t>được</a:t>
          </a:r>
          <a:r>
            <a:rPr lang="en-US" b="1" dirty="0">
              <a:solidFill>
                <a:srgbClr val="603000"/>
              </a:solidFill>
            </a:rPr>
            <a:t> </a:t>
          </a:r>
          <a:r>
            <a:rPr lang="en-US" b="1" dirty="0" err="1">
              <a:solidFill>
                <a:srgbClr val="603000"/>
              </a:solidFill>
            </a:rPr>
            <a:t>cá</a:t>
          </a:r>
          <a:r>
            <a:rPr lang="en-US" b="1" dirty="0">
              <a:solidFill>
                <a:srgbClr val="603000"/>
              </a:solidFill>
            </a:rPr>
            <a:t>?</a:t>
          </a:r>
        </a:p>
      </dgm:t>
    </dgm:pt>
    <dgm:pt modelId="{B1B9EFC0-ED98-41AE-AB91-D74F9A6F81A1}" type="parTrans" cxnId="{D5322D91-10BD-4D31-ACA7-E53F1003FC50}">
      <dgm:prSet/>
      <dgm:spPr/>
      <dgm:t>
        <a:bodyPr/>
        <a:lstStyle/>
        <a:p>
          <a:endParaRPr lang="en-US"/>
        </a:p>
      </dgm:t>
    </dgm:pt>
    <dgm:pt modelId="{CB83ED39-A330-4FDF-8976-F8114D054028}" type="sibTrans" cxnId="{D5322D91-10BD-4D31-ACA7-E53F1003FC50}">
      <dgm:prSet/>
      <dgm:spPr/>
      <dgm:t>
        <a:bodyPr/>
        <a:lstStyle/>
        <a:p>
          <a:endParaRPr lang="en-US"/>
        </a:p>
      </dgm:t>
    </dgm:pt>
    <dgm:pt modelId="{FCE936D8-B888-4D49-B47B-CFB3AE0B4A78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10000"/>
                </a:schemeClr>
              </a:solidFill>
            </a:rPr>
            <a:t>Con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rút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ra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bài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học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qua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câu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chuyện</a:t>
          </a:r>
          <a:r>
            <a:rPr lang="en-US" b="1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b="1" dirty="0" err="1">
              <a:solidFill>
                <a:schemeClr val="bg1">
                  <a:lumMod val="10000"/>
                </a:schemeClr>
              </a:solidFill>
            </a:rPr>
            <a:t>trên</a:t>
          </a:r>
          <a:endParaRPr lang="en-US" b="1" dirty="0">
            <a:solidFill>
              <a:schemeClr val="bg1">
                <a:lumMod val="10000"/>
              </a:schemeClr>
            </a:solidFill>
          </a:endParaRPr>
        </a:p>
      </dgm:t>
    </dgm:pt>
    <dgm:pt modelId="{9599F779-626A-4962-9F76-ACEAEB7E47A8}" type="parTrans" cxnId="{9B36DFE7-5AD6-421B-B301-FD29BE38C884}">
      <dgm:prSet/>
      <dgm:spPr/>
      <dgm:t>
        <a:bodyPr/>
        <a:lstStyle/>
        <a:p>
          <a:endParaRPr lang="en-US"/>
        </a:p>
      </dgm:t>
    </dgm:pt>
    <dgm:pt modelId="{93D3A34B-3194-4D02-A895-189034ACB38A}" type="sibTrans" cxnId="{9B36DFE7-5AD6-421B-B301-FD29BE38C884}">
      <dgm:prSet/>
      <dgm:spPr/>
      <dgm:t>
        <a:bodyPr/>
        <a:lstStyle/>
        <a:p>
          <a:endParaRPr lang="en-US"/>
        </a:p>
      </dgm:t>
    </dgm:pt>
    <dgm:pt modelId="{AC7D257A-2D8D-4E36-9297-45B6325A9576}" type="pres">
      <dgm:prSet presAssocID="{2CE534FC-C9E4-467E-A13D-E8B34FB62D87}" presName="Name0" presStyleCnt="0">
        <dgm:presLayoutVars>
          <dgm:dir/>
          <dgm:resizeHandles val="exact"/>
        </dgm:presLayoutVars>
      </dgm:prSet>
      <dgm:spPr/>
    </dgm:pt>
    <dgm:pt modelId="{4A32BFAF-132B-4DBA-8080-F4D66EA1B0D5}" type="pres">
      <dgm:prSet presAssocID="{37921956-33C3-408A-9317-800260D83FEA}" presName="node" presStyleLbl="node1" presStyleIdx="0" presStyleCnt="3" custLinFactX="-20851" custLinFactNeighborX="-100000" custLinFactNeighborY="11241">
        <dgm:presLayoutVars>
          <dgm:bulletEnabled val="1"/>
        </dgm:presLayoutVars>
      </dgm:prSet>
      <dgm:spPr/>
    </dgm:pt>
    <dgm:pt modelId="{61A70B54-0EE5-455B-A97A-33480299E6F3}" type="pres">
      <dgm:prSet presAssocID="{44285F8D-BE1F-43A9-966B-56360E854131}" presName="sibTrans" presStyleCnt="0"/>
      <dgm:spPr/>
    </dgm:pt>
    <dgm:pt modelId="{BF4827E1-2850-4E28-9463-C0CA290D2A80}" type="pres">
      <dgm:prSet presAssocID="{9BF2B2ED-6DFC-45FE-A56E-BF92AEF11744}" presName="node" presStyleLbl="node1" presStyleIdx="1" presStyleCnt="3">
        <dgm:presLayoutVars>
          <dgm:bulletEnabled val="1"/>
        </dgm:presLayoutVars>
      </dgm:prSet>
      <dgm:spPr/>
    </dgm:pt>
    <dgm:pt modelId="{8895AC5D-4C7D-4E89-A1E7-D98ABCC3EB65}" type="pres">
      <dgm:prSet presAssocID="{CB83ED39-A330-4FDF-8976-F8114D054028}" presName="sibTrans" presStyleCnt="0"/>
      <dgm:spPr/>
    </dgm:pt>
    <dgm:pt modelId="{32B430E0-C39E-4C74-B239-B5F05CCB01A4}" type="pres">
      <dgm:prSet presAssocID="{FCE936D8-B888-4D49-B47B-CFB3AE0B4A78}" presName="node" presStyleLbl="node1" presStyleIdx="2" presStyleCnt="3">
        <dgm:presLayoutVars>
          <dgm:bulletEnabled val="1"/>
        </dgm:presLayoutVars>
      </dgm:prSet>
      <dgm:spPr/>
    </dgm:pt>
  </dgm:ptLst>
  <dgm:cxnLst>
    <dgm:cxn modelId="{A0997A21-1AA3-4356-BBE6-3FA15FEEDA2A}" type="presOf" srcId="{37921956-33C3-408A-9317-800260D83FEA}" destId="{4A32BFAF-132B-4DBA-8080-F4D66EA1B0D5}" srcOrd="0" destOrd="0" presId="urn:microsoft.com/office/officeart/2005/8/layout/hList6"/>
    <dgm:cxn modelId="{FF86F22C-6F65-45A0-ACE2-D8AA8E3B957D}" type="presOf" srcId="{FCE936D8-B888-4D49-B47B-CFB3AE0B4A78}" destId="{32B430E0-C39E-4C74-B239-B5F05CCB01A4}" srcOrd="0" destOrd="0" presId="urn:microsoft.com/office/officeart/2005/8/layout/hList6"/>
    <dgm:cxn modelId="{32765046-8200-44CC-919D-9A5C9693AD72}" type="presOf" srcId="{2CE534FC-C9E4-467E-A13D-E8B34FB62D87}" destId="{AC7D257A-2D8D-4E36-9297-45B6325A9576}" srcOrd="0" destOrd="0" presId="urn:microsoft.com/office/officeart/2005/8/layout/hList6"/>
    <dgm:cxn modelId="{D5322D91-10BD-4D31-ACA7-E53F1003FC50}" srcId="{2CE534FC-C9E4-467E-A13D-E8B34FB62D87}" destId="{9BF2B2ED-6DFC-45FE-A56E-BF92AEF11744}" srcOrd="1" destOrd="0" parTransId="{B1B9EFC0-ED98-41AE-AB91-D74F9A6F81A1}" sibTransId="{CB83ED39-A330-4FDF-8976-F8114D054028}"/>
    <dgm:cxn modelId="{5DC53C93-D005-45B6-8033-E588B757AAB9}" type="presOf" srcId="{9BF2B2ED-6DFC-45FE-A56E-BF92AEF11744}" destId="{BF4827E1-2850-4E28-9463-C0CA290D2A80}" srcOrd="0" destOrd="0" presId="urn:microsoft.com/office/officeart/2005/8/layout/hList6"/>
    <dgm:cxn modelId="{9D8B2DDB-0D12-4EEB-94CD-7380AAB0F578}" srcId="{2CE534FC-C9E4-467E-A13D-E8B34FB62D87}" destId="{37921956-33C3-408A-9317-800260D83FEA}" srcOrd="0" destOrd="0" parTransId="{5EF413E0-B17D-4D83-A48B-A9E52347863E}" sibTransId="{44285F8D-BE1F-43A9-966B-56360E854131}"/>
    <dgm:cxn modelId="{9B36DFE7-5AD6-421B-B301-FD29BE38C884}" srcId="{2CE534FC-C9E4-467E-A13D-E8B34FB62D87}" destId="{FCE936D8-B888-4D49-B47B-CFB3AE0B4A78}" srcOrd="2" destOrd="0" parTransId="{9599F779-626A-4962-9F76-ACEAEB7E47A8}" sibTransId="{93D3A34B-3194-4D02-A895-189034ACB38A}"/>
    <dgm:cxn modelId="{0508E3D1-A994-4007-AD41-FB9FA0552C2B}" type="presParOf" srcId="{AC7D257A-2D8D-4E36-9297-45B6325A9576}" destId="{4A32BFAF-132B-4DBA-8080-F4D66EA1B0D5}" srcOrd="0" destOrd="0" presId="urn:microsoft.com/office/officeart/2005/8/layout/hList6"/>
    <dgm:cxn modelId="{5DDA962B-9730-4661-820A-2CADAA5C0791}" type="presParOf" srcId="{AC7D257A-2D8D-4E36-9297-45B6325A9576}" destId="{61A70B54-0EE5-455B-A97A-33480299E6F3}" srcOrd="1" destOrd="0" presId="urn:microsoft.com/office/officeart/2005/8/layout/hList6"/>
    <dgm:cxn modelId="{96525B49-E877-495E-A95B-8BF82BDB64E4}" type="presParOf" srcId="{AC7D257A-2D8D-4E36-9297-45B6325A9576}" destId="{BF4827E1-2850-4E28-9463-C0CA290D2A80}" srcOrd="2" destOrd="0" presId="urn:microsoft.com/office/officeart/2005/8/layout/hList6"/>
    <dgm:cxn modelId="{75D5C8C5-7F54-4C20-9628-FBE8F2BB9675}" type="presParOf" srcId="{AC7D257A-2D8D-4E36-9297-45B6325A9576}" destId="{8895AC5D-4C7D-4E89-A1E7-D98ABCC3EB65}" srcOrd="3" destOrd="0" presId="urn:microsoft.com/office/officeart/2005/8/layout/hList6"/>
    <dgm:cxn modelId="{F0D6B220-7A91-404C-BF67-ED54C4DF3A84}" type="presParOf" srcId="{AC7D257A-2D8D-4E36-9297-45B6325A9576}" destId="{32B430E0-C39E-4C74-B239-B5F05CCB01A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2BFAF-132B-4DBA-8080-F4D66EA1B0D5}">
      <dsp:nvSpPr>
        <dsp:cNvPr id="0" name=""/>
        <dsp:cNvSpPr/>
      </dsp:nvSpPr>
      <dsp:spPr>
        <a:xfrm rot="16200000">
          <a:off x="-757709" y="757709"/>
          <a:ext cx="4173176" cy="265775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6657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solidFill>
                <a:schemeClr val="tx1"/>
              </a:solidFill>
            </a:rPr>
            <a:t>Truyện</a:t>
          </a:r>
          <a:r>
            <a:rPr lang="en-US" sz="3400" b="1" kern="1200" dirty="0">
              <a:solidFill>
                <a:schemeClr val="tx1"/>
              </a:solidFill>
            </a:rPr>
            <a:t> </a:t>
          </a:r>
          <a:r>
            <a:rPr lang="en-US" sz="3400" b="1" kern="1200" dirty="0" err="1">
              <a:solidFill>
                <a:schemeClr val="tx1"/>
              </a:solidFill>
            </a:rPr>
            <a:t>có</a:t>
          </a:r>
          <a:r>
            <a:rPr lang="en-US" sz="3400" b="1" kern="1200" dirty="0">
              <a:solidFill>
                <a:schemeClr val="tx1"/>
              </a:solidFill>
            </a:rPr>
            <a:t> </a:t>
          </a:r>
          <a:r>
            <a:rPr lang="en-US" sz="3400" b="1" kern="1200" dirty="0" err="1">
              <a:solidFill>
                <a:schemeClr val="tx1"/>
              </a:solidFill>
            </a:rPr>
            <a:t>những</a:t>
          </a:r>
          <a:r>
            <a:rPr lang="en-US" sz="3400" b="1" kern="1200" dirty="0">
              <a:solidFill>
                <a:schemeClr val="tx1"/>
              </a:solidFill>
            </a:rPr>
            <a:t> </a:t>
          </a:r>
          <a:r>
            <a:rPr lang="en-US" sz="3400" b="1" kern="1200" dirty="0" err="1">
              <a:solidFill>
                <a:schemeClr val="tx1"/>
              </a:solidFill>
            </a:rPr>
            <a:t>nhân</a:t>
          </a:r>
          <a:r>
            <a:rPr lang="en-US" sz="3400" b="1" kern="1200" dirty="0">
              <a:solidFill>
                <a:schemeClr val="tx1"/>
              </a:solidFill>
            </a:rPr>
            <a:t> </a:t>
          </a:r>
          <a:r>
            <a:rPr lang="en-US" sz="3400" b="1" kern="1200" dirty="0" err="1">
              <a:solidFill>
                <a:schemeClr val="tx1"/>
              </a:solidFill>
            </a:rPr>
            <a:t>vật</a:t>
          </a:r>
          <a:r>
            <a:rPr lang="en-US" sz="3400" b="1" kern="1200" dirty="0">
              <a:solidFill>
                <a:schemeClr val="tx1"/>
              </a:solidFill>
            </a:rPr>
            <a:t> </a:t>
          </a:r>
          <a:r>
            <a:rPr lang="en-US" sz="3400" b="1" kern="1200" dirty="0" err="1">
              <a:solidFill>
                <a:schemeClr val="tx1"/>
              </a:solidFill>
            </a:rPr>
            <a:t>nào</a:t>
          </a:r>
          <a:r>
            <a:rPr lang="en-US" sz="3400" b="1" kern="1200" dirty="0">
              <a:solidFill>
                <a:schemeClr val="tx1"/>
              </a:solidFill>
            </a:rPr>
            <a:t>?</a:t>
          </a:r>
        </a:p>
      </dsp:txBody>
      <dsp:txXfrm rot="5400000">
        <a:off x="1" y="834634"/>
        <a:ext cx="2657756" cy="2503906"/>
      </dsp:txXfrm>
    </dsp:sp>
    <dsp:sp modelId="{BF4827E1-2850-4E28-9463-C0CA290D2A80}">
      <dsp:nvSpPr>
        <dsp:cNvPr id="0" name=""/>
        <dsp:cNvSpPr/>
      </dsp:nvSpPr>
      <dsp:spPr>
        <a:xfrm rot="16200000">
          <a:off x="2100400" y="757709"/>
          <a:ext cx="4173176" cy="2657756"/>
        </a:xfrm>
        <a:prstGeom prst="flowChartManualOperation">
          <a:avLst/>
        </a:prstGeom>
        <a:solidFill>
          <a:schemeClr val="accent5">
            <a:hueOff val="-7951585"/>
            <a:satOff val="28019"/>
            <a:lumOff val="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6657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solidFill>
                <a:srgbClr val="603000"/>
              </a:solidFill>
            </a:rPr>
            <a:t>Tại</a:t>
          </a:r>
          <a:r>
            <a:rPr lang="en-US" sz="3400" b="1" kern="1200" dirty="0">
              <a:solidFill>
                <a:srgbClr val="603000"/>
              </a:solidFill>
            </a:rPr>
            <a:t> </a:t>
          </a:r>
          <a:r>
            <a:rPr lang="en-US" sz="3400" b="1" kern="1200" dirty="0" err="1">
              <a:solidFill>
                <a:srgbClr val="603000"/>
              </a:solidFill>
            </a:rPr>
            <a:t>sao</a:t>
          </a:r>
          <a:r>
            <a:rPr lang="en-US" sz="3400" b="1" kern="1200" dirty="0">
              <a:solidFill>
                <a:srgbClr val="603000"/>
              </a:solidFill>
            </a:rPr>
            <a:t> </a:t>
          </a:r>
          <a:r>
            <a:rPr lang="en-US" sz="3400" b="1" kern="1200" dirty="0" err="1">
              <a:solidFill>
                <a:srgbClr val="603000"/>
              </a:solidFill>
            </a:rPr>
            <a:t>hai</a:t>
          </a:r>
          <a:r>
            <a:rPr lang="en-US" sz="3400" b="1" kern="1200" dirty="0">
              <a:solidFill>
                <a:srgbClr val="603000"/>
              </a:solidFill>
            </a:rPr>
            <a:t> </a:t>
          </a:r>
          <a:r>
            <a:rPr lang="en-US" sz="3400" b="1" kern="1200" dirty="0" err="1">
              <a:solidFill>
                <a:srgbClr val="603000"/>
              </a:solidFill>
            </a:rPr>
            <a:t>anh</a:t>
          </a:r>
          <a:r>
            <a:rPr lang="en-US" sz="3400" b="1" kern="1200" dirty="0">
              <a:solidFill>
                <a:srgbClr val="603000"/>
              </a:solidFill>
            </a:rPr>
            <a:t> </a:t>
          </a:r>
          <a:r>
            <a:rPr lang="en-US" sz="3400" b="1" kern="1200" dirty="0" err="1">
              <a:solidFill>
                <a:srgbClr val="603000"/>
              </a:solidFill>
            </a:rPr>
            <a:t>Cáo</a:t>
          </a:r>
          <a:r>
            <a:rPr lang="en-US" sz="3400" b="1" kern="1200" dirty="0">
              <a:solidFill>
                <a:srgbClr val="603000"/>
              </a:solidFill>
            </a:rPr>
            <a:t> </a:t>
          </a:r>
          <a:r>
            <a:rPr lang="en-US" sz="3400" b="1" kern="1200" dirty="0" err="1">
              <a:solidFill>
                <a:srgbClr val="603000"/>
              </a:solidFill>
            </a:rPr>
            <a:t>không</a:t>
          </a:r>
          <a:r>
            <a:rPr lang="en-US" sz="3400" b="1" kern="1200" dirty="0">
              <a:solidFill>
                <a:srgbClr val="603000"/>
              </a:solidFill>
            </a:rPr>
            <a:t> </a:t>
          </a:r>
          <a:r>
            <a:rPr lang="en-US" sz="3400" b="1" kern="1200" dirty="0" err="1">
              <a:solidFill>
                <a:srgbClr val="603000"/>
              </a:solidFill>
            </a:rPr>
            <a:t>câu</a:t>
          </a:r>
          <a:r>
            <a:rPr lang="en-US" sz="3400" b="1" kern="1200" dirty="0">
              <a:solidFill>
                <a:srgbClr val="603000"/>
              </a:solidFill>
            </a:rPr>
            <a:t> </a:t>
          </a:r>
          <a:r>
            <a:rPr lang="en-US" sz="3400" b="1" kern="1200" dirty="0" err="1">
              <a:solidFill>
                <a:srgbClr val="603000"/>
              </a:solidFill>
            </a:rPr>
            <a:t>được</a:t>
          </a:r>
          <a:r>
            <a:rPr lang="en-US" sz="3400" b="1" kern="1200" dirty="0">
              <a:solidFill>
                <a:srgbClr val="603000"/>
              </a:solidFill>
            </a:rPr>
            <a:t> </a:t>
          </a:r>
          <a:r>
            <a:rPr lang="en-US" sz="3400" b="1" kern="1200" dirty="0" err="1">
              <a:solidFill>
                <a:srgbClr val="603000"/>
              </a:solidFill>
            </a:rPr>
            <a:t>cá</a:t>
          </a:r>
          <a:r>
            <a:rPr lang="en-US" sz="3400" b="1" kern="1200" dirty="0">
              <a:solidFill>
                <a:srgbClr val="603000"/>
              </a:solidFill>
            </a:rPr>
            <a:t>?</a:t>
          </a:r>
        </a:p>
      </dsp:txBody>
      <dsp:txXfrm rot="5400000">
        <a:off x="2858110" y="834634"/>
        <a:ext cx="2657756" cy="2503906"/>
      </dsp:txXfrm>
    </dsp:sp>
    <dsp:sp modelId="{32B430E0-C39E-4C74-B239-B5F05CCB01A4}">
      <dsp:nvSpPr>
        <dsp:cNvPr id="0" name=""/>
        <dsp:cNvSpPr/>
      </dsp:nvSpPr>
      <dsp:spPr>
        <a:xfrm rot="16200000">
          <a:off x="4957488" y="757709"/>
          <a:ext cx="4173176" cy="2657756"/>
        </a:xfrm>
        <a:prstGeom prst="flowChartManualOperation">
          <a:avLst/>
        </a:prstGeom>
        <a:solidFill>
          <a:schemeClr val="accent5">
            <a:hueOff val="-15903170"/>
            <a:satOff val="56039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6657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>
                  <a:lumMod val="10000"/>
                </a:schemeClr>
              </a:solidFill>
            </a:rPr>
            <a:t>Con </a:t>
          </a:r>
          <a:r>
            <a:rPr lang="en-US" sz="3400" b="1" kern="1200" dirty="0" err="1">
              <a:solidFill>
                <a:schemeClr val="bg1">
                  <a:lumMod val="10000"/>
                </a:schemeClr>
              </a:solidFill>
            </a:rPr>
            <a:t>rút</a:t>
          </a:r>
          <a:r>
            <a:rPr lang="en-US" sz="3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3400" b="1" kern="1200" dirty="0" err="1">
              <a:solidFill>
                <a:schemeClr val="bg1">
                  <a:lumMod val="10000"/>
                </a:schemeClr>
              </a:solidFill>
            </a:rPr>
            <a:t>ra</a:t>
          </a:r>
          <a:r>
            <a:rPr lang="en-US" sz="3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3400" b="1" kern="1200" dirty="0" err="1">
              <a:solidFill>
                <a:schemeClr val="bg1">
                  <a:lumMod val="10000"/>
                </a:schemeClr>
              </a:solidFill>
            </a:rPr>
            <a:t>bài</a:t>
          </a:r>
          <a:r>
            <a:rPr lang="en-US" sz="3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3400" b="1" kern="1200" dirty="0" err="1">
              <a:solidFill>
                <a:schemeClr val="bg1">
                  <a:lumMod val="10000"/>
                </a:schemeClr>
              </a:solidFill>
            </a:rPr>
            <a:t>học</a:t>
          </a:r>
          <a:r>
            <a:rPr lang="en-US" sz="3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3400" b="1" kern="1200" dirty="0" err="1">
              <a:solidFill>
                <a:schemeClr val="bg1">
                  <a:lumMod val="10000"/>
                </a:schemeClr>
              </a:solidFill>
            </a:rPr>
            <a:t>gì</a:t>
          </a:r>
          <a:r>
            <a:rPr lang="en-US" sz="3400" b="1" kern="1200" dirty="0">
              <a:solidFill>
                <a:schemeClr val="bg1">
                  <a:lumMod val="10000"/>
                </a:schemeClr>
              </a:solidFill>
            </a:rPr>
            <a:t> qua </a:t>
          </a:r>
          <a:r>
            <a:rPr lang="en-US" sz="3400" b="1" kern="1200" dirty="0" err="1">
              <a:solidFill>
                <a:schemeClr val="bg1">
                  <a:lumMod val="10000"/>
                </a:schemeClr>
              </a:solidFill>
            </a:rPr>
            <a:t>câu</a:t>
          </a:r>
          <a:r>
            <a:rPr lang="en-US" sz="3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3400" b="1" kern="1200" dirty="0" err="1">
              <a:solidFill>
                <a:schemeClr val="bg1">
                  <a:lumMod val="10000"/>
                </a:schemeClr>
              </a:solidFill>
            </a:rPr>
            <a:t>chuyện</a:t>
          </a:r>
          <a:r>
            <a:rPr lang="en-US" sz="3400" b="1" kern="1200" dirty="0">
              <a:solidFill>
                <a:schemeClr val="bg1">
                  <a:lumMod val="10000"/>
                </a:schemeClr>
              </a:solidFill>
            </a:rPr>
            <a:t> </a:t>
          </a:r>
          <a:r>
            <a:rPr lang="en-US" sz="3400" b="1" kern="1200" dirty="0" err="1">
              <a:solidFill>
                <a:schemeClr val="bg1">
                  <a:lumMod val="10000"/>
                </a:schemeClr>
              </a:solidFill>
            </a:rPr>
            <a:t>trên</a:t>
          </a:r>
          <a:endParaRPr lang="en-US" sz="3400" b="1" kern="1200" dirty="0">
            <a:solidFill>
              <a:schemeClr val="bg1">
                <a:lumMod val="10000"/>
              </a:schemeClr>
            </a:solidFill>
          </a:endParaRPr>
        </a:p>
      </dsp:txBody>
      <dsp:txXfrm rot="5400000">
        <a:off x="5715198" y="834634"/>
        <a:ext cx="2657756" cy="250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AB50-C54E-42BB-9B8B-3E1802DB311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552F0-6DC0-43B2-BAF9-1C26C5A90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9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22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9452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107F1D2-F36E-449A-8317-AF141FBDE564}" type="slidenum">
              <a:rPr lang="en-US" altLang="vi-VN" smtClean="0">
                <a:latin typeface="Arial" panose="020B0604020202020204" pitchFamily="34" charset="0"/>
              </a:rPr>
              <a:pPr/>
              <a:t>23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3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44867" y="2361200"/>
            <a:ext cx="8502800" cy="13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44867" y="3778833"/>
            <a:ext cx="85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0634" y="270052"/>
            <a:ext cx="11787404" cy="6317913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35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1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159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34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text">
  <p:cSld name="Four columns 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1"/>
          </p:nvPr>
        </p:nvSpPr>
        <p:spPr>
          <a:xfrm>
            <a:off x="1952367" y="2641684"/>
            <a:ext cx="3657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2"/>
          </p:nvPr>
        </p:nvSpPr>
        <p:spPr>
          <a:xfrm>
            <a:off x="1952367" y="2914575"/>
            <a:ext cx="36576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3"/>
          </p:nvPr>
        </p:nvSpPr>
        <p:spPr>
          <a:xfrm>
            <a:off x="1952367" y="4985460"/>
            <a:ext cx="3657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4"/>
          </p:nvPr>
        </p:nvSpPr>
        <p:spPr>
          <a:xfrm>
            <a:off x="1952367" y="5258352"/>
            <a:ext cx="36576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5"/>
          </p:nvPr>
        </p:nvSpPr>
        <p:spPr>
          <a:xfrm>
            <a:off x="6582000" y="2641684"/>
            <a:ext cx="3657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6"/>
          </p:nvPr>
        </p:nvSpPr>
        <p:spPr>
          <a:xfrm>
            <a:off x="6582000" y="2914575"/>
            <a:ext cx="36576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7"/>
          </p:nvPr>
        </p:nvSpPr>
        <p:spPr>
          <a:xfrm>
            <a:off x="6582000" y="4985460"/>
            <a:ext cx="3657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8"/>
          </p:nvPr>
        </p:nvSpPr>
        <p:spPr>
          <a:xfrm>
            <a:off x="6582000" y="5258352"/>
            <a:ext cx="36576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07" name="Google Shape;207;p14"/>
          <p:cNvGrpSpPr/>
          <p:nvPr/>
        </p:nvGrpSpPr>
        <p:grpSpPr>
          <a:xfrm>
            <a:off x="10795767" y="74841"/>
            <a:ext cx="379365" cy="351179"/>
            <a:chOff x="1412390" y="2258211"/>
            <a:chExt cx="620689" cy="574573"/>
          </a:xfrm>
        </p:grpSpPr>
        <p:sp>
          <p:nvSpPr>
            <p:cNvPr id="208" name="Google Shape;208;p14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" name="Google Shape;211;p14"/>
          <p:cNvSpPr/>
          <p:nvPr/>
        </p:nvSpPr>
        <p:spPr>
          <a:xfrm>
            <a:off x="11534148" y="603621"/>
            <a:ext cx="533161" cy="401388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4"/>
          <p:cNvSpPr/>
          <p:nvPr/>
        </p:nvSpPr>
        <p:spPr>
          <a:xfrm rot="-10646460">
            <a:off x="11697935" y="154289"/>
            <a:ext cx="288076" cy="388923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4"/>
          <p:cNvSpPr/>
          <p:nvPr/>
        </p:nvSpPr>
        <p:spPr>
          <a:xfrm>
            <a:off x="11365997" y="157033"/>
            <a:ext cx="177307" cy="18708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4"/>
          <p:cNvSpPr/>
          <p:nvPr/>
        </p:nvSpPr>
        <p:spPr>
          <a:xfrm>
            <a:off x="11250857" y="378600"/>
            <a:ext cx="107436" cy="9911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4"/>
          <p:cNvSpPr/>
          <p:nvPr/>
        </p:nvSpPr>
        <p:spPr>
          <a:xfrm rot="2103638" flipH="1">
            <a:off x="11214649" y="659496"/>
            <a:ext cx="480000" cy="3064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4"/>
          <p:cNvSpPr/>
          <p:nvPr/>
        </p:nvSpPr>
        <p:spPr>
          <a:xfrm>
            <a:off x="353539" y="6236996"/>
            <a:ext cx="615387" cy="468776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4"/>
          <p:cNvSpPr/>
          <p:nvPr/>
        </p:nvSpPr>
        <p:spPr>
          <a:xfrm>
            <a:off x="283457" y="6578199"/>
            <a:ext cx="174777" cy="184412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4"/>
          <p:cNvSpPr/>
          <p:nvPr/>
        </p:nvSpPr>
        <p:spPr>
          <a:xfrm>
            <a:off x="105667" y="6609578"/>
            <a:ext cx="105904" cy="9770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4"/>
          <p:cNvSpPr/>
          <p:nvPr/>
        </p:nvSpPr>
        <p:spPr>
          <a:xfrm>
            <a:off x="929249" y="6520996"/>
            <a:ext cx="277624" cy="27487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4"/>
          <p:cNvSpPr/>
          <p:nvPr/>
        </p:nvSpPr>
        <p:spPr>
          <a:xfrm>
            <a:off x="186737" y="5951272"/>
            <a:ext cx="353995" cy="34244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4"/>
          <p:cNvSpPr/>
          <p:nvPr/>
        </p:nvSpPr>
        <p:spPr>
          <a:xfrm rot="10400195">
            <a:off x="302533" y="5641856"/>
            <a:ext cx="481247" cy="356928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147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1957067" y="2474093"/>
            <a:ext cx="3884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2"/>
          </p:nvPr>
        </p:nvSpPr>
        <p:spPr>
          <a:xfrm>
            <a:off x="1955451" y="2751587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3"/>
          </p:nvPr>
        </p:nvSpPr>
        <p:spPr>
          <a:xfrm>
            <a:off x="6345951" y="2474093"/>
            <a:ext cx="3881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4"/>
          </p:nvPr>
        </p:nvSpPr>
        <p:spPr>
          <a:xfrm>
            <a:off x="6342767" y="2751587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5"/>
          </p:nvPr>
        </p:nvSpPr>
        <p:spPr>
          <a:xfrm>
            <a:off x="1958688" y="4897695"/>
            <a:ext cx="38816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6"/>
          </p:nvPr>
        </p:nvSpPr>
        <p:spPr>
          <a:xfrm>
            <a:off x="1957072" y="5175184"/>
            <a:ext cx="38848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7"/>
          </p:nvPr>
        </p:nvSpPr>
        <p:spPr>
          <a:xfrm>
            <a:off x="6342767" y="4897689"/>
            <a:ext cx="38880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8"/>
          </p:nvPr>
        </p:nvSpPr>
        <p:spPr>
          <a:xfrm>
            <a:off x="6342767" y="5175184"/>
            <a:ext cx="3888000" cy="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32" name="Google Shape;232;p15"/>
          <p:cNvGrpSpPr/>
          <p:nvPr/>
        </p:nvGrpSpPr>
        <p:grpSpPr>
          <a:xfrm rot="3198591">
            <a:off x="11249312" y="195378"/>
            <a:ext cx="736488" cy="765476"/>
            <a:chOff x="6038323" y="506808"/>
            <a:chExt cx="2625549" cy="2728894"/>
          </a:xfrm>
        </p:grpSpPr>
        <p:sp>
          <p:nvSpPr>
            <p:cNvPr id="233" name="Google Shape;233;p15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" name="Google Shape;252;p15"/>
          <p:cNvSpPr/>
          <p:nvPr/>
        </p:nvSpPr>
        <p:spPr>
          <a:xfrm rot="684220">
            <a:off x="11547981" y="914607"/>
            <a:ext cx="484624" cy="309351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5"/>
          <p:cNvSpPr/>
          <p:nvPr/>
        </p:nvSpPr>
        <p:spPr>
          <a:xfrm rot="-1772033">
            <a:off x="11607171" y="87842"/>
            <a:ext cx="108476" cy="10007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5"/>
          <p:cNvSpPr/>
          <p:nvPr/>
        </p:nvSpPr>
        <p:spPr>
          <a:xfrm rot="-1772033">
            <a:off x="11784192" y="127410"/>
            <a:ext cx="284368" cy="281553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10981915" y="75600"/>
            <a:ext cx="320884" cy="424296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" name="Google Shape;256;p15"/>
          <p:cNvGrpSpPr/>
          <p:nvPr/>
        </p:nvGrpSpPr>
        <p:grpSpPr>
          <a:xfrm rot="-887764">
            <a:off x="441832" y="5949446"/>
            <a:ext cx="323801" cy="759261"/>
            <a:chOff x="6424483" y="702244"/>
            <a:chExt cx="1619299" cy="3796992"/>
          </a:xfrm>
        </p:grpSpPr>
        <p:sp>
          <p:nvSpPr>
            <p:cNvPr id="257" name="Google Shape;257;p15"/>
            <p:cNvSpPr/>
            <p:nvPr/>
          </p:nvSpPr>
          <p:spPr>
            <a:xfrm>
              <a:off x="6506696" y="1583251"/>
              <a:ext cx="1427394" cy="405979"/>
            </a:xfrm>
            <a:custGeom>
              <a:avLst/>
              <a:gdLst/>
              <a:ahLst/>
              <a:cxnLst/>
              <a:rect l="l" t="t" r="r" b="b"/>
              <a:pathLst>
                <a:path w="6181" h="1758" extrusionOk="0">
                  <a:moveTo>
                    <a:pt x="1031" y="595"/>
                  </a:moveTo>
                  <a:cubicBezTo>
                    <a:pt x="1110" y="595"/>
                    <a:pt x="1189" y="714"/>
                    <a:pt x="1268" y="833"/>
                  </a:cubicBezTo>
                  <a:cubicBezTo>
                    <a:pt x="1348" y="912"/>
                    <a:pt x="1268" y="952"/>
                    <a:pt x="1308" y="1031"/>
                  </a:cubicBezTo>
                  <a:lnTo>
                    <a:pt x="1189" y="1229"/>
                  </a:lnTo>
                  <a:cubicBezTo>
                    <a:pt x="1110" y="1189"/>
                    <a:pt x="1031" y="1110"/>
                    <a:pt x="991" y="1070"/>
                  </a:cubicBezTo>
                  <a:cubicBezTo>
                    <a:pt x="952" y="991"/>
                    <a:pt x="952" y="952"/>
                    <a:pt x="952" y="872"/>
                  </a:cubicBezTo>
                  <a:cubicBezTo>
                    <a:pt x="952" y="753"/>
                    <a:pt x="872" y="595"/>
                    <a:pt x="1031" y="595"/>
                  </a:cubicBezTo>
                  <a:close/>
                  <a:moveTo>
                    <a:pt x="1665" y="714"/>
                  </a:moveTo>
                  <a:cubicBezTo>
                    <a:pt x="1744" y="793"/>
                    <a:pt x="1823" y="872"/>
                    <a:pt x="1863" y="952"/>
                  </a:cubicBezTo>
                  <a:cubicBezTo>
                    <a:pt x="1902" y="1031"/>
                    <a:pt x="1823" y="1110"/>
                    <a:pt x="1744" y="1268"/>
                  </a:cubicBezTo>
                  <a:cubicBezTo>
                    <a:pt x="1665" y="1150"/>
                    <a:pt x="1585" y="1031"/>
                    <a:pt x="1506" y="912"/>
                  </a:cubicBezTo>
                  <a:cubicBezTo>
                    <a:pt x="1506" y="872"/>
                    <a:pt x="1585" y="793"/>
                    <a:pt x="1665" y="714"/>
                  </a:cubicBezTo>
                  <a:close/>
                  <a:moveTo>
                    <a:pt x="397" y="555"/>
                  </a:moveTo>
                  <a:cubicBezTo>
                    <a:pt x="595" y="674"/>
                    <a:pt x="754" y="1150"/>
                    <a:pt x="635" y="1308"/>
                  </a:cubicBezTo>
                  <a:cubicBezTo>
                    <a:pt x="595" y="1328"/>
                    <a:pt x="555" y="1338"/>
                    <a:pt x="516" y="1338"/>
                  </a:cubicBezTo>
                  <a:cubicBezTo>
                    <a:pt x="476" y="1338"/>
                    <a:pt x="437" y="1328"/>
                    <a:pt x="397" y="1308"/>
                  </a:cubicBezTo>
                  <a:cubicBezTo>
                    <a:pt x="278" y="1070"/>
                    <a:pt x="278" y="793"/>
                    <a:pt x="397" y="555"/>
                  </a:cubicBezTo>
                  <a:close/>
                  <a:moveTo>
                    <a:pt x="5626" y="1"/>
                  </a:moveTo>
                  <a:cubicBezTo>
                    <a:pt x="5190" y="1"/>
                    <a:pt x="4754" y="1"/>
                    <a:pt x="4358" y="40"/>
                  </a:cubicBezTo>
                  <a:cubicBezTo>
                    <a:pt x="3923" y="80"/>
                    <a:pt x="3566" y="159"/>
                    <a:pt x="3170" y="159"/>
                  </a:cubicBezTo>
                  <a:cubicBezTo>
                    <a:pt x="2180" y="238"/>
                    <a:pt x="1189" y="318"/>
                    <a:pt x="239" y="357"/>
                  </a:cubicBezTo>
                  <a:cubicBezTo>
                    <a:pt x="80" y="357"/>
                    <a:pt x="1" y="437"/>
                    <a:pt x="1" y="595"/>
                  </a:cubicBezTo>
                  <a:cubicBezTo>
                    <a:pt x="41" y="912"/>
                    <a:pt x="80" y="1229"/>
                    <a:pt x="120" y="1546"/>
                  </a:cubicBezTo>
                  <a:cubicBezTo>
                    <a:pt x="120" y="1699"/>
                    <a:pt x="167" y="1758"/>
                    <a:pt x="281" y="1758"/>
                  </a:cubicBezTo>
                  <a:cubicBezTo>
                    <a:pt x="314" y="1758"/>
                    <a:pt x="353" y="1753"/>
                    <a:pt x="397" y="1744"/>
                  </a:cubicBezTo>
                  <a:cubicBezTo>
                    <a:pt x="1783" y="1585"/>
                    <a:pt x="3170" y="1466"/>
                    <a:pt x="4556" y="1308"/>
                  </a:cubicBezTo>
                  <a:cubicBezTo>
                    <a:pt x="5071" y="1268"/>
                    <a:pt x="5586" y="1229"/>
                    <a:pt x="6180" y="1189"/>
                  </a:cubicBezTo>
                  <a:cubicBezTo>
                    <a:pt x="6062" y="793"/>
                    <a:pt x="5943" y="476"/>
                    <a:pt x="5784" y="159"/>
                  </a:cubicBezTo>
                  <a:cubicBezTo>
                    <a:pt x="5784" y="80"/>
                    <a:pt x="5705" y="1"/>
                    <a:pt x="5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827001" y="897151"/>
              <a:ext cx="686331" cy="649844"/>
            </a:xfrm>
            <a:custGeom>
              <a:avLst/>
              <a:gdLst/>
              <a:ahLst/>
              <a:cxnLst/>
              <a:rect l="l" t="t" r="r" b="b"/>
              <a:pathLst>
                <a:path w="2972" h="2814" extrusionOk="0">
                  <a:moveTo>
                    <a:pt x="2060" y="1"/>
                  </a:moveTo>
                  <a:cubicBezTo>
                    <a:pt x="1941" y="159"/>
                    <a:pt x="1862" y="318"/>
                    <a:pt x="1783" y="476"/>
                  </a:cubicBezTo>
                  <a:cubicBezTo>
                    <a:pt x="1665" y="712"/>
                    <a:pt x="1533" y="821"/>
                    <a:pt x="1379" y="821"/>
                  </a:cubicBezTo>
                  <a:cubicBezTo>
                    <a:pt x="1274" y="821"/>
                    <a:pt x="1159" y="771"/>
                    <a:pt x="1030" y="674"/>
                  </a:cubicBezTo>
                  <a:cubicBezTo>
                    <a:pt x="793" y="476"/>
                    <a:pt x="595" y="278"/>
                    <a:pt x="317" y="40"/>
                  </a:cubicBezTo>
                  <a:cubicBezTo>
                    <a:pt x="198" y="991"/>
                    <a:pt x="119" y="1863"/>
                    <a:pt x="0" y="2813"/>
                  </a:cubicBezTo>
                  <a:lnTo>
                    <a:pt x="2971" y="2655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24483" y="702244"/>
              <a:ext cx="1619299" cy="3796992"/>
            </a:xfrm>
            <a:custGeom>
              <a:avLst/>
              <a:gdLst/>
              <a:ahLst/>
              <a:cxnLst/>
              <a:rect l="l" t="t" r="r" b="b"/>
              <a:pathLst>
                <a:path w="7012" h="16442" extrusionOk="0">
                  <a:moveTo>
                    <a:pt x="3605" y="409"/>
                  </a:moveTo>
                  <a:lnTo>
                    <a:pt x="3051" y="1281"/>
                  </a:lnTo>
                  <a:lnTo>
                    <a:pt x="2258" y="568"/>
                  </a:lnTo>
                  <a:cubicBezTo>
                    <a:pt x="2298" y="568"/>
                    <a:pt x="2298" y="528"/>
                    <a:pt x="2298" y="528"/>
                  </a:cubicBezTo>
                  <a:lnTo>
                    <a:pt x="3605" y="409"/>
                  </a:lnTo>
                  <a:close/>
                  <a:moveTo>
                    <a:pt x="3803" y="845"/>
                  </a:moveTo>
                  <a:lnTo>
                    <a:pt x="4714" y="3499"/>
                  </a:lnTo>
                  <a:lnTo>
                    <a:pt x="1743" y="3697"/>
                  </a:lnTo>
                  <a:cubicBezTo>
                    <a:pt x="1862" y="2746"/>
                    <a:pt x="1941" y="1835"/>
                    <a:pt x="2060" y="924"/>
                  </a:cubicBezTo>
                  <a:cubicBezTo>
                    <a:pt x="2338" y="1122"/>
                    <a:pt x="2536" y="1320"/>
                    <a:pt x="2773" y="1518"/>
                  </a:cubicBezTo>
                  <a:cubicBezTo>
                    <a:pt x="2902" y="1615"/>
                    <a:pt x="3017" y="1665"/>
                    <a:pt x="3122" y="1665"/>
                  </a:cubicBezTo>
                  <a:cubicBezTo>
                    <a:pt x="3276" y="1665"/>
                    <a:pt x="3408" y="1556"/>
                    <a:pt x="3526" y="1320"/>
                  </a:cubicBezTo>
                  <a:cubicBezTo>
                    <a:pt x="3605" y="1162"/>
                    <a:pt x="3684" y="1003"/>
                    <a:pt x="3803" y="845"/>
                  </a:cubicBezTo>
                  <a:close/>
                  <a:moveTo>
                    <a:pt x="5982" y="3816"/>
                  </a:moveTo>
                  <a:cubicBezTo>
                    <a:pt x="6061" y="3816"/>
                    <a:pt x="6140" y="3895"/>
                    <a:pt x="6140" y="3974"/>
                  </a:cubicBezTo>
                  <a:cubicBezTo>
                    <a:pt x="6299" y="4291"/>
                    <a:pt x="6418" y="4608"/>
                    <a:pt x="6536" y="5004"/>
                  </a:cubicBezTo>
                  <a:cubicBezTo>
                    <a:pt x="5942" y="5044"/>
                    <a:pt x="5427" y="5083"/>
                    <a:pt x="4912" y="5123"/>
                  </a:cubicBezTo>
                  <a:cubicBezTo>
                    <a:pt x="3526" y="5281"/>
                    <a:pt x="2139" y="5400"/>
                    <a:pt x="753" y="5559"/>
                  </a:cubicBezTo>
                  <a:cubicBezTo>
                    <a:pt x="555" y="5559"/>
                    <a:pt x="476" y="5559"/>
                    <a:pt x="476" y="5361"/>
                  </a:cubicBezTo>
                  <a:cubicBezTo>
                    <a:pt x="476" y="5044"/>
                    <a:pt x="397" y="4727"/>
                    <a:pt x="357" y="4410"/>
                  </a:cubicBezTo>
                  <a:cubicBezTo>
                    <a:pt x="357" y="4252"/>
                    <a:pt x="436" y="4212"/>
                    <a:pt x="595" y="4172"/>
                  </a:cubicBezTo>
                  <a:cubicBezTo>
                    <a:pt x="1585" y="4133"/>
                    <a:pt x="2536" y="4053"/>
                    <a:pt x="3526" y="3974"/>
                  </a:cubicBezTo>
                  <a:cubicBezTo>
                    <a:pt x="3922" y="3974"/>
                    <a:pt x="4318" y="3855"/>
                    <a:pt x="4714" y="3855"/>
                  </a:cubicBezTo>
                  <a:cubicBezTo>
                    <a:pt x="5110" y="3816"/>
                    <a:pt x="5546" y="3816"/>
                    <a:pt x="5982" y="3816"/>
                  </a:cubicBezTo>
                  <a:close/>
                  <a:moveTo>
                    <a:pt x="5546" y="5480"/>
                  </a:moveTo>
                  <a:cubicBezTo>
                    <a:pt x="5744" y="5480"/>
                    <a:pt x="5823" y="5519"/>
                    <a:pt x="5863" y="5757"/>
                  </a:cubicBezTo>
                  <a:cubicBezTo>
                    <a:pt x="5863" y="7500"/>
                    <a:pt x="5903" y="9243"/>
                    <a:pt x="5942" y="10986"/>
                  </a:cubicBezTo>
                  <a:lnTo>
                    <a:pt x="5982" y="12847"/>
                  </a:lnTo>
                  <a:cubicBezTo>
                    <a:pt x="5982" y="13521"/>
                    <a:pt x="6021" y="14234"/>
                    <a:pt x="6061" y="14907"/>
                  </a:cubicBezTo>
                  <a:cubicBezTo>
                    <a:pt x="6061" y="15066"/>
                    <a:pt x="6061" y="15224"/>
                    <a:pt x="6101" y="15422"/>
                  </a:cubicBezTo>
                  <a:cubicBezTo>
                    <a:pt x="5362" y="15807"/>
                    <a:pt x="4520" y="16011"/>
                    <a:pt x="3679" y="16011"/>
                  </a:cubicBezTo>
                  <a:cubicBezTo>
                    <a:pt x="3482" y="16011"/>
                    <a:pt x="3286" y="15999"/>
                    <a:pt x="3090" y="15977"/>
                  </a:cubicBezTo>
                  <a:cubicBezTo>
                    <a:pt x="2654" y="15977"/>
                    <a:pt x="2219" y="15858"/>
                    <a:pt x="1902" y="15620"/>
                  </a:cubicBezTo>
                  <a:cubicBezTo>
                    <a:pt x="1823" y="15541"/>
                    <a:pt x="1783" y="15462"/>
                    <a:pt x="1743" y="15343"/>
                  </a:cubicBezTo>
                  <a:cubicBezTo>
                    <a:pt x="1743" y="14511"/>
                    <a:pt x="1704" y="13679"/>
                    <a:pt x="1704" y="12887"/>
                  </a:cubicBezTo>
                  <a:cubicBezTo>
                    <a:pt x="1664" y="10946"/>
                    <a:pt x="1664" y="9084"/>
                    <a:pt x="1585" y="7183"/>
                  </a:cubicBezTo>
                  <a:cubicBezTo>
                    <a:pt x="1585" y="6747"/>
                    <a:pt x="1506" y="6311"/>
                    <a:pt x="1466" y="5836"/>
                  </a:cubicBezTo>
                  <a:cubicBezTo>
                    <a:pt x="1902" y="5796"/>
                    <a:pt x="2298" y="5757"/>
                    <a:pt x="2734" y="5717"/>
                  </a:cubicBezTo>
                  <a:lnTo>
                    <a:pt x="3565" y="5638"/>
                  </a:lnTo>
                  <a:cubicBezTo>
                    <a:pt x="4199" y="5598"/>
                    <a:pt x="4873" y="5559"/>
                    <a:pt x="5546" y="5480"/>
                  </a:cubicBezTo>
                  <a:close/>
                  <a:moveTo>
                    <a:pt x="3746" y="0"/>
                  </a:moveTo>
                  <a:cubicBezTo>
                    <a:pt x="3712" y="0"/>
                    <a:pt x="3678" y="5"/>
                    <a:pt x="3645" y="13"/>
                  </a:cubicBezTo>
                  <a:cubicBezTo>
                    <a:pt x="3090" y="53"/>
                    <a:pt x="2536" y="132"/>
                    <a:pt x="2021" y="211"/>
                  </a:cubicBezTo>
                  <a:cubicBezTo>
                    <a:pt x="1941" y="211"/>
                    <a:pt x="1862" y="290"/>
                    <a:pt x="1823" y="370"/>
                  </a:cubicBezTo>
                  <a:cubicBezTo>
                    <a:pt x="1704" y="884"/>
                    <a:pt x="1585" y="1399"/>
                    <a:pt x="1545" y="1954"/>
                  </a:cubicBezTo>
                  <a:cubicBezTo>
                    <a:pt x="1466" y="2469"/>
                    <a:pt x="1387" y="3142"/>
                    <a:pt x="1308" y="3776"/>
                  </a:cubicBezTo>
                  <a:lnTo>
                    <a:pt x="317" y="3855"/>
                  </a:lnTo>
                  <a:cubicBezTo>
                    <a:pt x="119" y="3855"/>
                    <a:pt x="0" y="3974"/>
                    <a:pt x="0" y="4172"/>
                  </a:cubicBezTo>
                  <a:cubicBezTo>
                    <a:pt x="40" y="4687"/>
                    <a:pt x="80" y="5123"/>
                    <a:pt x="159" y="5559"/>
                  </a:cubicBezTo>
                  <a:cubicBezTo>
                    <a:pt x="198" y="5876"/>
                    <a:pt x="357" y="5994"/>
                    <a:pt x="634" y="5994"/>
                  </a:cubicBezTo>
                  <a:cubicBezTo>
                    <a:pt x="793" y="5994"/>
                    <a:pt x="951" y="5955"/>
                    <a:pt x="1149" y="5915"/>
                  </a:cubicBezTo>
                  <a:cubicBezTo>
                    <a:pt x="1149" y="6232"/>
                    <a:pt x="1189" y="6470"/>
                    <a:pt x="1189" y="6747"/>
                  </a:cubicBezTo>
                  <a:cubicBezTo>
                    <a:pt x="1228" y="9480"/>
                    <a:pt x="1308" y="12174"/>
                    <a:pt x="1347" y="14947"/>
                  </a:cubicBezTo>
                  <a:cubicBezTo>
                    <a:pt x="1308" y="15581"/>
                    <a:pt x="1743" y="16175"/>
                    <a:pt x="2417" y="16294"/>
                  </a:cubicBezTo>
                  <a:cubicBezTo>
                    <a:pt x="2840" y="16393"/>
                    <a:pt x="3269" y="16441"/>
                    <a:pt x="3695" y="16441"/>
                  </a:cubicBezTo>
                  <a:cubicBezTo>
                    <a:pt x="4465" y="16441"/>
                    <a:pt x="5228" y="16283"/>
                    <a:pt x="5942" y="15977"/>
                  </a:cubicBezTo>
                  <a:cubicBezTo>
                    <a:pt x="6140" y="15898"/>
                    <a:pt x="6299" y="15818"/>
                    <a:pt x="6259" y="15581"/>
                  </a:cubicBezTo>
                  <a:cubicBezTo>
                    <a:pt x="6259" y="15541"/>
                    <a:pt x="6299" y="15501"/>
                    <a:pt x="6299" y="15501"/>
                  </a:cubicBezTo>
                  <a:cubicBezTo>
                    <a:pt x="6497" y="15422"/>
                    <a:pt x="6497" y="15224"/>
                    <a:pt x="6497" y="15066"/>
                  </a:cubicBezTo>
                  <a:cubicBezTo>
                    <a:pt x="6497" y="14590"/>
                    <a:pt x="6457" y="14155"/>
                    <a:pt x="6457" y="13719"/>
                  </a:cubicBezTo>
                  <a:cubicBezTo>
                    <a:pt x="6457" y="11976"/>
                    <a:pt x="6457" y="10233"/>
                    <a:pt x="6378" y="8490"/>
                  </a:cubicBezTo>
                  <a:cubicBezTo>
                    <a:pt x="6378" y="7500"/>
                    <a:pt x="6299" y="6470"/>
                    <a:pt x="6259" y="5440"/>
                  </a:cubicBezTo>
                  <a:lnTo>
                    <a:pt x="6457" y="5400"/>
                  </a:lnTo>
                  <a:cubicBezTo>
                    <a:pt x="6893" y="5361"/>
                    <a:pt x="7012" y="5202"/>
                    <a:pt x="6853" y="4727"/>
                  </a:cubicBezTo>
                  <a:cubicBezTo>
                    <a:pt x="6774" y="4410"/>
                    <a:pt x="6616" y="4053"/>
                    <a:pt x="6457" y="3737"/>
                  </a:cubicBezTo>
                  <a:cubicBezTo>
                    <a:pt x="6418" y="3539"/>
                    <a:pt x="6220" y="3420"/>
                    <a:pt x="6061" y="3420"/>
                  </a:cubicBezTo>
                  <a:lnTo>
                    <a:pt x="5308" y="3420"/>
                  </a:lnTo>
                  <a:cubicBezTo>
                    <a:pt x="5150" y="3420"/>
                    <a:pt x="5071" y="3380"/>
                    <a:pt x="5031" y="3222"/>
                  </a:cubicBezTo>
                  <a:cubicBezTo>
                    <a:pt x="4675" y="2271"/>
                    <a:pt x="4318" y="1320"/>
                    <a:pt x="3962" y="370"/>
                  </a:cubicBezTo>
                  <a:cubicBezTo>
                    <a:pt x="3962" y="330"/>
                    <a:pt x="3962" y="290"/>
                    <a:pt x="3962" y="290"/>
                  </a:cubicBezTo>
                  <a:cubicBezTo>
                    <a:pt x="3993" y="70"/>
                    <a:pt x="3875" y="0"/>
                    <a:pt x="3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000664" y="2049965"/>
              <a:ext cx="677325" cy="2130121"/>
            </a:xfrm>
            <a:custGeom>
              <a:avLst/>
              <a:gdLst/>
              <a:ahLst/>
              <a:cxnLst/>
              <a:rect l="l" t="t" r="r" b="b"/>
              <a:pathLst>
                <a:path w="2933" h="9224" extrusionOk="0">
                  <a:moveTo>
                    <a:pt x="1070" y="0"/>
                  </a:moveTo>
                  <a:cubicBezTo>
                    <a:pt x="833" y="0"/>
                    <a:pt x="635" y="79"/>
                    <a:pt x="437" y="198"/>
                  </a:cubicBezTo>
                  <a:cubicBezTo>
                    <a:pt x="159" y="436"/>
                    <a:pt x="1" y="792"/>
                    <a:pt x="1" y="1149"/>
                  </a:cubicBezTo>
                  <a:lnTo>
                    <a:pt x="1" y="4595"/>
                  </a:lnTo>
                  <a:cubicBezTo>
                    <a:pt x="41" y="5308"/>
                    <a:pt x="80" y="6496"/>
                    <a:pt x="159" y="7724"/>
                  </a:cubicBezTo>
                  <a:cubicBezTo>
                    <a:pt x="225" y="8702"/>
                    <a:pt x="665" y="9224"/>
                    <a:pt x="1459" y="9224"/>
                  </a:cubicBezTo>
                  <a:cubicBezTo>
                    <a:pt x="1630" y="9224"/>
                    <a:pt x="1817" y="9200"/>
                    <a:pt x="2021" y="9151"/>
                  </a:cubicBezTo>
                  <a:cubicBezTo>
                    <a:pt x="2298" y="9111"/>
                    <a:pt x="2536" y="8913"/>
                    <a:pt x="2576" y="8596"/>
                  </a:cubicBezTo>
                  <a:cubicBezTo>
                    <a:pt x="2813" y="7804"/>
                    <a:pt x="2932" y="7011"/>
                    <a:pt x="2932" y="6180"/>
                  </a:cubicBezTo>
                  <a:cubicBezTo>
                    <a:pt x="2932" y="5863"/>
                    <a:pt x="2932" y="5506"/>
                    <a:pt x="2932" y="5150"/>
                  </a:cubicBezTo>
                  <a:cubicBezTo>
                    <a:pt x="2893" y="3803"/>
                    <a:pt x="2695" y="2456"/>
                    <a:pt x="2576" y="1109"/>
                  </a:cubicBezTo>
                  <a:cubicBezTo>
                    <a:pt x="2576" y="594"/>
                    <a:pt x="2259" y="198"/>
                    <a:pt x="1784" y="79"/>
                  </a:cubicBezTo>
                  <a:cubicBezTo>
                    <a:pt x="1546" y="0"/>
                    <a:pt x="1308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854482" y="1747905"/>
              <a:ext cx="91680" cy="128398"/>
            </a:xfrm>
            <a:custGeom>
              <a:avLst/>
              <a:gdLst/>
              <a:ahLst/>
              <a:cxnLst/>
              <a:rect l="l" t="t" r="r" b="b"/>
              <a:pathLst>
                <a:path w="397" h="556" extrusionOk="0">
                  <a:moveTo>
                    <a:pt x="159" y="1"/>
                  </a:moveTo>
                  <a:cubicBezTo>
                    <a:pt x="79" y="80"/>
                    <a:pt x="0" y="159"/>
                    <a:pt x="0" y="199"/>
                  </a:cubicBezTo>
                  <a:cubicBezTo>
                    <a:pt x="79" y="318"/>
                    <a:pt x="159" y="437"/>
                    <a:pt x="238" y="555"/>
                  </a:cubicBezTo>
                  <a:cubicBezTo>
                    <a:pt x="317" y="397"/>
                    <a:pt x="396" y="278"/>
                    <a:pt x="357" y="239"/>
                  </a:cubicBezTo>
                  <a:cubicBezTo>
                    <a:pt x="317" y="159"/>
                    <a:pt x="238" y="80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708070" y="1720655"/>
              <a:ext cx="100918" cy="146411"/>
            </a:xfrm>
            <a:custGeom>
              <a:avLst/>
              <a:gdLst/>
              <a:ahLst/>
              <a:cxnLst/>
              <a:rect l="l" t="t" r="r" b="b"/>
              <a:pathLst>
                <a:path w="437" h="634" extrusionOk="0">
                  <a:moveTo>
                    <a:pt x="159" y="0"/>
                  </a:moveTo>
                  <a:cubicBezTo>
                    <a:pt x="0" y="0"/>
                    <a:pt x="40" y="198"/>
                    <a:pt x="80" y="317"/>
                  </a:cubicBezTo>
                  <a:cubicBezTo>
                    <a:pt x="80" y="357"/>
                    <a:pt x="80" y="396"/>
                    <a:pt x="119" y="475"/>
                  </a:cubicBezTo>
                  <a:cubicBezTo>
                    <a:pt x="159" y="515"/>
                    <a:pt x="238" y="594"/>
                    <a:pt x="317" y="634"/>
                  </a:cubicBezTo>
                  <a:lnTo>
                    <a:pt x="436" y="436"/>
                  </a:lnTo>
                  <a:cubicBezTo>
                    <a:pt x="436" y="357"/>
                    <a:pt x="436" y="277"/>
                    <a:pt x="396" y="238"/>
                  </a:cubicBezTo>
                  <a:cubicBezTo>
                    <a:pt x="357" y="198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570895" y="1711418"/>
              <a:ext cx="109924" cy="180820"/>
            </a:xfrm>
            <a:custGeom>
              <a:avLst/>
              <a:gdLst/>
              <a:ahLst/>
              <a:cxnLst/>
              <a:rect l="l" t="t" r="r" b="b"/>
              <a:pathLst>
                <a:path w="476" h="783" extrusionOk="0">
                  <a:moveTo>
                    <a:pt x="119" y="0"/>
                  </a:moveTo>
                  <a:cubicBezTo>
                    <a:pt x="0" y="238"/>
                    <a:pt x="0" y="515"/>
                    <a:pt x="119" y="753"/>
                  </a:cubicBezTo>
                  <a:cubicBezTo>
                    <a:pt x="159" y="773"/>
                    <a:pt x="198" y="783"/>
                    <a:pt x="238" y="783"/>
                  </a:cubicBezTo>
                  <a:cubicBezTo>
                    <a:pt x="277" y="783"/>
                    <a:pt x="317" y="773"/>
                    <a:pt x="357" y="753"/>
                  </a:cubicBezTo>
                  <a:cubicBezTo>
                    <a:pt x="476" y="595"/>
                    <a:pt x="317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" name="Google Shape;264;p15"/>
          <p:cNvSpPr/>
          <p:nvPr/>
        </p:nvSpPr>
        <p:spPr>
          <a:xfrm>
            <a:off x="901902" y="6447295"/>
            <a:ext cx="340601" cy="328888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5"/>
          <p:cNvSpPr/>
          <p:nvPr/>
        </p:nvSpPr>
        <p:spPr>
          <a:xfrm rot="4027620">
            <a:off x="2592" y="5636878"/>
            <a:ext cx="512489" cy="38012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5"/>
          <p:cNvSpPr/>
          <p:nvPr/>
        </p:nvSpPr>
        <p:spPr>
          <a:xfrm>
            <a:off x="167468" y="6349634"/>
            <a:ext cx="208883" cy="25249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5"/>
          <p:cNvSpPr/>
          <p:nvPr/>
        </p:nvSpPr>
        <p:spPr>
          <a:xfrm>
            <a:off x="420755" y="5600846"/>
            <a:ext cx="365896" cy="309308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5"/>
          <p:cNvSpPr/>
          <p:nvPr/>
        </p:nvSpPr>
        <p:spPr>
          <a:xfrm>
            <a:off x="376363" y="6602121"/>
            <a:ext cx="186131" cy="19639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9" hasCustomPrompt="1"/>
          </p:nvPr>
        </p:nvSpPr>
        <p:spPr>
          <a:xfrm>
            <a:off x="3302700" y="1356945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13" hasCustomPrompt="1"/>
          </p:nvPr>
        </p:nvSpPr>
        <p:spPr>
          <a:xfrm>
            <a:off x="7690000" y="1357045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14" hasCustomPrompt="1"/>
          </p:nvPr>
        </p:nvSpPr>
        <p:spPr>
          <a:xfrm>
            <a:off x="3302717" y="3774512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15" hasCustomPrompt="1"/>
          </p:nvPr>
        </p:nvSpPr>
        <p:spPr>
          <a:xfrm>
            <a:off x="7690017" y="3774512"/>
            <a:ext cx="1199200" cy="11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8441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">
  <p:cSld name="Three columns 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1482368" y="3246400"/>
            <a:ext cx="2292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subTitle" idx="2"/>
          </p:nvPr>
        </p:nvSpPr>
        <p:spPr>
          <a:xfrm>
            <a:off x="1482367" y="3764400"/>
            <a:ext cx="2292800" cy="1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4950095" y="3246400"/>
            <a:ext cx="2290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4"/>
          </p:nvPr>
        </p:nvSpPr>
        <p:spPr>
          <a:xfrm>
            <a:off x="4950091" y="3764400"/>
            <a:ext cx="2290800" cy="1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8416841" y="3246400"/>
            <a:ext cx="2290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6"/>
          </p:nvPr>
        </p:nvSpPr>
        <p:spPr>
          <a:xfrm>
            <a:off x="8416835" y="3764400"/>
            <a:ext cx="2290800" cy="1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81" name="Google Shape;281;p16"/>
          <p:cNvGrpSpPr/>
          <p:nvPr/>
        </p:nvGrpSpPr>
        <p:grpSpPr>
          <a:xfrm>
            <a:off x="854273" y="84888"/>
            <a:ext cx="439779" cy="407104"/>
            <a:chOff x="1412390" y="2258211"/>
            <a:chExt cx="620689" cy="574573"/>
          </a:xfrm>
        </p:grpSpPr>
        <p:sp>
          <p:nvSpPr>
            <p:cNvPr id="282" name="Google Shape;282;p16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" name="Google Shape;285;p16"/>
          <p:cNvSpPr/>
          <p:nvPr/>
        </p:nvSpPr>
        <p:spPr>
          <a:xfrm>
            <a:off x="104628" y="186515"/>
            <a:ext cx="698337" cy="518015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6"/>
          <p:cNvSpPr/>
          <p:nvPr/>
        </p:nvSpPr>
        <p:spPr>
          <a:xfrm rot="-7381728">
            <a:off x="928299" y="609573"/>
            <a:ext cx="291743" cy="39534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7" name="Google Shape;287;p16"/>
          <p:cNvGrpSpPr/>
          <p:nvPr/>
        </p:nvGrpSpPr>
        <p:grpSpPr>
          <a:xfrm>
            <a:off x="353688" y="720392"/>
            <a:ext cx="340760" cy="376893"/>
            <a:chOff x="5414907" y="2017485"/>
            <a:chExt cx="220338" cy="243702"/>
          </a:xfrm>
        </p:grpSpPr>
        <p:sp>
          <p:nvSpPr>
            <p:cNvPr id="288" name="Google Shape;288;p16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1" name="Google Shape;291;p16"/>
          <p:cNvSpPr/>
          <p:nvPr/>
        </p:nvSpPr>
        <p:spPr>
          <a:xfrm>
            <a:off x="11001368" y="5769571"/>
            <a:ext cx="591232" cy="570899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6"/>
          <p:cNvSpPr/>
          <p:nvPr/>
        </p:nvSpPr>
        <p:spPr>
          <a:xfrm rot="10800000" flipH="1">
            <a:off x="11310038" y="5539802"/>
            <a:ext cx="556377" cy="355153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6"/>
          <p:cNvSpPr/>
          <p:nvPr/>
        </p:nvSpPr>
        <p:spPr>
          <a:xfrm>
            <a:off x="11248829" y="6458722"/>
            <a:ext cx="230644" cy="2787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6"/>
          <p:cNvSpPr/>
          <p:nvPr/>
        </p:nvSpPr>
        <p:spPr>
          <a:xfrm>
            <a:off x="11659751" y="6272082"/>
            <a:ext cx="439812" cy="371741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6"/>
          <p:cNvSpPr/>
          <p:nvPr/>
        </p:nvSpPr>
        <p:spPr>
          <a:xfrm>
            <a:off x="11068528" y="6515284"/>
            <a:ext cx="137048" cy="165661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151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 + numbers">
  <p:cSld name="Three columns text + number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1"/>
          </p:nvPr>
        </p:nvSpPr>
        <p:spPr>
          <a:xfrm>
            <a:off x="1482368" y="4051767"/>
            <a:ext cx="2292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2"/>
          </p:nvPr>
        </p:nvSpPr>
        <p:spPr>
          <a:xfrm>
            <a:off x="1482367" y="4569767"/>
            <a:ext cx="2292800" cy="1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3"/>
          </p:nvPr>
        </p:nvSpPr>
        <p:spPr>
          <a:xfrm>
            <a:off x="4950095" y="4051767"/>
            <a:ext cx="2290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4"/>
          </p:nvPr>
        </p:nvSpPr>
        <p:spPr>
          <a:xfrm>
            <a:off x="4950091" y="4569767"/>
            <a:ext cx="2290800" cy="1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5"/>
          </p:nvPr>
        </p:nvSpPr>
        <p:spPr>
          <a:xfrm>
            <a:off x="8416841" y="4051767"/>
            <a:ext cx="22908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6"/>
          </p:nvPr>
        </p:nvSpPr>
        <p:spPr>
          <a:xfrm>
            <a:off x="8416835" y="4569767"/>
            <a:ext cx="2290800" cy="1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04" name="Google Shape;304;p17"/>
          <p:cNvGrpSpPr/>
          <p:nvPr/>
        </p:nvGrpSpPr>
        <p:grpSpPr>
          <a:xfrm>
            <a:off x="854273" y="84888"/>
            <a:ext cx="439779" cy="407104"/>
            <a:chOff x="1412390" y="2258211"/>
            <a:chExt cx="620689" cy="574573"/>
          </a:xfrm>
        </p:grpSpPr>
        <p:sp>
          <p:nvSpPr>
            <p:cNvPr id="305" name="Google Shape;305;p17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7"/>
          <p:cNvSpPr/>
          <p:nvPr/>
        </p:nvSpPr>
        <p:spPr>
          <a:xfrm>
            <a:off x="104628" y="186515"/>
            <a:ext cx="698337" cy="518015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7"/>
          <p:cNvSpPr/>
          <p:nvPr/>
        </p:nvSpPr>
        <p:spPr>
          <a:xfrm rot="-7381728">
            <a:off x="928299" y="609573"/>
            <a:ext cx="291743" cy="395345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0" name="Google Shape;310;p17"/>
          <p:cNvGrpSpPr/>
          <p:nvPr/>
        </p:nvGrpSpPr>
        <p:grpSpPr>
          <a:xfrm>
            <a:off x="353688" y="720392"/>
            <a:ext cx="340760" cy="376893"/>
            <a:chOff x="5414907" y="2017485"/>
            <a:chExt cx="220338" cy="243702"/>
          </a:xfrm>
        </p:grpSpPr>
        <p:sp>
          <p:nvSpPr>
            <p:cNvPr id="311" name="Google Shape;311;p17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17"/>
          <p:cNvSpPr/>
          <p:nvPr/>
        </p:nvSpPr>
        <p:spPr>
          <a:xfrm>
            <a:off x="11001368" y="5769571"/>
            <a:ext cx="591232" cy="570899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7"/>
          <p:cNvSpPr/>
          <p:nvPr/>
        </p:nvSpPr>
        <p:spPr>
          <a:xfrm rot="10800000" flipH="1">
            <a:off x="11310038" y="5539802"/>
            <a:ext cx="556377" cy="355153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7"/>
          <p:cNvSpPr/>
          <p:nvPr/>
        </p:nvSpPr>
        <p:spPr>
          <a:xfrm>
            <a:off x="11248829" y="6458722"/>
            <a:ext cx="230644" cy="2787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7"/>
          <p:cNvSpPr/>
          <p:nvPr/>
        </p:nvSpPr>
        <p:spPr>
          <a:xfrm>
            <a:off x="11659751" y="6272082"/>
            <a:ext cx="439812" cy="371741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7"/>
          <p:cNvSpPr/>
          <p:nvPr/>
        </p:nvSpPr>
        <p:spPr>
          <a:xfrm>
            <a:off x="11068528" y="6515284"/>
            <a:ext cx="137048" cy="165661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7"/>
          <p:cNvSpPr txBox="1">
            <a:spLocks noGrp="1"/>
          </p:cNvSpPr>
          <p:nvPr>
            <p:ph type="title" idx="7" hasCustomPrompt="1"/>
          </p:nvPr>
        </p:nvSpPr>
        <p:spPr>
          <a:xfrm>
            <a:off x="4433100" y="2747251"/>
            <a:ext cx="33248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0" name="Google Shape;320;p17"/>
          <p:cNvSpPr txBox="1">
            <a:spLocks noGrp="1"/>
          </p:cNvSpPr>
          <p:nvPr>
            <p:ph type="title" idx="8" hasCustomPrompt="1"/>
          </p:nvPr>
        </p:nvSpPr>
        <p:spPr>
          <a:xfrm>
            <a:off x="7899833" y="2747251"/>
            <a:ext cx="33248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7"/>
          <p:cNvSpPr txBox="1">
            <a:spLocks noGrp="1"/>
          </p:cNvSpPr>
          <p:nvPr>
            <p:ph type="title" idx="9" hasCustomPrompt="1"/>
          </p:nvPr>
        </p:nvSpPr>
        <p:spPr>
          <a:xfrm>
            <a:off x="966367" y="2747251"/>
            <a:ext cx="33248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08759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6090600" y="1356933"/>
            <a:ext cx="5150400" cy="47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432740" y="6279553"/>
            <a:ext cx="589227" cy="448915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249040" y="6002104"/>
            <a:ext cx="358096" cy="331491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43401" y="6450439"/>
            <a:ext cx="460791" cy="341787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9"/>
          <p:cNvSpPr/>
          <p:nvPr/>
        </p:nvSpPr>
        <p:spPr>
          <a:xfrm>
            <a:off x="1107009" y="6396022"/>
            <a:ext cx="167355" cy="17658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9"/>
          <p:cNvSpPr/>
          <p:nvPr/>
        </p:nvSpPr>
        <p:spPr>
          <a:xfrm>
            <a:off x="959731" y="6634911"/>
            <a:ext cx="101405" cy="9355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11556672" y="100311"/>
            <a:ext cx="347249" cy="470563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9"/>
          <p:cNvSpPr/>
          <p:nvPr/>
        </p:nvSpPr>
        <p:spPr>
          <a:xfrm>
            <a:off x="11317568" y="126322"/>
            <a:ext cx="187816" cy="22702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9"/>
          <p:cNvSpPr/>
          <p:nvPr/>
        </p:nvSpPr>
        <p:spPr>
          <a:xfrm>
            <a:off x="11240965" y="317827"/>
            <a:ext cx="187816" cy="22702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9"/>
          <p:cNvSpPr/>
          <p:nvPr/>
        </p:nvSpPr>
        <p:spPr>
          <a:xfrm rot="1789419">
            <a:off x="11691312" y="667733"/>
            <a:ext cx="328995" cy="278113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11847693" y="390944"/>
            <a:ext cx="236747" cy="261851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1122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s">
  <p:cSld name="Device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6" name="Google Shape;426;p21"/>
          <p:cNvSpPr txBox="1">
            <a:spLocks noGrp="1"/>
          </p:cNvSpPr>
          <p:nvPr>
            <p:ph type="subTitle" idx="1"/>
          </p:nvPr>
        </p:nvSpPr>
        <p:spPr>
          <a:xfrm>
            <a:off x="7377500" y="3448525"/>
            <a:ext cx="2894000" cy="14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3349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s 2">
  <p:cSld name="Devices 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9" name="Google Shape;429;p22"/>
          <p:cNvSpPr txBox="1">
            <a:spLocks noGrp="1"/>
          </p:cNvSpPr>
          <p:nvPr>
            <p:ph type="subTitle" idx="1"/>
          </p:nvPr>
        </p:nvSpPr>
        <p:spPr>
          <a:xfrm>
            <a:off x="2888913" y="3584828"/>
            <a:ext cx="28940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29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175633" y="3885917"/>
            <a:ext cx="7840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175633" y="5008317"/>
            <a:ext cx="7840800" cy="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528200" y="1468600"/>
            <a:ext cx="5135600" cy="2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84462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s 3">
  <p:cSld name="Devices 3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ubTitle" idx="1"/>
          </p:nvPr>
        </p:nvSpPr>
        <p:spPr>
          <a:xfrm>
            <a:off x="5999231" y="3584828"/>
            <a:ext cx="28940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504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Title and small text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5" name="Google Shape;435;p24"/>
          <p:cNvSpPr/>
          <p:nvPr/>
        </p:nvSpPr>
        <p:spPr>
          <a:xfrm rot="-9839136">
            <a:off x="11375038" y="5632623"/>
            <a:ext cx="556351" cy="355136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6" name="Google Shape;436;p24"/>
          <p:cNvGrpSpPr/>
          <p:nvPr/>
        </p:nvGrpSpPr>
        <p:grpSpPr>
          <a:xfrm>
            <a:off x="11680862" y="6527318"/>
            <a:ext cx="210799" cy="217485"/>
            <a:chOff x="6109266" y="2958701"/>
            <a:chExt cx="158099" cy="163114"/>
          </a:xfrm>
        </p:grpSpPr>
        <p:sp>
          <p:nvSpPr>
            <p:cNvPr id="437" name="Google Shape;437;p2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24"/>
          <p:cNvSpPr/>
          <p:nvPr/>
        </p:nvSpPr>
        <p:spPr>
          <a:xfrm>
            <a:off x="11116018" y="6281931"/>
            <a:ext cx="255071" cy="25254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 rot="2700000">
            <a:off x="11188289" y="6608527"/>
            <a:ext cx="179128" cy="177356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11493366" y="5958417"/>
            <a:ext cx="582725" cy="563707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 flipH="1">
            <a:off x="26285" y="73135"/>
            <a:ext cx="831360" cy="688591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68202" y="806162"/>
            <a:ext cx="181223" cy="1911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332867" y="806161"/>
            <a:ext cx="109808" cy="10129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/>
          <p:nvPr/>
        </p:nvSpPr>
        <p:spPr>
          <a:xfrm>
            <a:off x="298039" y="1028135"/>
            <a:ext cx="287861" cy="28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4"/>
          <p:cNvSpPr/>
          <p:nvPr/>
        </p:nvSpPr>
        <p:spPr>
          <a:xfrm rot="1560689">
            <a:off x="472147" y="852386"/>
            <a:ext cx="498935" cy="370079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1"/>
          </p:nvPr>
        </p:nvSpPr>
        <p:spPr>
          <a:xfrm>
            <a:off x="1203703" y="3348139"/>
            <a:ext cx="32620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16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title"/>
          </p:nvPr>
        </p:nvSpPr>
        <p:spPr>
          <a:xfrm>
            <a:off x="4142533" y="1263100"/>
            <a:ext cx="3886000" cy="12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51" name="Google Shape;451;p25"/>
          <p:cNvGrpSpPr/>
          <p:nvPr/>
        </p:nvGrpSpPr>
        <p:grpSpPr>
          <a:xfrm>
            <a:off x="436656" y="436467"/>
            <a:ext cx="1011925" cy="972144"/>
            <a:chOff x="7047366" y="2801445"/>
            <a:chExt cx="753220" cy="723609"/>
          </a:xfrm>
        </p:grpSpPr>
        <p:sp>
          <p:nvSpPr>
            <p:cNvPr id="452" name="Google Shape;452;p25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25"/>
          <p:cNvSpPr/>
          <p:nvPr/>
        </p:nvSpPr>
        <p:spPr>
          <a:xfrm rot="1911286">
            <a:off x="545952" y="1399621"/>
            <a:ext cx="556381" cy="355156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25"/>
          <p:cNvSpPr/>
          <p:nvPr/>
        </p:nvSpPr>
        <p:spPr>
          <a:xfrm rot="2370212">
            <a:off x="1610529" y="944027"/>
            <a:ext cx="205521" cy="21685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25"/>
          <p:cNvSpPr/>
          <p:nvPr/>
        </p:nvSpPr>
        <p:spPr>
          <a:xfrm rot="2370212">
            <a:off x="1759058" y="762059"/>
            <a:ext cx="124532" cy="11488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5"/>
          <p:cNvSpPr/>
          <p:nvPr/>
        </p:nvSpPr>
        <p:spPr>
          <a:xfrm rot="2370212">
            <a:off x="1401561" y="387498"/>
            <a:ext cx="326459" cy="32322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3" name="Google Shape;483;p25"/>
          <p:cNvGrpSpPr/>
          <p:nvPr/>
        </p:nvGrpSpPr>
        <p:grpSpPr>
          <a:xfrm rot="-1977460">
            <a:off x="555813" y="5603821"/>
            <a:ext cx="442600" cy="964652"/>
            <a:chOff x="3802335" y="3241869"/>
            <a:chExt cx="384392" cy="837867"/>
          </a:xfrm>
        </p:grpSpPr>
        <p:sp>
          <p:nvSpPr>
            <p:cNvPr id="484" name="Google Shape;484;p25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5"/>
          <p:cNvSpPr/>
          <p:nvPr/>
        </p:nvSpPr>
        <p:spPr>
          <a:xfrm>
            <a:off x="1154156" y="6120727"/>
            <a:ext cx="401947" cy="302620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5"/>
          <p:cNvSpPr/>
          <p:nvPr/>
        </p:nvSpPr>
        <p:spPr>
          <a:xfrm rot="10142416">
            <a:off x="231901" y="5290892"/>
            <a:ext cx="556368" cy="355147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3" name="Google Shape;493;p25"/>
          <p:cNvGrpSpPr/>
          <p:nvPr/>
        </p:nvGrpSpPr>
        <p:grpSpPr>
          <a:xfrm rot="3098527">
            <a:off x="264134" y="6210378"/>
            <a:ext cx="283636" cy="292633"/>
            <a:chOff x="6109266" y="2958701"/>
            <a:chExt cx="158099" cy="163114"/>
          </a:xfrm>
        </p:grpSpPr>
        <p:sp>
          <p:nvSpPr>
            <p:cNvPr id="494" name="Google Shape;494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7" name="Google Shape;497;p25"/>
          <p:cNvGrpSpPr/>
          <p:nvPr/>
        </p:nvGrpSpPr>
        <p:grpSpPr>
          <a:xfrm>
            <a:off x="10756211" y="5459521"/>
            <a:ext cx="744628" cy="951905"/>
            <a:chOff x="4444590" y="1528318"/>
            <a:chExt cx="2618243" cy="3347064"/>
          </a:xfrm>
        </p:grpSpPr>
        <p:sp>
          <p:nvSpPr>
            <p:cNvPr id="498" name="Google Shape;498;p25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0" name="Google Shape;510;p25"/>
          <p:cNvGrpSpPr/>
          <p:nvPr/>
        </p:nvGrpSpPr>
        <p:grpSpPr>
          <a:xfrm rot="9900132">
            <a:off x="11366218" y="5111146"/>
            <a:ext cx="283636" cy="292633"/>
            <a:chOff x="6109266" y="2958701"/>
            <a:chExt cx="158099" cy="163114"/>
          </a:xfrm>
        </p:grpSpPr>
        <p:sp>
          <p:nvSpPr>
            <p:cNvPr id="511" name="Google Shape;511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4" name="Google Shape;514;p25"/>
          <p:cNvSpPr/>
          <p:nvPr/>
        </p:nvSpPr>
        <p:spPr>
          <a:xfrm>
            <a:off x="11474746" y="337988"/>
            <a:ext cx="230644" cy="2787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5"/>
          <p:cNvSpPr/>
          <p:nvPr/>
        </p:nvSpPr>
        <p:spPr>
          <a:xfrm rot="1617188">
            <a:off x="11737957" y="557088"/>
            <a:ext cx="148268" cy="17924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5"/>
          <p:cNvSpPr/>
          <p:nvPr/>
        </p:nvSpPr>
        <p:spPr>
          <a:xfrm rot="5034885">
            <a:off x="10777075" y="5047606"/>
            <a:ext cx="565880" cy="419735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5"/>
          <p:cNvSpPr/>
          <p:nvPr/>
        </p:nvSpPr>
        <p:spPr>
          <a:xfrm>
            <a:off x="11581446" y="6217304"/>
            <a:ext cx="230644" cy="2787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8" name="Google Shape;518;p25"/>
          <p:cNvGrpSpPr/>
          <p:nvPr/>
        </p:nvGrpSpPr>
        <p:grpSpPr>
          <a:xfrm>
            <a:off x="10897849" y="553673"/>
            <a:ext cx="690185" cy="519611"/>
            <a:chOff x="6530133" y="2132672"/>
            <a:chExt cx="567275" cy="427077"/>
          </a:xfrm>
        </p:grpSpPr>
        <p:sp>
          <p:nvSpPr>
            <p:cNvPr id="519" name="Google Shape;519;p2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1" name="Google Shape;521;p25"/>
          <p:cNvSpPr/>
          <p:nvPr/>
        </p:nvSpPr>
        <p:spPr>
          <a:xfrm>
            <a:off x="11171651" y="1073294"/>
            <a:ext cx="416375" cy="402785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5"/>
          <p:cNvSpPr/>
          <p:nvPr/>
        </p:nvSpPr>
        <p:spPr>
          <a:xfrm rot="10142416">
            <a:off x="10586601" y="371525"/>
            <a:ext cx="556368" cy="355147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5"/>
          <p:cNvSpPr txBox="1">
            <a:spLocks noGrp="1"/>
          </p:cNvSpPr>
          <p:nvPr>
            <p:ph type="subTitle" idx="1"/>
          </p:nvPr>
        </p:nvSpPr>
        <p:spPr>
          <a:xfrm>
            <a:off x="2809200" y="3769533"/>
            <a:ext cx="65612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6769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6" name="Google Shape;526;p26"/>
          <p:cNvSpPr/>
          <p:nvPr/>
        </p:nvSpPr>
        <p:spPr>
          <a:xfrm>
            <a:off x="353507" y="741929"/>
            <a:ext cx="357404" cy="345112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6"/>
          <p:cNvSpPr/>
          <p:nvPr/>
        </p:nvSpPr>
        <p:spPr>
          <a:xfrm>
            <a:off x="620998" y="247890"/>
            <a:ext cx="382012" cy="287612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6"/>
          <p:cNvSpPr/>
          <p:nvPr/>
        </p:nvSpPr>
        <p:spPr>
          <a:xfrm rot="3061618">
            <a:off x="490759" y="453242"/>
            <a:ext cx="528756" cy="337521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6"/>
          <p:cNvSpPr/>
          <p:nvPr/>
        </p:nvSpPr>
        <p:spPr>
          <a:xfrm rot="10518253">
            <a:off x="96028" y="1003865"/>
            <a:ext cx="195323" cy="20609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6"/>
          <p:cNvSpPr/>
          <p:nvPr/>
        </p:nvSpPr>
        <p:spPr>
          <a:xfrm rot="10518253">
            <a:off x="154291" y="67992"/>
            <a:ext cx="310260" cy="3071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1" name="Google Shape;531;p26"/>
          <p:cNvGrpSpPr/>
          <p:nvPr/>
        </p:nvGrpSpPr>
        <p:grpSpPr>
          <a:xfrm>
            <a:off x="11987" y="473342"/>
            <a:ext cx="305636" cy="315353"/>
            <a:chOff x="6109266" y="2958701"/>
            <a:chExt cx="158099" cy="163114"/>
          </a:xfrm>
        </p:grpSpPr>
        <p:sp>
          <p:nvSpPr>
            <p:cNvPr id="532" name="Google Shape;532;p26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4755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37" name="Google Shape;537;p27"/>
          <p:cNvGrpSpPr/>
          <p:nvPr/>
        </p:nvGrpSpPr>
        <p:grpSpPr>
          <a:xfrm>
            <a:off x="10795767" y="74841"/>
            <a:ext cx="379365" cy="351179"/>
            <a:chOff x="1412390" y="2258211"/>
            <a:chExt cx="620689" cy="574573"/>
          </a:xfrm>
        </p:grpSpPr>
        <p:sp>
          <p:nvSpPr>
            <p:cNvPr id="538" name="Google Shape;538;p27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7"/>
          <p:cNvSpPr/>
          <p:nvPr/>
        </p:nvSpPr>
        <p:spPr>
          <a:xfrm rot="-10646460">
            <a:off x="11697935" y="154289"/>
            <a:ext cx="288076" cy="388923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1365997" y="157033"/>
            <a:ext cx="177307" cy="18708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1250857" y="378600"/>
            <a:ext cx="107436" cy="9911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 rot="2103638" flipH="1">
            <a:off x="11214649" y="659496"/>
            <a:ext cx="480000" cy="3064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353539" y="6236996"/>
            <a:ext cx="615387" cy="468776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283457" y="6578199"/>
            <a:ext cx="174777" cy="184412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05667" y="6609578"/>
            <a:ext cx="105904" cy="9770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929249" y="6520996"/>
            <a:ext cx="277624" cy="27487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186737" y="5951272"/>
            <a:ext cx="353995" cy="34244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/>
          <p:nvPr/>
        </p:nvSpPr>
        <p:spPr>
          <a:xfrm rot="10400195">
            <a:off x="302533" y="5641856"/>
            <a:ext cx="481247" cy="356928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11534148" y="603621"/>
            <a:ext cx="533161" cy="401388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2370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4" name="Google Shape;554;p28"/>
          <p:cNvSpPr/>
          <p:nvPr/>
        </p:nvSpPr>
        <p:spPr>
          <a:xfrm rot="-3217822" flipH="1">
            <a:off x="11292984" y="820827"/>
            <a:ext cx="723621" cy="551264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 rot="10603370">
            <a:off x="10896693" y="389384"/>
            <a:ext cx="556384" cy="355157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 rot="-8617878" flipH="1">
            <a:off x="11354194" y="533019"/>
            <a:ext cx="205519" cy="21684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 rot="-8617878" flipH="1">
            <a:off x="11185388" y="619556"/>
            <a:ext cx="124531" cy="11488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 rot="-8617878" flipH="1">
            <a:off x="10759597" y="160412"/>
            <a:ext cx="326456" cy="32322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9" name="Google Shape;559;p28"/>
          <p:cNvGrpSpPr/>
          <p:nvPr/>
        </p:nvGrpSpPr>
        <p:grpSpPr>
          <a:xfrm rot="-3217784" flipH="1">
            <a:off x="11142255" y="806802"/>
            <a:ext cx="210797" cy="217484"/>
            <a:chOff x="6109266" y="2958701"/>
            <a:chExt cx="158099" cy="163114"/>
          </a:xfrm>
        </p:grpSpPr>
        <p:sp>
          <p:nvSpPr>
            <p:cNvPr id="560" name="Google Shape;560;p28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3" name="Google Shape;563;p28"/>
          <p:cNvSpPr/>
          <p:nvPr/>
        </p:nvSpPr>
        <p:spPr>
          <a:xfrm rot="-3216764" flipH="1">
            <a:off x="11540211" y="221639"/>
            <a:ext cx="416391" cy="4028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8"/>
          <p:cNvSpPr/>
          <p:nvPr/>
        </p:nvSpPr>
        <p:spPr>
          <a:xfrm>
            <a:off x="545546" y="6262122"/>
            <a:ext cx="230644" cy="2787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5" name="Google Shape;565;p28"/>
          <p:cNvGrpSpPr/>
          <p:nvPr/>
        </p:nvGrpSpPr>
        <p:grpSpPr>
          <a:xfrm>
            <a:off x="99471" y="6262125"/>
            <a:ext cx="337059" cy="372864"/>
            <a:chOff x="5414907" y="2017485"/>
            <a:chExt cx="220338" cy="243702"/>
          </a:xfrm>
        </p:grpSpPr>
        <p:sp>
          <p:nvSpPr>
            <p:cNvPr id="566" name="Google Shape;566;p28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9" name="Google Shape;569;p28"/>
          <p:cNvSpPr/>
          <p:nvPr/>
        </p:nvSpPr>
        <p:spPr>
          <a:xfrm rot="899883">
            <a:off x="866569" y="6315412"/>
            <a:ext cx="333932" cy="45083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519785" y="5794709"/>
            <a:ext cx="404065" cy="341575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263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4933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6" name="Google Shape;706;p31"/>
          <p:cNvSpPr txBox="1">
            <a:spLocks noGrp="1"/>
          </p:cNvSpPr>
          <p:nvPr>
            <p:ph type="subTitle" idx="1"/>
          </p:nvPr>
        </p:nvSpPr>
        <p:spPr>
          <a:xfrm>
            <a:off x="950967" y="1450833"/>
            <a:ext cx="5000000" cy="46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7" name="Google Shape;707;p31"/>
          <p:cNvSpPr txBox="1">
            <a:spLocks noGrp="1"/>
          </p:cNvSpPr>
          <p:nvPr>
            <p:ph type="subTitle" idx="2"/>
          </p:nvPr>
        </p:nvSpPr>
        <p:spPr>
          <a:xfrm>
            <a:off x="6241033" y="1450833"/>
            <a:ext cx="5000000" cy="46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8" name="Google Shape;708;p31"/>
          <p:cNvSpPr/>
          <p:nvPr/>
        </p:nvSpPr>
        <p:spPr>
          <a:xfrm>
            <a:off x="103634" y="159642"/>
            <a:ext cx="830089" cy="632407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31"/>
          <p:cNvSpPr/>
          <p:nvPr/>
        </p:nvSpPr>
        <p:spPr>
          <a:xfrm rot="1709227">
            <a:off x="-87351" y="813494"/>
            <a:ext cx="748453" cy="555157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31"/>
          <p:cNvSpPr/>
          <p:nvPr/>
        </p:nvSpPr>
        <p:spPr>
          <a:xfrm>
            <a:off x="645841" y="735133"/>
            <a:ext cx="193001" cy="2332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31"/>
          <p:cNvSpPr/>
          <p:nvPr/>
        </p:nvSpPr>
        <p:spPr>
          <a:xfrm>
            <a:off x="452841" y="934857"/>
            <a:ext cx="193001" cy="23329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31"/>
          <p:cNvSpPr/>
          <p:nvPr/>
        </p:nvSpPr>
        <p:spPr>
          <a:xfrm>
            <a:off x="1057112" y="115933"/>
            <a:ext cx="368096" cy="346775"/>
          </a:xfrm>
          <a:custGeom>
            <a:avLst/>
            <a:gdLst/>
            <a:ahLst/>
            <a:cxnLst/>
            <a:rect l="l" t="t" r="r" b="b"/>
            <a:pathLst>
              <a:path w="7924" h="7465" extrusionOk="0">
                <a:moveTo>
                  <a:pt x="2382" y="628"/>
                </a:moveTo>
                <a:cubicBezTo>
                  <a:pt x="2532" y="628"/>
                  <a:pt x="2620" y="776"/>
                  <a:pt x="2774" y="1007"/>
                </a:cubicBezTo>
                <a:lnTo>
                  <a:pt x="3843" y="2790"/>
                </a:lnTo>
                <a:cubicBezTo>
                  <a:pt x="3903" y="2849"/>
                  <a:pt x="3972" y="2879"/>
                  <a:pt x="4036" y="2879"/>
                </a:cubicBezTo>
                <a:cubicBezTo>
                  <a:pt x="4101" y="2879"/>
                  <a:pt x="4160" y="2849"/>
                  <a:pt x="4200" y="2790"/>
                </a:cubicBezTo>
                <a:cubicBezTo>
                  <a:pt x="4239" y="2790"/>
                  <a:pt x="4279" y="2750"/>
                  <a:pt x="4318" y="2750"/>
                </a:cubicBezTo>
                <a:lnTo>
                  <a:pt x="5705" y="1562"/>
                </a:lnTo>
                <a:cubicBezTo>
                  <a:pt x="5863" y="1364"/>
                  <a:pt x="6061" y="1205"/>
                  <a:pt x="6299" y="1047"/>
                </a:cubicBezTo>
                <a:cubicBezTo>
                  <a:pt x="6436" y="956"/>
                  <a:pt x="6515" y="911"/>
                  <a:pt x="6573" y="911"/>
                </a:cubicBezTo>
                <a:cubicBezTo>
                  <a:pt x="6666" y="911"/>
                  <a:pt x="6707" y="1025"/>
                  <a:pt x="6854" y="1245"/>
                </a:cubicBezTo>
                <a:cubicBezTo>
                  <a:pt x="6933" y="1364"/>
                  <a:pt x="7408" y="1918"/>
                  <a:pt x="7329" y="2037"/>
                </a:cubicBezTo>
                <a:cubicBezTo>
                  <a:pt x="7289" y="2156"/>
                  <a:pt x="6774" y="2354"/>
                  <a:pt x="6695" y="2394"/>
                </a:cubicBezTo>
                <a:lnTo>
                  <a:pt x="5150" y="3344"/>
                </a:lnTo>
                <a:cubicBezTo>
                  <a:pt x="5111" y="3384"/>
                  <a:pt x="5111" y="3384"/>
                  <a:pt x="5071" y="3424"/>
                </a:cubicBezTo>
                <a:cubicBezTo>
                  <a:pt x="4952" y="3463"/>
                  <a:pt x="4873" y="3503"/>
                  <a:pt x="4754" y="3582"/>
                </a:cubicBezTo>
                <a:cubicBezTo>
                  <a:pt x="4675" y="3622"/>
                  <a:pt x="4635" y="3741"/>
                  <a:pt x="4675" y="3820"/>
                </a:cubicBezTo>
                <a:cubicBezTo>
                  <a:pt x="4517" y="3899"/>
                  <a:pt x="4437" y="4097"/>
                  <a:pt x="4596" y="4216"/>
                </a:cubicBezTo>
                <a:lnTo>
                  <a:pt x="5824" y="5444"/>
                </a:lnTo>
                <a:cubicBezTo>
                  <a:pt x="5982" y="5642"/>
                  <a:pt x="6180" y="5800"/>
                  <a:pt x="6339" y="5998"/>
                </a:cubicBezTo>
                <a:cubicBezTo>
                  <a:pt x="6656" y="6315"/>
                  <a:pt x="6339" y="6355"/>
                  <a:pt x="6022" y="6553"/>
                </a:cubicBezTo>
                <a:cubicBezTo>
                  <a:pt x="5943" y="6593"/>
                  <a:pt x="5467" y="6989"/>
                  <a:pt x="5388" y="6989"/>
                </a:cubicBezTo>
                <a:cubicBezTo>
                  <a:pt x="5269" y="6949"/>
                  <a:pt x="5031" y="6474"/>
                  <a:pt x="4952" y="6434"/>
                </a:cubicBezTo>
                <a:cubicBezTo>
                  <a:pt x="4596" y="5959"/>
                  <a:pt x="4239" y="5523"/>
                  <a:pt x="3883" y="5048"/>
                </a:cubicBezTo>
                <a:cubicBezTo>
                  <a:pt x="3843" y="5008"/>
                  <a:pt x="3803" y="4969"/>
                  <a:pt x="3764" y="4969"/>
                </a:cubicBezTo>
                <a:cubicBezTo>
                  <a:pt x="3737" y="4863"/>
                  <a:pt x="3641" y="4792"/>
                  <a:pt x="3544" y="4792"/>
                </a:cubicBezTo>
                <a:cubicBezTo>
                  <a:pt x="3495" y="4792"/>
                  <a:pt x="3447" y="4810"/>
                  <a:pt x="3407" y="4850"/>
                </a:cubicBezTo>
                <a:cubicBezTo>
                  <a:pt x="3011" y="5167"/>
                  <a:pt x="2615" y="5483"/>
                  <a:pt x="2219" y="5800"/>
                </a:cubicBezTo>
                <a:cubicBezTo>
                  <a:pt x="1958" y="6029"/>
                  <a:pt x="1562" y="6553"/>
                  <a:pt x="1209" y="6553"/>
                </a:cubicBezTo>
                <a:cubicBezTo>
                  <a:pt x="1134" y="6553"/>
                  <a:pt x="1061" y="6530"/>
                  <a:pt x="991" y="6474"/>
                </a:cubicBezTo>
                <a:cubicBezTo>
                  <a:pt x="357" y="5998"/>
                  <a:pt x="991" y="5602"/>
                  <a:pt x="1427" y="5246"/>
                </a:cubicBezTo>
                <a:lnTo>
                  <a:pt x="2813" y="4137"/>
                </a:lnTo>
                <a:cubicBezTo>
                  <a:pt x="2853" y="4097"/>
                  <a:pt x="2892" y="4018"/>
                  <a:pt x="2892" y="3939"/>
                </a:cubicBezTo>
                <a:cubicBezTo>
                  <a:pt x="3051" y="3899"/>
                  <a:pt x="3090" y="3741"/>
                  <a:pt x="3011" y="3622"/>
                </a:cubicBezTo>
                <a:lnTo>
                  <a:pt x="1229" y="1324"/>
                </a:lnTo>
                <a:lnTo>
                  <a:pt x="2061" y="770"/>
                </a:lnTo>
                <a:cubicBezTo>
                  <a:pt x="2200" y="672"/>
                  <a:pt x="2300" y="628"/>
                  <a:pt x="2382" y="628"/>
                </a:cubicBezTo>
                <a:close/>
                <a:moveTo>
                  <a:pt x="2487" y="1"/>
                </a:moveTo>
                <a:cubicBezTo>
                  <a:pt x="2463" y="1"/>
                  <a:pt x="2440" y="5"/>
                  <a:pt x="2417" y="17"/>
                </a:cubicBezTo>
                <a:cubicBezTo>
                  <a:pt x="1902" y="255"/>
                  <a:pt x="1427" y="572"/>
                  <a:pt x="991" y="928"/>
                </a:cubicBezTo>
                <a:cubicBezTo>
                  <a:pt x="912" y="968"/>
                  <a:pt x="872" y="1047"/>
                  <a:pt x="912" y="1126"/>
                </a:cubicBezTo>
                <a:cubicBezTo>
                  <a:pt x="753" y="1166"/>
                  <a:pt x="674" y="1324"/>
                  <a:pt x="793" y="1483"/>
                </a:cubicBezTo>
                <a:lnTo>
                  <a:pt x="2536" y="3741"/>
                </a:lnTo>
                <a:cubicBezTo>
                  <a:pt x="1783" y="4295"/>
                  <a:pt x="1031" y="4889"/>
                  <a:pt x="357" y="5563"/>
                </a:cubicBezTo>
                <a:cubicBezTo>
                  <a:pt x="1" y="5919"/>
                  <a:pt x="318" y="6315"/>
                  <a:pt x="595" y="6672"/>
                </a:cubicBezTo>
                <a:cubicBezTo>
                  <a:pt x="792" y="6925"/>
                  <a:pt x="969" y="7159"/>
                  <a:pt x="1211" y="7159"/>
                </a:cubicBezTo>
                <a:cubicBezTo>
                  <a:pt x="1310" y="7159"/>
                  <a:pt x="1420" y="7120"/>
                  <a:pt x="1546" y="7028"/>
                </a:cubicBezTo>
                <a:cubicBezTo>
                  <a:pt x="1942" y="6751"/>
                  <a:pt x="2219" y="6395"/>
                  <a:pt x="2576" y="6117"/>
                </a:cubicBezTo>
                <a:cubicBezTo>
                  <a:pt x="2932" y="5840"/>
                  <a:pt x="3209" y="5642"/>
                  <a:pt x="3566" y="5365"/>
                </a:cubicBezTo>
                <a:lnTo>
                  <a:pt x="4477" y="6513"/>
                </a:lnTo>
                <a:cubicBezTo>
                  <a:pt x="4675" y="6791"/>
                  <a:pt x="4913" y="7266"/>
                  <a:pt x="5230" y="7424"/>
                </a:cubicBezTo>
                <a:cubicBezTo>
                  <a:pt x="5285" y="7452"/>
                  <a:pt x="5343" y="7464"/>
                  <a:pt x="5405" y="7464"/>
                </a:cubicBezTo>
                <a:cubicBezTo>
                  <a:pt x="5785" y="7464"/>
                  <a:pt x="6264" y="6995"/>
                  <a:pt x="6537" y="6791"/>
                </a:cubicBezTo>
                <a:cubicBezTo>
                  <a:pt x="6933" y="6553"/>
                  <a:pt x="7250" y="6315"/>
                  <a:pt x="6893" y="5880"/>
                </a:cubicBezTo>
                <a:cubicBezTo>
                  <a:pt x="6299" y="5206"/>
                  <a:pt x="5665" y="4572"/>
                  <a:pt x="5031" y="3978"/>
                </a:cubicBezTo>
                <a:lnTo>
                  <a:pt x="5071" y="3978"/>
                </a:lnTo>
                <a:cubicBezTo>
                  <a:pt x="5150" y="3939"/>
                  <a:pt x="5269" y="3899"/>
                  <a:pt x="5388" y="3859"/>
                </a:cubicBezTo>
                <a:cubicBezTo>
                  <a:pt x="5507" y="3859"/>
                  <a:pt x="5586" y="3780"/>
                  <a:pt x="5626" y="3661"/>
                </a:cubicBezTo>
                <a:lnTo>
                  <a:pt x="6972" y="2829"/>
                </a:lnTo>
                <a:cubicBezTo>
                  <a:pt x="7210" y="2671"/>
                  <a:pt x="7725" y="2473"/>
                  <a:pt x="7804" y="2196"/>
                </a:cubicBezTo>
                <a:cubicBezTo>
                  <a:pt x="7923" y="1918"/>
                  <a:pt x="7685" y="1760"/>
                  <a:pt x="7606" y="1601"/>
                </a:cubicBezTo>
                <a:cubicBezTo>
                  <a:pt x="7369" y="1126"/>
                  <a:pt x="7091" y="730"/>
                  <a:pt x="6774" y="373"/>
                </a:cubicBezTo>
                <a:cubicBezTo>
                  <a:pt x="6728" y="327"/>
                  <a:pt x="6682" y="308"/>
                  <a:pt x="6635" y="308"/>
                </a:cubicBezTo>
                <a:cubicBezTo>
                  <a:pt x="6602" y="308"/>
                  <a:pt x="6570" y="317"/>
                  <a:pt x="6537" y="334"/>
                </a:cubicBezTo>
                <a:cubicBezTo>
                  <a:pt x="6141" y="572"/>
                  <a:pt x="5784" y="849"/>
                  <a:pt x="5467" y="1205"/>
                </a:cubicBezTo>
                <a:lnTo>
                  <a:pt x="4120" y="2354"/>
                </a:lnTo>
                <a:lnTo>
                  <a:pt x="3407" y="1166"/>
                </a:lnTo>
                <a:cubicBezTo>
                  <a:pt x="3209" y="770"/>
                  <a:pt x="2932" y="413"/>
                  <a:pt x="2655" y="57"/>
                </a:cubicBezTo>
                <a:cubicBezTo>
                  <a:pt x="2599" y="29"/>
                  <a:pt x="2543" y="1"/>
                  <a:pt x="24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0752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11286460" y="5907995"/>
            <a:ext cx="839509" cy="789059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10621375" y="6238801"/>
            <a:ext cx="617829" cy="458267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32"/>
          <p:cNvSpPr/>
          <p:nvPr/>
        </p:nvSpPr>
        <p:spPr>
          <a:xfrm rot="2958650">
            <a:off x="11743563" y="5629825"/>
            <a:ext cx="205519" cy="21684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32"/>
          <p:cNvSpPr/>
          <p:nvPr/>
        </p:nvSpPr>
        <p:spPr>
          <a:xfrm rot="2958650">
            <a:off x="11691684" y="5426380"/>
            <a:ext cx="124531" cy="11488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32"/>
          <p:cNvSpPr/>
          <p:nvPr/>
        </p:nvSpPr>
        <p:spPr>
          <a:xfrm rot="2958650">
            <a:off x="11304923" y="5567949"/>
            <a:ext cx="326456" cy="32322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32"/>
          <p:cNvSpPr/>
          <p:nvPr/>
        </p:nvSpPr>
        <p:spPr>
          <a:xfrm rot="3595183">
            <a:off x="369010" y="981120"/>
            <a:ext cx="566329" cy="362104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32"/>
          <p:cNvSpPr/>
          <p:nvPr/>
        </p:nvSpPr>
        <p:spPr>
          <a:xfrm>
            <a:off x="46811" y="1142460"/>
            <a:ext cx="230551" cy="277795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1225729" y="275944"/>
            <a:ext cx="326337" cy="335623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318940" y="1400201"/>
            <a:ext cx="183032" cy="220831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50132" y="57556"/>
            <a:ext cx="1077261" cy="868229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209386" y="5772212"/>
            <a:ext cx="402125" cy="876185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11339990" y="469126"/>
            <a:ext cx="690519" cy="882732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11077602" y="20575"/>
            <a:ext cx="326332" cy="335631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116340" y="5440704"/>
            <a:ext cx="358096" cy="331491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358367" y="5158639"/>
            <a:ext cx="460791" cy="341787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32"/>
          <p:cNvSpPr/>
          <p:nvPr/>
        </p:nvSpPr>
        <p:spPr>
          <a:xfrm>
            <a:off x="1310209" y="6396022"/>
            <a:ext cx="167355" cy="17658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32"/>
          <p:cNvSpPr/>
          <p:nvPr/>
        </p:nvSpPr>
        <p:spPr>
          <a:xfrm>
            <a:off x="1206764" y="6595478"/>
            <a:ext cx="101405" cy="9355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11580338" y="1420577"/>
            <a:ext cx="347249" cy="470563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32"/>
          <p:cNvSpPr/>
          <p:nvPr/>
        </p:nvSpPr>
        <p:spPr>
          <a:xfrm>
            <a:off x="10874668" y="234472"/>
            <a:ext cx="187816" cy="22702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32"/>
          <p:cNvSpPr/>
          <p:nvPr/>
        </p:nvSpPr>
        <p:spPr>
          <a:xfrm>
            <a:off x="10798065" y="425978"/>
            <a:ext cx="187816" cy="227029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32"/>
          <p:cNvSpPr/>
          <p:nvPr/>
        </p:nvSpPr>
        <p:spPr>
          <a:xfrm rot="1790084">
            <a:off x="11651937" y="108817"/>
            <a:ext cx="442259" cy="37403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710393" y="5768093"/>
            <a:ext cx="236747" cy="261851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688802" y="6238812"/>
            <a:ext cx="416375" cy="402785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56942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"/>
          <p:cNvSpPr txBox="1">
            <a:spLocks noGrp="1"/>
          </p:cNvSpPr>
          <p:nvPr>
            <p:ph type="title"/>
          </p:nvPr>
        </p:nvSpPr>
        <p:spPr>
          <a:xfrm>
            <a:off x="6116400" y="2534033"/>
            <a:ext cx="5094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2" name="Google Shape;832;p34"/>
          <p:cNvSpPr txBox="1">
            <a:spLocks noGrp="1"/>
          </p:cNvSpPr>
          <p:nvPr>
            <p:ph type="subTitle" idx="1"/>
          </p:nvPr>
        </p:nvSpPr>
        <p:spPr>
          <a:xfrm>
            <a:off x="6116400" y="3656433"/>
            <a:ext cx="50948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3" name="Google Shape;833;p34"/>
          <p:cNvSpPr txBox="1">
            <a:spLocks noGrp="1"/>
          </p:cNvSpPr>
          <p:nvPr>
            <p:ph type="title" idx="2" hasCustomPrompt="1"/>
          </p:nvPr>
        </p:nvSpPr>
        <p:spPr>
          <a:xfrm>
            <a:off x="980800" y="2358233"/>
            <a:ext cx="5135600" cy="2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6180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50967" y="1356933"/>
            <a:ext cx="10290000" cy="46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oogle Shape;19;p4"/>
          <p:cNvGrpSpPr/>
          <p:nvPr/>
        </p:nvGrpSpPr>
        <p:grpSpPr>
          <a:xfrm flipH="1">
            <a:off x="160489" y="929217"/>
            <a:ext cx="214361" cy="221183"/>
            <a:chOff x="6109266" y="2958701"/>
            <a:chExt cx="158099" cy="163114"/>
          </a:xfrm>
        </p:grpSpPr>
        <p:sp>
          <p:nvSpPr>
            <p:cNvPr id="20" name="Google Shape;20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4"/>
          <p:cNvGrpSpPr/>
          <p:nvPr/>
        </p:nvGrpSpPr>
        <p:grpSpPr>
          <a:xfrm rot="4861642" flipH="1">
            <a:off x="417161" y="-18962"/>
            <a:ext cx="346372" cy="469356"/>
            <a:chOff x="3989427" y="3265633"/>
            <a:chExt cx="411747" cy="557942"/>
          </a:xfrm>
        </p:grpSpPr>
        <p:sp>
          <p:nvSpPr>
            <p:cNvPr id="24" name="Google Shape;24;p4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4"/>
          <p:cNvSpPr/>
          <p:nvPr/>
        </p:nvSpPr>
        <p:spPr>
          <a:xfrm>
            <a:off x="93388" y="256920"/>
            <a:ext cx="348061" cy="460184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>
            <a:off x="395149" y="703625"/>
            <a:ext cx="135323" cy="289472"/>
          </a:xfrm>
          <a:custGeom>
            <a:avLst/>
            <a:gdLst/>
            <a:ahLst/>
            <a:cxnLst/>
            <a:rect l="l" t="t" r="r" b="b"/>
            <a:pathLst>
              <a:path w="5546" h="11862" extrusionOk="0">
                <a:moveTo>
                  <a:pt x="3654" y="1"/>
                </a:moveTo>
                <a:cubicBezTo>
                  <a:pt x="3595" y="1"/>
                  <a:pt x="3526" y="16"/>
                  <a:pt x="3446" y="45"/>
                </a:cubicBezTo>
                <a:cubicBezTo>
                  <a:pt x="3130" y="164"/>
                  <a:pt x="2773" y="283"/>
                  <a:pt x="2417" y="362"/>
                </a:cubicBezTo>
                <a:cubicBezTo>
                  <a:pt x="2219" y="402"/>
                  <a:pt x="2100" y="521"/>
                  <a:pt x="2060" y="719"/>
                </a:cubicBezTo>
                <a:cubicBezTo>
                  <a:pt x="1783" y="2303"/>
                  <a:pt x="1505" y="3848"/>
                  <a:pt x="1189" y="5433"/>
                </a:cubicBezTo>
                <a:cubicBezTo>
                  <a:pt x="951" y="6819"/>
                  <a:pt x="674" y="8206"/>
                  <a:pt x="396" y="9592"/>
                </a:cubicBezTo>
                <a:cubicBezTo>
                  <a:pt x="278" y="10226"/>
                  <a:pt x="159" y="10860"/>
                  <a:pt x="40" y="11493"/>
                </a:cubicBezTo>
                <a:cubicBezTo>
                  <a:pt x="0" y="11691"/>
                  <a:pt x="119" y="11810"/>
                  <a:pt x="357" y="11850"/>
                </a:cubicBezTo>
                <a:cubicBezTo>
                  <a:pt x="484" y="11858"/>
                  <a:pt x="612" y="11862"/>
                  <a:pt x="740" y="11862"/>
                </a:cubicBezTo>
                <a:cubicBezTo>
                  <a:pt x="1885" y="11862"/>
                  <a:pt x="3043" y="11545"/>
                  <a:pt x="4041" y="10939"/>
                </a:cubicBezTo>
                <a:cubicBezTo>
                  <a:pt x="4754" y="10543"/>
                  <a:pt x="5308" y="9830"/>
                  <a:pt x="5427" y="9037"/>
                </a:cubicBezTo>
                <a:cubicBezTo>
                  <a:pt x="5546" y="8443"/>
                  <a:pt x="5189" y="7889"/>
                  <a:pt x="4635" y="7809"/>
                </a:cubicBezTo>
                <a:cubicBezTo>
                  <a:pt x="4476" y="7757"/>
                  <a:pt x="4309" y="7730"/>
                  <a:pt x="4140" y="7730"/>
                </a:cubicBezTo>
                <a:cubicBezTo>
                  <a:pt x="3803" y="7730"/>
                  <a:pt x="3460" y="7836"/>
                  <a:pt x="3169" y="8047"/>
                </a:cubicBezTo>
                <a:cubicBezTo>
                  <a:pt x="2813" y="8285"/>
                  <a:pt x="2496" y="8522"/>
                  <a:pt x="2100" y="8800"/>
                </a:cubicBezTo>
                <a:cubicBezTo>
                  <a:pt x="2100" y="8522"/>
                  <a:pt x="2139" y="8285"/>
                  <a:pt x="2179" y="8007"/>
                </a:cubicBezTo>
                <a:cubicBezTo>
                  <a:pt x="2615" y="6185"/>
                  <a:pt x="3050" y="4403"/>
                  <a:pt x="3446" y="2581"/>
                </a:cubicBezTo>
                <a:cubicBezTo>
                  <a:pt x="3605" y="1868"/>
                  <a:pt x="3763" y="1115"/>
                  <a:pt x="3882" y="402"/>
                </a:cubicBezTo>
                <a:cubicBezTo>
                  <a:pt x="3912" y="135"/>
                  <a:pt x="3830" y="1"/>
                  <a:pt x="36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flipH="1">
            <a:off x="482225" y="407356"/>
            <a:ext cx="151003" cy="15932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 flipH="1">
            <a:off x="908520" y="178732"/>
            <a:ext cx="415769" cy="308392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8100000" flipH="1">
            <a:off x="11495863" y="6248560"/>
            <a:ext cx="416452" cy="26583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>
            <a:off x="11528937" y="6410209"/>
            <a:ext cx="350320" cy="381111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4"/>
          <p:cNvGrpSpPr/>
          <p:nvPr/>
        </p:nvGrpSpPr>
        <p:grpSpPr>
          <a:xfrm>
            <a:off x="11788131" y="5915023"/>
            <a:ext cx="218408" cy="225357"/>
            <a:chOff x="6109266" y="2958701"/>
            <a:chExt cx="158099" cy="163114"/>
          </a:xfrm>
        </p:grpSpPr>
        <p:sp>
          <p:nvSpPr>
            <p:cNvPr id="33" name="Google Shape;33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11913542" y="6497612"/>
            <a:ext cx="93223" cy="8600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/>
          <p:nvPr/>
        </p:nvSpPr>
        <p:spPr>
          <a:xfrm>
            <a:off x="11969486" y="6338493"/>
            <a:ext cx="153849" cy="16232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4"/>
          <p:cNvGrpSpPr/>
          <p:nvPr/>
        </p:nvGrpSpPr>
        <p:grpSpPr>
          <a:xfrm>
            <a:off x="10996486" y="6413307"/>
            <a:ext cx="385005" cy="374980"/>
            <a:chOff x="4915097" y="219724"/>
            <a:chExt cx="427847" cy="414801"/>
          </a:xfrm>
        </p:grpSpPr>
        <p:sp>
          <p:nvSpPr>
            <p:cNvPr id="39" name="Google Shape;39;p4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75412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5"/>
          <p:cNvSpPr txBox="1">
            <a:spLocks noGrp="1"/>
          </p:cNvSpPr>
          <p:nvPr>
            <p:ph type="title"/>
          </p:nvPr>
        </p:nvSpPr>
        <p:spPr>
          <a:xfrm>
            <a:off x="1118000" y="2498200"/>
            <a:ext cx="48204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6" name="Google Shape;836;p35"/>
          <p:cNvSpPr txBox="1">
            <a:spLocks noGrp="1"/>
          </p:cNvSpPr>
          <p:nvPr>
            <p:ph type="subTitle" idx="1"/>
          </p:nvPr>
        </p:nvSpPr>
        <p:spPr>
          <a:xfrm>
            <a:off x="1118000" y="3620600"/>
            <a:ext cx="48204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7" name="Google Shape;837;p35"/>
          <p:cNvSpPr txBox="1">
            <a:spLocks noGrp="1"/>
          </p:cNvSpPr>
          <p:nvPr>
            <p:ph type="title" idx="2" hasCustomPrompt="1"/>
          </p:nvPr>
        </p:nvSpPr>
        <p:spPr>
          <a:xfrm>
            <a:off x="5938384" y="2324200"/>
            <a:ext cx="5135600" cy="2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66169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6"/>
          <p:cNvSpPr txBox="1">
            <a:spLocks noGrp="1"/>
          </p:cNvSpPr>
          <p:nvPr>
            <p:ph type="title"/>
          </p:nvPr>
        </p:nvSpPr>
        <p:spPr>
          <a:xfrm>
            <a:off x="2175600" y="1304751"/>
            <a:ext cx="7840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0" name="Google Shape;840;p36"/>
          <p:cNvSpPr txBox="1">
            <a:spLocks noGrp="1"/>
          </p:cNvSpPr>
          <p:nvPr>
            <p:ph type="subTitle" idx="1"/>
          </p:nvPr>
        </p:nvSpPr>
        <p:spPr>
          <a:xfrm>
            <a:off x="2175600" y="2427151"/>
            <a:ext cx="7840800" cy="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 idx="2" hasCustomPrompt="1"/>
          </p:nvPr>
        </p:nvSpPr>
        <p:spPr>
          <a:xfrm>
            <a:off x="3528200" y="3022033"/>
            <a:ext cx="5135600" cy="2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26469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840EE-4714-4D4B-A07B-552321A9D392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39741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54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1747067" y="4125460"/>
            <a:ext cx="4055600" cy="1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6389372" y="4125460"/>
            <a:ext cx="4055600" cy="1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747067" y="3586533"/>
            <a:ext cx="4055600" cy="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389367" y="3586533"/>
            <a:ext cx="4055600" cy="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107161" y="5870489"/>
            <a:ext cx="656145" cy="499860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5"/>
          <p:cNvSpPr/>
          <p:nvPr/>
        </p:nvSpPr>
        <p:spPr>
          <a:xfrm>
            <a:off x="797149" y="6216814"/>
            <a:ext cx="341008" cy="329281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5"/>
          <p:cNvSpPr/>
          <p:nvPr/>
        </p:nvSpPr>
        <p:spPr>
          <a:xfrm flipH="1">
            <a:off x="335811" y="6441282"/>
            <a:ext cx="504491" cy="322033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>
            <a:off x="106942" y="6423578"/>
            <a:ext cx="263583" cy="291532"/>
            <a:chOff x="5414907" y="2017485"/>
            <a:chExt cx="220338" cy="243702"/>
          </a:xfrm>
        </p:grpSpPr>
        <p:sp>
          <p:nvSpPr>
            <p:cNvPr id="51" name="Google Shape;51;p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" name="Google Shape;54;p5"/>
          <p:cNvSpPr/>
          <p:nvPr/>
        </p:nvSpPr>
        <p:spPr>
          <a:xfrm>
            <a:off x="11679653" y="104866"/>
            <a:ext cx="390441" cy="367825"/>
          </a:xfrm>
          <a:custGeom>
            <a:avLst/>
            <a:gdLst/>
            <a:ahLst/>
            <a:cxnLst/>
            <a:rect l="l" t="t" r="r" b="b"/>
            <a:pathLst>
              <a:path w="7924" h="7465" extrusionOk="0">
                <a:moveTo>
                  <a:pt x="2382" y="628"/>
                </a:moveTo>
                <a:cubicBezTo>
                  <a:pt x="2532" y="628"/>
                  <a:pt x="2620" y="776"/>
                  <a:pt x="2774" y="1007"/>
                </a:cubicBezTo>
                <a:lnTo>
                  <a:pt x="3843" y="2790"/>
                </a:lnTo>
                <a:cubicBezTo>
                  <a:pt x="3903" y="2849"/>
                  <a:pt x="3972" y="2879"/>
                  <a:pt x="4036" y="2879"/>
                </a:cubicBezTo>
                <a:cubicBezTo>
                  <a:pt x="4101" y="2879"/>
                  <a:pt x="4160" y="2849"/>
                  <a:pt x="4200" y="2790"/>
                </a:cubicBezTo>
                <a:cubicBezTo>
                  <a:pt x="4239" y="2790"/>
                  <a:pt x="4279" y="2750"/>
                  <a:pt x="4318" y="2750"/>
                </a:cubicBezTo>
                <a:lnTo>
                  <a:pt x="5705" y="1562"/>
                </a:lnTo>
                <a:cubicBezTo>
                  <a:pt x="5863" y="1364"/>
                  <a:pt x="6061" y="1205"/>
                  <a:pt x="6299" y="1047"/>
                </a:cubicBezTo>
                <a:cubicBezTo>
                  <a:pt x="6436" y="956"/>
                  <a:pt x="6515" y="911"/>
                  <a:pt x="6573" y="911"/>
                </a:cubicBezTo>
                <a:cubicBezTo>
                  <a:pt x="6666" y="911"/>
                  <a:pt x="6707" y="1025"/>
                  <a:pt x="6854" y="1245"/>
                </a:cubicBezTo>
                <a:cubicBezTo>
                  <a:pt x="6933" y="1364"/>
                  <a:pt x="7408" y="1918"/>
                  <a:pt x="7329" y="2037"/>
                </a:cubicBezTo>
                <a:cubicBezTo>
                  <a:pt x="7289" y="2156"/>
                  <a:pt x="6774" y="2354"/>
                  <a:pt x="6695" y="2394"/>
                </a:cubicBezTo>
                <a:lnTo>
                  <a:pt x="5150" y="3344"/>
                </a:lnTo>
                <a:cubicBezTo>
                  <a:pt x="5111" y="3384"/>
                  <a:pt x="5111" y="3384"/>
                  <a:pt x="5071" y="3424"/>
                </a:cubicBezTo>
                <a:cubicBezTo>
                  <a:pt x="4952" y="3463"/>
                  <a:pt x="4873" y="3503"/>
                  <a:pt x="4754" y="3582"/>
                </a:cubicBezTo>
                <a:cubicBezTo>
                  <a:pt x="4675" y="3622"/>
                  <a:pt x="4635" y="3741"/>
                  <a:pt x="4675" y="3820"/>
                </a:cubicBezTo>
                <a:cubicBezTo>
                  <a:pt x="4517" y="3899"/>
                  <a:pt x="4437" y="4097"/>
                  <a:pt x="4596" y="4216"/>
                </a:cubicBezTo>
                <a:lnTo>
                  <a:pt x="5824" y="5444"/>
                </a:lnTo>
                <a:cubicBezTo>
                  <a:pt x="5982" y="5642"/>
                  <a:pt x="6180" y="5800"/>
                  <a:pt x="6339" y="5998"/>
                </a:cubicBezTo>
                <a:cubicBezTo>
                  <a:pt x="6656" y="6315"/>
                  <a:pt x="6339" y="6355"/>
                  <a:pt x="6022" y="6553"/>
                </a:cubicBezTo>
                <a:cubicBezTo>
                  <a:pt x="5943" y="6593"/>
                  <a:pt x="5467" y="6989"/>
                  <a:pt x="5388" y="6989"/>
                </a:cubicBezTo>
                <a:cubicBezTo>
                  <a:pt x="5269" y="6949"/>
                  <a:pt x="5031" y="6474"/>
                  <a:pt x="4952" y="6434"/>
                </a:cubicBezTo>
                <a:cubicBezTo>
                  <a:pt x="4596" y="5959"/>
                  <a:pt x="4239" y="5523"/>
                  <a:pt x="3883" y="5048"/>
                </a:cubicBezTo>
                <a:cubicBezTo>
                  <a:pt x="3843" y="5008"/>
                  <a:pt x="3803" y="4969"/>
                  <a:pt x="3764" y="4969"/>
                </a:cubicBezTo>
                <a:cubicBezTo>
                  <a:pt x="3737" y="4863"/>
                  <a:pt x="3641" y="4792"/>
                  <a:pt x="3544" y="4792"/>
                </a:cubicBezTo>
                <a:cubicBezTo>
                  <a:pt x="3495" y="4792"/>
                  <a:pt x="3447" y="4810"/>
                  <a:pt x="3407" y="4850"/>
                </a:cubicBezTo>
                <a:cubicBezTo>
                  <a:pt x="3011" y="5167"/>
                  <a:pt x="2615" y="5483"/>
                  <a:pt x="2219" y="5800"/>
                </a:cubicBezTo>
                <a:cubicBezTo>
                  <a:pt x="1958" y="6029"/>
                  <a:pt x="1562" y="6553"/>
                  <a:pt x="1209" y="6553"/>
                </a:cubicBezTo>
                <a:cubicBezTo>
                  <a:pt x="1134" y="6553"/>
                  <a:pt x="1061" y="6530"/>
                  <a:pt x="991" y="6474"/>
                </a:cubicBezTo>
                <a:cubicBezTo>
                  <a:pt x="357" y="5998"/>
                  <a:pt x="991" y="5602"/>
                  <a:pt x="1427" y="5246"/>
                </a:cubicBezTo>
                <a:lnTo>
                  <a:pt x="2813" y="4137"/>
                </a:lnTo>
                <a:cubicBezTo>
                  <a:pt x="2853" y="4097"/>
                  <a:pt x="2892" y="4018"/>
                  <a:pt x="2892" y="3939"/>
                </a:cubicBezTo>
                <a:cubicBezTo>
                  <a:pt x="3051" y="3899"/>
                  <a:pt x="3090" y="3741"/>
                  <a:pt x="3011" y="3622"/>
                </a:cubicBezTo>
                <a:lnTo>
                  <a:pt x="1229" y="1324"/>
                </a:lnTo>
                <a:lnTo>
                  <a:pt x="2061" y="770"/>
                </a:lnTo>
                <a:cubicBezTo>
                  <a:pt x="2200" y="672"/>
                  <a:pt x="2300" y="628"/>
                  <a:pt x="2382" y="628"/>
                </a:cubicBezTo>
                <a:close/>
                <a:moveTo>
                  <a:pt x="2487" y="1"/>
                </a:moveTo>
                <a:cubicBezTo>
                  <a:pt x="2463" y="1"/>
                  <a:pt x="2440" y="5"/>
                  <a:pt x="2417" y="17"/>
                </a:cubicBezTo>
                <a:cubicBezTo>
                  <a:pt x="1902" y="255"/>
                  <a:pt x="1427" y="572"/>
                  <a:pt x="991" y="928"/>
                </a:cubicBezTo>
                <a:cubicBezTo>
                  <a:pt x="912" y="968"/>
                  <a:pt x="872" y="1047"/>
                  <a:pt x="912" y="1126"/>
                </a:cubicBezTo>
                <a:cubicBezTo>
                  <a:pt x="753" y="1166"/>
                  <a:pt x="674" y="1324"/>
                  <a:pt x="793" y="1483"/>
                </a:cubicBezTo>
                <a:lnTo>
                  <a:pt x="2536" y="3741"/>
                </a:lnTo>
                <a:cubicBezTo>
                  <a:pt x="1783" y="4295"/>
                  <a:pt x="1031" y="4889"/>
                  <a:pt x="357" y="5563"/>
                </a:cubicBezTo>
                <a:cubicBezTo>
                  <a:pt x="1" y="5919"/>
                  <a:pt x="318" y="6315"/>
                  <a:pt x="595" y="6672"/>
                </a:cubicBezTo>
                <a:cubicBezTo>
                  <a:pt x="792" y="6925"/>
                  <a:pt x="969" y="7159"/>
                  <a:pt x="1211" y="7159"/>
                </a:cubicBezTo>
                <a:cubicBezTo>
                  <a:pt x="1310" y="7159"/>
                  <a:pt x="1420" y="7120"/>
                  <a:pt x="1546" y="7028"/>
                </a:cubicBezTo>
                <a:cubicBezTo>
                  <a:pt x="1942" y="6751"/>
                  <a:pt x="2219" y="6395"/>
                  <a:pt x="2576" y="6117"/>
                </a:cubicBezTo>
                <a:cubicBezTo>
                  <a:pt x="2932" y="5840"/>
                  <a:pt x="3209" y="5642"/>
                  <a:pt x="3566" y="5365"/>
                </a:cubicBezTo>
                <a:lnTo>
                  <a:pt x="4477" y="6513"/>
                </a:lnTo>
                <a:cubicBezTo>
                  <a:pt x="4675" y="6791"/>
                  <a:pt x="4913" y="7266"/>
                  <a:pt x="5230" y="7424"/>
                </a:cubicBezTo>
                <a:cubicBezTo>
                  <a:pt x="5285" y="7452"/>
                  <a:pt x="5343" y="7464"/>
                  <a:pt x="5405" y="7464"/>
                </a:cubicBezTo>
                <a:cubicBezTo>
                  <a:pt x="5785" y="7464"/>
                  <a:pt x="6264" y="6995"/>
                  <a:pt x="6537" y="6791"/>
                </a:cubicBezTo>
                <a:cubicBezTo>
                  <a:pt x="6933" y="6553"/>
                  <a:pt x="7250" y="6315"/>
                  <a:pt x="6893" y="5880"/>
                </a:cubicBezTo>
                <a:cubicBezTo>
                  <a:pt x="6299" y="5206"/>
                  <a:pt x="5665" y="4572"/>
                  <a:pt x="5031" y="3978"/>
                </a:cubicBezTo>
                <a:lnTo>
                  <a:pt x="5071" y="3978"/>
                </a:lnTo>
                <a:cubicBezTo>
                  <a:pt x="5150" y="3939"/>
                  <a:pt x="5269" y="3899"/>
                  <a:pt x="5388" y="3859"/>
                </a:cubicBezTo>
                <a:cubicBezTo>
                  <a:pt x="5507" y="3859"/>
                  <a:pt x="5586" y="3780"/>
                  <a:pt x="5626" y="3661"/>
                </a:cubicBezTo>
                <a:lnTo>
                  <a:pt x="6972" y="2829"/>
                </a:lnTo>
                <a:cubicBezTo>
                  <a:pt x="7210" y="2671"/>
                  <a:pt x="7725" y="2473"/>
                  <a:pt x="7804" y="2196"/>
                </a:cubicBezTo>
                <a:cubicBezTo>
                  <a:pt x="7923" y="1918"/>
                  <a:pt x="7685" y="1760"/>
                  <a:pt x="7606" y="1601"/>
                </a:cubicBezTo>
                <a:cubicBezTo>
                  <a:pt x="7369" y="1126"/>
                  <a:pt x="7091" y="730"/>
                  <a:pt x="6774" y="373"/>
                </a:cubicBezTo>
                <a:cubicBezTo>
                  <a:pt x="6728" y="327"/>
                  <a:pt x="6682" y="308"/>
                  <a:pt x="6635" y="308"/>
                </a:cubicBezTo>
                <a:cubicBezTo>
                  <a:pt x="6602" y="308"/>
                  <a:pt x="6570" y="317"/>
                  <a:pt x="6537" y="334"/>
                </a:cubicBezTo>
                <a:cubicBezTo>
                  <a:pt x="6141" y="572"/>
                  <a:pt x="5784" y="849"/>
                  <a:pt x="5467" y="1205"/>
                </a:cubicBezTo>
                <a:lnTo>
                  <a:pt x="4120" y="2354"/>
                </a:lnTo>
                <a:lnTo>
                  <a:pt x="3407" y="1166"/>
                </a:lnTo>
                <a:cubicBezTo>
                  <a:pt x="3209" y="770"/>
                  <a:pt x="2932" y="413"/>
                  <a:pt x="2655" y="57"/>
                </a:cubicBezTo>
                <a:cubicBezTo>
                  <a:pt x="2599" y="29"/>
                  <a:pt x="2543" y="1"/>
                  <a:pt x="24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" name="Google Shape;55;p5"/>
          <p:cNvGrpSpPr/>
          <p:nvPr/>
        </p:nvGrpSpPr>
        <p:grpSpPr>
          <a:xfrm>
            <a:off x="11424311" y="560140"/>
            <a:ext cx="390372" cy="361368"/>
            <a:chOff x="1412390" y="2258211"/>
            <a:chExt cx="620689" cy="574573"/>
          </a:xfrm>
        </p:grpSpPr>
        <p:sp>
          <p:nvSpPr>
            <p:cNvPr id="56" name="Google Shape;56;p5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5"/>
          <p:cNvSpPr/>
          <p:nvPr/>
        </p:nvSpPr>
        <p:spPr>
          <a:xfrm>
            <a:off x="10900433" y="162515"/>
            <a:ext cx="307113" cy="416116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rot="2699799">
            <a:off x="11412105" y="324749"/>
            <a:ext cx="182431" cy="192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rot="2699799">
            <a:off x="11300248" y="204528"/>
            <a:ext cx="110541" cy="101979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42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6184900" y="887000"/>
            <a:ext cx="3886000" cy="3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6184900" y="4388600"/>
            <a:ext cx="3886000" cy="15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7"/>
          <p:cNvSpPr/>
          <p:nvPr/>
        </p:nvSpPr>
        <p:spPr>
          <a:xfrm rot="2003426">
            <a:off x="10795684" y="370296"/>
            <a:ext cx="238760" cy="25192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 rot="2003426">
            <a:off x="11416893" y="95011"/>
            <a:ext cx="144672" cy="133467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7"/>
          <p:cNvSpPr/>
          <p:nvPr/>
        </p:nvSpPr>
        <p:spPr>
          <a:xfrm rot="2003426">
            <a:off x="10976360" y="89969"/>
            <a:ext cx="379257" cy="37550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" name="Google Shape;87;p7"/>
          <p:cNvGrpSpPr/>
          <p:nvPr/>
        </p:nvGrpSpPr>
        <p:grpSpPr>
          <a:xfrm>
            <a:off x="11810473" y="719345"/>
            <a:ext cx="243752" cy="269599"/>
            <a:chOff x="5414907" y="2017485"/>
            <a:chExt cx="220338" cy="243702"/>
          </a:xfrm>
        </p:grpSpPr>
        <p:sp>
          <p:nvSpPr>
            <p:cNvPr id="88" name="Google Shape;88;p7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7"/>
          <p:cNvSpPr/>
          <p:nvPr/>
        </p:nvSpPr>
        <p:spPr>
          <a:xfrm>
            <a:off x="11378024" y="813587"/>
            <a:ext cx="376080" cy="363147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7"/>
          <p:cNvSpPr/>
          <p:nvPr/>
        </p:nvSpPr>
        <p:spPr>
          <a:xfrm rot="-4756100">
            <a:off x="11608098" y="5822598"/>
            <a:ext cx="556385" cy="35515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7"/>
          <p:cNvSpPr/>
          <p:nvPr/>
        </p:nvSpPr>
        <p:spPr>
          <a:xfrm>
            <a:off x="11027581" y="6459702"/>
            <a:ext cx="401947" cy="302620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7"/>
          <p:cNvSpPr/>
          <p:nvPr/>
        </p:nvSpPr>
        <p:spPr>
          <a:xfrm rot="2003426">
            <a:off x="11568025" y="5892354"/>
            <a:ext cx="238760" cy="25192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7"/>
          <p:cNvSpPr/>
          <p:nvPr/>
        </p:nvSpPr>
        <p:spPr>
          <a:xfrm rot="2003426">
            <a:off x="11477201" y="5535169"/>
            <a:ext cx="144672" cy="133467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" name="Google Shape;96;p7"/>
          <p:cNvGrpSpPr/>
          <p:nvPr/>
        </p:nvGrpSpPr>
        <p:grpSpPr>
          <a:xfrm rot="-424879">
            <a:off x="11058793" y="239520"/>
            <a:ext cx="1014567" cy="513507"/>
            <a:chOff x="6348021" y="1029754"/>
            <a:chExt cx="2339285" cy="1183990"/>
          </a:xfrm>
        </p:grpSpPr>
        <p:sp>
          <p:nvSpPr>
            <p:cNvPr id="97" name="Google Shape;97;p7"/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7"/>
          <p:cNvGrpSpPr/>
          <p:nvPr/>
        </p:nvGrpSpPr>
        <p:grpSpPr>
          <a:xfrm rot="-4027023">
            <a:off x="11131277" y="5675619"/>
            <a:ext cx="728321" cy="1157309"/>
            <a:chOff x="6712570" y="2317359"/>
            <a:chExt cx="1863208" cy="2960654"/>
          </a:xfrm>
        </p:grpSpPr>
        <p:sp>
          <p:nvSpPr>
            <p:cNvPr id="106" name="Google Shape;106;p7"/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2330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1118729" y="1044497"/>
            <a:ext cx="3538400" cy="2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2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subTitle" idx="1"/>
          </p:nvPr>
        </p:nvSpPr>
        <p:spPr>
          <a:xfrm>
            <a:off x="3110600" y="2423715"/>
            <a:ext cx="5970800" cy="1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3110600" y="4535424"/>
            <a:ext cx="5970800" cy="8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45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6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1593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700" r:id="rId10"/>
    <p:sldLayoutId id="2147483699" r:id="rId11"/>
    <p:sldLayoutId id="2147483698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90" r:id="rId27"/>
    <p:sldLayoutId id="2147483691" r:id="rId28"/>
    <p:sldLayoutId id="2147483693" r:id="rId29"/>
    <p:sldLayoutId id="2147483694" r:id="rId30"/>
    <p:sldLayoutId id="2147483695" r:id="rId31"/>
    <p:sldLayoutId id="2147483701" r:id="rId3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44" name="Google Shape;844;p3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4478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2.xml"/><Relationship Id="rId1" Type="http://schemas.openxmlformats.org/officeDocument/2006/relationships/video" Target="file:///E:\CLIP%20D&#7840;Y%20H&#7884;C\Anh%20em%20nh&#224;%20c&#225;o_Gi&#225;o%20d&#7909;c%20C&#243;%20tr&#225;ch%20nhi&#7879;m%20vi&#7879;c%20l&#224;m%20c&#7911;a%20m&#236;nh,%20ko%20&#7927;%20l&#7841;i_&#273;&#7841;o%20&#273;&#7913;c%205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9525"/>
            <a:ext cx="12209462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030" y="543595"/>
            <a:ext cx="10936912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885C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5A</a:t>
            </a:r>
            <a:endParaRPr lang="vi-VN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1885C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11438" y="2667000"/>
            <a:ext cx="73802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6000" b="1">
                <a:solidFill>
                  <a:srgbClr val="E91E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Môn: Đạo đức</a:t>
            </a:r>
            <a:endParaRPr lang="vi-VN" altLang="vi-VN" sz="6000" b="1">
              <a:solidFill>
                <a:srgbClr val="E91E2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14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0411" y="0"/>
            <a:ext cx="10810959" cy="23510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hangingPunct="1">
              <a:defRPr/>
            </a:pPr>
            <a:endParaRPr lang="en-US" sz="6000" b="1" i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6000" b="1" i="1" dirty="0">
                <a:solidFill>
                  <a:schemeClr val="tx1"/>
                </a:solidFill>
              </a:rPr>
              <a:t>HS </a:t>
            </a:r>
            <a:r>
              <a:rPr lang="en-US" sz="6000" b="1" i="1" dirty="0" err="1">
                <a:solidFill>
                  <a:schemeClr val="tx1"/>
                </a:solidFill>
              </a:rPr>
              <a:t>thảo</a:t>
            </a:r>
            <a:r>
              <a:rPr lang="en-US" sz="6000" b="1" i="1" dirty="0"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</a:rPr>
              <a:t>luận</a:t>
            </a:r>
            <a:r>
              <a:rPr lang="en-US" sz="6000" b="1" i="1" dirty="0"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</a:rPr>
              <a:t>nhóm</a:t>
            </a:r>
            <a:r>
              <a:rPr lang="en-US" sz="6000" b="1" i="1" dirty="0">
                <a:solidFill>
                  <a:schemeClr val="tx1"/>
                </a:solidFill>
              </a:rPr>
              <a:t> 4 </a:t>
            </a:r>
            <a:r>
              <a:rPr lang="en-US" sz="6000" b="1" i="1" dirty="0" err="1">
                <a:solidFill>
                  <a:schemeClr val="tx1"/>
                </a:solidFill>
              </a:rPr>
              <a:t>và</a:t>
            </a:r>
            <a:r>
              <a:rPr lang="en-US" sz="6000" b="1" i="1" dirty="0"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</a:rPr>
              <a:t>trả</a:t>
            </a:r>
            <a:r>
              <a:rPr lang="en-US" sz="6000" b="1" i="1" dirty="0"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</a:rPr>
              <a:t>lời</a:t>
            </a:r>
            <a:r>
              <a:rPr lang="en-US" sz="6000" b="1" i="1" dirty="0"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</a:rPr>
              <a:t>các</a:t>
            </a:r>
            <a:r>
              <a:rPr lang="en-US" sz="6000" b="1" i="1" dirty="0"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</a:rPr>
              <a:t>câu</a:t>
            </a:r>
            <a:r>
              <a:rPr lang="en-US" sz="6000" b="1" i="1" dirty="0"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solidFill>
                  <a:schemeClr val="tx1"/>
                </a:solidFill>
              </a:rPr>
              <a:t>hỏi</a:t>
            </a:r>
            <a:r>
              <a:rPr lang="en-US" sz="6000" b="1" i="1" dirty="0">
                <a:solidFill>
                  <a:schemeClr val="tx1"/>
                </a:solidFill>
              </a:rPr>
              <a:t>? </a:t>
            </a:r>
            <a:endParaRPr lang="en-US" sz="54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60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85538750"/>
              </p:ext>
            </p:extLst>
          </p:nvPr>
        </p:nvGraphicFramePr>
        <p:xfrm>
          <a:off x="1925053" y="2495383"/>
          <a:ext cx="8373977" cy="417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19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30713" y="2451100"/>
            <a:ext cx="3343275" cy="1057275"/>
          </a:xfrm>
          <a:prstGeom prst="rect">
            <a:avLst/>
          </a:prstGeom>
        </p:spPr>
        <p:txBody>
          <a:bodyPr lIns="51435" tIns="25718" rIns="51435" bIns="25718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US" sz="2475"/>
              <a:t>  </a:t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4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 txBox="1">
            <a:spLocks/>
          </p:cNvSpPr>
          <p:nvPr/>
        </p:nvSpPr>
        <p:spPr bwMode="auto">
          <a:xfrm>
            <a:off x="2063750" y="1706563"/>
            <a:ext cx="84248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dirty="0">
                <a:latin typeface="Calibri Light" panose="020F0302020204030204" pitchFamily="34" charset="0"/>
              </a:rPr>
              <a:t>  </a:t>
            </a:r>
            <a:r>
              <a:rPr lang="en-US" altLang="vi-VN" sz="8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XỬ LÍ TÌNH HUỐNG</a:t>
            </a:r>
            <a:endParaRPr lang="vi-VN" altLang="vi-VN" sz="8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1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4752" y="1094790"/>
            <a:ext cx="115935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1.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Hôm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nay Minh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dậy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muộn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nên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đạp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xe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rất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vội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vã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đến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trường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khi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đi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tới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đầu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ngõ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xe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của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Minh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va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phải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một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em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bé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làm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em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ngã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xuống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6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đất</a:t>
            </a: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altLang="vi-VN" sz="6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</a:t>
            </a:r>
            <a:endParaRPr lang="vi-VN" altLang="vi-VN" sz="60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2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425" y="1397000"/>
            <a:ext cx="1144905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a) Minh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đang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vội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nên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cứ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thế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đạp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xe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thẳng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đến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trường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kịp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giờ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.</a:t>
            </a:r>
            <a:endParaRPr lang="vi-VN" sz="4800" b="1" dirty="0">
              <a:solidFill>
                <a:srgbClr val="0048D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425" y="2965450"/>
            <a:ext cx="113045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b) Minh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dừng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xe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mắng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bé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đạp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xe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đi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thẳng</a:t>
            </a:r>
            <a:endParaRPr lang="vi-VN" sz="4800" b="1" dirty="0">
              <a:solidFill>
                <a:srgbClr val="0048D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425" y="4519613"/>
            <a:ext cx="114490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800" b="1">
                <a:solidFill>
                  <a:srgbClr val="0048D2"/>
                </a:solidFill>
                <a:latin typeface="Arial" panose="020B0604020202020204" pitchFamily="34" charset="0"/>
              </a:rPr>
              <a:t>c) Minh dừng xe đỡ em nhỏ dậy, hỏi thăm em. Nếu em nhỏ không sao thì xin lỗi em vì anh đi nhanh quá.</a:t>
            </a:r>
            <a:endParaRPr lang="vi-VN" sz="4800" b="1">
              <a:solidFill>
                <a:srgbClr val="0048D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-528638" y="44450"/>
            <a:ext cx="12538076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Chọn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đáp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án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đúng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nhất</a:t>
            </a:r>
            <a:endParaRPr lang="vi-VN" altLang="vi-VN" sz="80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8710" y="993648"/>
            <a:ext cx="115935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vi-VN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	2.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Mẹ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nhờ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em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đi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chợ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mua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ít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đồ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Khi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đi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ngang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cửa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hàng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điện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tử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em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mải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xem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và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quên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mất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lời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mẹ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dặn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Khi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nhớ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ra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thì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chợ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đã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đóng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cửa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mất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60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rồi</a:t>
            </a:r>
            <a:r>
              <a:rPr lang="en-US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r>
              <a:rPr lang="en-US" altLang="vi-VN" sz="60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	</a:t>
            </a:r>
            <a:endParaRPr lang="vi-VN" altLang="vi-VN" sz="60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425" y="1397000"/>
            <a:ext cx="114490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a)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sợ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mẹ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mắng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nên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dám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nhà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. </a:t>
            </a:r>
            <a:endParaRPr lang="vi-VN" sz="4800" b="1" dirty="0">
              <a:solidFill>
                <a:srgbClr val="0048D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425" y="2965450"/>
            <a:ext cx="113045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b)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nói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dối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là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bị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rơi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mất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tiền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nên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mua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được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.</a:t>
            </a:r>
            <a:endParaRPr lang="vi-VN" sz="4800" b="1" dirty="0">
              <a:solidFill>
                <a:srgbClr val="0048D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425" y="4519613"/>
            <a:ext cx="114490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c)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xin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lỗi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mẹ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vì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mải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chơi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quên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mẹ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dặn</a:t>
            </a:r>
            <a:endParaRPr lang="vi-VN" sz="4800" b="1" dirty="0">
              <a:solidFill>
                <a:srgbClr val="0048D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-528638" y="44450"/>
            <a:ext cx="12538076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Chọn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đáp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án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đúng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nhất</a:t>
            </a:r>
            <a:endParaRPr lang="vi-VN" altLang="vi-VN" sz="80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8710" y="993648"/>
            <a:ext cx="1159351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	3.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Giờ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ra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chơi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em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được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các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bạn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rủ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rê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cùng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nghịch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ngợm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vẽ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bậy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lên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các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bức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tranh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về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chủ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đề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“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Biển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đảo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quê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hương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”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được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trưng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bày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ở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thư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viện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mở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của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trường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Thấy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thầy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cô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đi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đến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em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và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các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bạn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lập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tức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bỏ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5400" i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chạy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6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425" y="1397000"/>
            <a:ext cx="1144905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a)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chủ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động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xin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lỗi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thầy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cô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hứa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sẽ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tái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phạm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nữa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. </a:t>
            </a:r>
            <a:endParaRPr lang="vi-VN" sz="4800" b="1" dirty="0">
              <a:solidFill>
                <a:srgbClr val="0048D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425" y="2965450"/>
            <a:ext cx="113045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b)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tự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sửa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lỗi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bằng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cách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vẽ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hoặc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trang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trí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lại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bức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tranh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 </a:t>
            </a:r>
            <a:endParaRPr lang="vi-VN" sz="4800" b="1" dirty="0">
              <a:solidFill>
                <a:srgbClr val="0048D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425" y="4519613"/>
            <a:ext cx="114490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c)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Cả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2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án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48D2"/>
                </a:solidFill>
                <a:latin typeface="Arial" panose="020B0604020202020204" pitchFamily="34" charset="0"/>
              </a:rPr>
              <a:t>trên</a:t>
            </a:r>
            <a:r>
              <a:rPr lang="en-US" sz="4800" b="1" dirty="0">
                <a:solidFill>
                  <a:srgbClr val="0048D2"/>
                </a:solidFill>
                <a:latin typeface="Arial" panose="020B0604020202020204" pitchFamily="34" charset="0"/>
              </a:rPr>
              <a:t>. </a:t>
            </a:r>
            <a:endParaRPr lang="vi-VN" sz="4800" b="1" dirty="0">
              <a:solidFill>
                <a:srgbClr val="0048D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-528638" y="44450"/>
            <a:ext cx="12538076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Chọn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đáp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án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đúng</a:t>
            </a:r>
            <a:r>
              <a:rPr lang="en-US" altLang="vi-VN" sz="8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sz="8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</a:rPr>
              <a:t>nhất</a:t>
            </a:r>
            <a:endParaRPr lang="vi-VN" altLang="vi-VN" sz="80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305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800" b="1" u="sng" dirty="0">
                <a:solidFill>
                  <a:srgbClr val="FF0000"/>
                </a:solidFill>
              </a:rPr>
              <a:t>KẾT LUẬN</a:t>
            </a:r>
          </a:p>
          <a:p>
            <a:pPr marL="857250" indent="-85725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vi-VN" sz="4800" b="1" dirty="0">
                <a:solidFill>
                  <a:schemeClr val="accent3">
                    <a:lumMod val="50000"/>
                  </a:schemeClr>
                </a:solidFill>
              </a:rPr>
              <a:t>Trong cuộc sống mỗi người cần phải suy nghĩ trước khi hành động và chịu trách nhiệm về việc làm của mình.</a:t>
            </a:r>
          </a:p>
          <a:p>
            <a:pPr marL="857250" indent="-85725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vi-VN" sz="4800" b="1" dirty="0">
                <a:solidFill>
                  <a:schemeClr val="accent3">
                    <a:lumMod val="50000"/>
                  </a:schemeClr>
                </a:solidFill>
              </a:rPr>
              <a:t>Không nên đổ lỗi cho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1449670332"/>
      </p:ext>
    </p:extLst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30713" y="2451100"/>
            <a:ext cx="3343275" cy="1057275"/>
          </a:xfrm>
          <a:prstGeom prst="rect">
            <a:avLst/>
          </a:prstGeom>
        </p:spPr>
        <p:txBody>
          <a:bodyPr lIns="51435" tIns="25718" rIns="51435" bIns="25718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US" sz="2475">
                <a:solidFill>
                  <a:srgbClr val="213054"/>
                </a:solidFill>
              </a:rPr>
              <a:t>  </a:t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4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 txBox="1">
            <a:spLocks/>
          </p:cNvSpPr>
          <p:nvPr/>
        </p:nvSpPr>
        <p:spPr bwMode="auto">
          <a:xfrm>
            <a:off x="2063750" y="1706563"/>
            <a:ext cx="842486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213054"/>
                </a:solidFill>
                <a:latin typeface="Calibri Light" panose="020F0302020204030204" pitchFamily="34" charset="0"/>
              </a:rPr>
              <a:t>  </a:t>
            </a:r>
            <a:r>
              <a:rPr lang="en-US" altLang="vi-VN" sz="8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vi-VN" altLang="vi-VN" sz="8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2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30713" y="2451100"/>
            <a:ext cx="3343275" cy="1057275"/>
          </a:xfrm>
          <a:prstGeom prst="rect">
            <a:avLst/>
          </a:prstGeom>
        </p:spPr>
        <p:txBody>
          <a:bodyPr lIns="51435" tIns="25718" rIns="51435" bIns="25718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US" sz="2475"/>
              <a:t>  </a:t>
            </a:r>
            <a:br>
              <a:rPr lang="en-US" sz="67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675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7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4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 txBox="1">
            <a:spLocks/>
          </p:cNvSpPr>
          <p:nvPr/>
        </p:nvSpPr>
        <p:spPr bwMode="auto">
          <a:xfrm>
            <a:off x="3503613" y="1706563"/>
            <a:ext cx="53609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dirty="0">
                <a:latin typeface="Calibri Light" panose="020F0302020204030204" pitchFamily="34" charset="0"/>
              </a:rPr>
              <a:t>  </a:t>
            </a:r>
            <a:r>
              <a:rPr lang="en-US" altLang="vi-VN" sz="8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altLang="vi-VN" sz="8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8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vi-VN" sz="88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88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vi-VN" altLang="vi-VN" sz="8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8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88913"/>
            <a:ext cx="11709400" cy="1325562"/>
          </a:xfrm>
        </p:spPr>
        <p:txBody>
          <a:bodyPr/>
          <a:lstStyle/>
          <a:p>
            <a:pPr algn="ctr">
              <a:defRPr/>
            </a:pP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Những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ai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phải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có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trách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nhiệm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về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việc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làm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5400" b="1" i="1" dirty="0" err="1">
                <a:solidFill>
                  <a:schemeClr val="accent3">
                    <a:lumMod val="50000"/>
                  </a:schemeClr>
                </a:solidFill>
              </a:rPr>
              <a:t>mình</a:t>
            </a:r>
            <a:r>
              <a:rPr lang="en-US" sz="5400" b="1" i="1" dirty="0">
                <a:solidFill>
                  <a:schemeClr val="accent3">
                    <a:lumMod val="50000"/>
                  </a:schemeClr>
                </a:solidFill>
              </a:rPr>
              <a:t> ?</a:t>
            </a:r>
            <a:endParaRPr lang="vi-VN" sz="5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" y="1933575"/>
            <a:ext cx="11807825" cy="435133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400" b="1" dirty="0">
              <a:solidFill>
                <a:srgbClr val="60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5400" b="1" dirty="0">
              <a:solidFill>
                <a:srgbClr val="60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603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vi-VN" sz="5400" b="1" dirty="0">
              <a:solidFill>
                <a:srgbClr val="603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476543" y="311150"/>
            <a:ext cx="13145085" cy="13255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vi-VN" sz="4800" b="1" i="1" dirty="0">
                <a:solidFill>
                  <a:srgbClr val="603000"/>
                </a:solidFill>
              </a:rPr>
              <a:t> </a:t>
            </a:r>
            <a:r>
              <a:rPr lang="en-US" altLang="vi-VN" sz="4800" b="1" i="1" dirty="0" err="1">
                <a:solidFill>
                  <a:srgbClr val="603000"/>
                </a:solidFill>
              </a:rPr>
              <a:t>Điền</a:t>
            </a:r>
            <a:r>
              <a:rPr lang="en-US" altLang="vi-VN" sz="4800" b="1" i="1" dirty="0">
                <a:solidFill>
                  <a:srgbClr val="603000"/>
                </a:solidFill>
              </a:rPr>
              <a:t> </a:t>
            </a:r>
            <a:r>
              <a:rPr lang="en-US" altLang="vi-VN" sz="4800" b="1" i="1" dirty="0" err="1">
                <a:solidFill>
                  <a:srgbClr val="603000"/>
                </a:solidFill>
              </a:rPr>
              <a:t>các</a:t>
            </a:r>
            <a:r>
              <a:rPr lang="en-US" altLang="vi-VN" sz="4800" b="1" i="1" dirty="0">
                <a:solidFill>
                  <a:srgbClr val="603000"/>
                </a:solidFill>
              </a:rPr>
              <a:t> </a:t>
            </a:r>
            <a:r>
              <a:rPr lang="en-US" altLang="vi-VN" sz="4800" b="1" i="1" dirty="0" err="1">
                <a:solidFill>
                  <a:srgbClr val="603000"/>
                </a:solidFill>
              </a:rPr>
              <a:t>từ</a:t>
            </a:r>
            <a:r>
              <a:rPr lang="en-US" altLang="vi-VN" sz="4800" b="1" i="1" dirty="0">
                <a:solidFill>
                  <a:srgbClr val="603000"/>
                </a:solidFill>
              </a:rPr>
              <a:t> </a:t>
            </a:r>
            <a:r>
              <a:rPr lang="en-US" altLang="vi-VN" sz="4800" b="1" i="1" dirty="0" err="1">
                <a:solidFill>
                  <a:srgbClr val="603000"/>
                </a:solidFill>
              </a:rPr>
              <a:t>ngữ</a:t>
            </a:r>
            <a:r>
              <a:rPr lang="en-US" altLang="vi-VN" sz="4800" b="1" i="1" dirty="0">
                <a:solidFill>
                  <a:srgbClr val="603000"/>
                </a:solidFill>
              </a:rPr>
              <a:t> </a:t>
            </a:r>
            <a:r>
              <a:rPr lang="en-US" altLang="vi-VN" sz="4800" b="1" i="1" dirty="0" err="1">
                <a:solidFill>
                  <a:srgbClr val="603000"/>
                </a:solidFill>
              </a:rPr>
              <a:t>dưới</a:t>
            </a:r>
            <a:r>
              <a:rPr lang="en-US" altLang="vi-VN" sz="4800" b="1" i="1" dirty="0">
                <a:solidFill>
                  <a:srgbClr val="603000"/>
                </a:solidFill>
              </a:rPr>
              <a:t> </a:t>
            </a:r>
            <a:r>
              <a:rPr lang="en-US" altLang="vi-VN" sz="4800" b="1" i="1" dirty="0" err="1">
                <a:solidFill>
                  <a:srgbClr val="603000"/>
                </a:solidFill>
              </a:rPr>
              <a:t>đây</a:t>
            </a:r>
            <a:r>
              <a:rPr lang="en-US" altLang="vi-VN" sz="4800" b="1" i="1" dirty="0">
                <a:solidFill>
                  <a:srgbClr val="603000"/>
                </a:solidFill>
              </a:rPr>
              <a:t> </a:t>
            </a:r>
            <a:r>
              <a:rPr lang="en-US" altLang="vi-VN" sz="4800" b="1" i="1" dirty="0" err="1">
                <a:solidFill>
                  <a:srgbClr val="603000"/>
                </a:solidFill>
              </a:rPr>
              <a:t>vào</a:t>
            </a:r>
            <a:r>
              <a:rPr lang="en-US" altLang="vi-VN" sz="4800" b="1" i="1" dirty="0">
                <a:solidFill>
                  <a:srgbClr val="603000"/>
                </a:solidFill>
              </a:rPr>
              <a:t> </a:t>
            </a:r>
            <a:r>
              <a:rPr lang="en-US" altLang="vi-VN" sz="4800" b="1" i="1" dirty="0" err="1">
                <a:solidFill>
                  <a:srgbClr val="603000"/>
                </a:solidFill>
              </a:rPr>
              <a:t>chỗ</a:t>
            </a:r>
            <a:r>
              <a:rPr lang="en-US" altLang="vi-VN" sz="4800" b="1" i="1" dirty="0">
                <a:solidFill>
                  <a:srgbClr val="603000"/>
                </a:solidFill>
              </a:rPr>
              <a:t> </a:t>
            </a:r>
            <a:r>
              <a:rPr lang="en-US" altLang="vi-VN" sz="4800" b="1" i="1" dirty="0" err="1">
                <a:solidFill>
                  <a:srgbClr val="603000"/>
                </a:solidFill>
              </a:rPr>
              <a:t>chấm</a:t>
            </a:r>
            <a:r>
              <a:rPr lang="en-US" altLang="vi-VN" sz="4800" b="1" i="1" dirty="0">
                <a:solidFill>
                  <a:srgbClr val="603000"/>
                </a:solidFill>
              </a:rPr>
              <a:t>:</a:t>
            </a:r>
            <a:br>
              <a:rPr lang="en-US" altLang="vi-VN" sz="4800" dirty="0">
                <a:solidFill>
                  <a:srgbClr val="603000"/>
                </a:solidFill>
              </a:rPr>
            </a:br>
            <a:r>
              <a:rPr lang="en-US" altLang="vi-VN" sz="4800" dirty="0">
                <a:solidFill>
                  <a:srgbClr val="603000"/>
                </a:solidFill>
              </a:rPr>
              <a:t>	</a:t>
            </a:r>
            <a:r>
              <a:rPr lang="en-US" altLang="vi-VN" sz="4800" b="1" dirty="0">
                <a:solidFill>
                  <a:srgbClr val="603000"/>
                </a:solidFill>
              </a:rPr>
              <a:t>				 		</a:t>
            </a:r>
            <a:endParaRPr lang="vi-VN" altLang="vi-VN" sz="4800" b="1" dirty="0">
              <a:solidFill>
                <a:srgbClr val="603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66700" y="3371181"/>
            <a:ext cx="11928476" cy="4351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vi-VN" sz="4800" dirty="0">
                <a:latin typeface="+mn-lt"/>
              </a:rPr>
              <a:t>	</a:t>
            </a:r>
            <a:r>
              <a:rPr lang="en-US" altLang="vi-VN" sz="4800" dirty="0" err="1">
                <a:latin typeface="+mn-lt"/>
              </a:rPr>
              <a:t>Mỗi</a:t>
            </a:r>
            <a:r>
              <a:rPr lang="en-US" altLang="vi-VN" sz="4800" dirty="0">
                <a:latin typeface="+mn-lt"/>
              </a:rPr>
              <a:t> </a:t>
            </a:r>
            <a:r>
              <a:rPr lang="en-US" altLang="vi-VN" sz="4800" dirty="0" err="1">
                <a:latin typeface="+mn-lt"/>
              </a:rPr>
              <a:t>người</a:t>
            </a:r>
            <a:r>
              <a:rPr lang="en-US" altLang="vi-VN" sz="4800" dirty="0">
                <a:latin typeface="+mn-lt"/>
              </a:rPr>
              <a:t> </a:t>
            </a:r>
            <a:r>
              <a:rPr lang="en-US" altLang="vi-VN" sz="4800" dirty="0" err="1">
                <a:latin typeface="+mn-lt"/>
              </a:rPr>
              <a:t>cần</a:t>
            </a:r>
            <a:r>
              <a:rPr lang="en-US" altLang="vi-VN" sz="4800" dirty="0">
                <a:latin typeface="+mn-lt"/>
              </a:rPr>
              <a:t> </a:t>
            </a:r>
            <a:r>
              <a:rPr lang="en-US" altLang="vi-VN" sz="4800" dirty="0" err="1">
                <a:latin typeface="+mn-lt"/>
              </a:rPr>
              <a:t>phải</a:t>
            </a:r>
            <a:r>
              <a:rPr lang="en-US" altLang="vi-VN" sz="4800" dirty="0">
                <a:latin typeface="+mn-lt"/>
              </a:rPr>
              <a:t>…………………….. </a:t>
            </a:r>
            <a:r>
              <a:rPr lang="en-US" altLang="vi-VN" sz="4800" dirty="0" err="1">
                <a:latin typeface="+mn-lt"/>
              </a:rPr>
              <a:t>trước</a:t>
            </a:r>
            <a:r>
              <a:rPr lang="en-US" altLang="vi-VN" sz="4800" dirty="0">
                <a:latin typeface="+mn-lt"/>
              </a:rPr>
              <a:t> </a:t>
            </a:r>
            <a:r>
              <a:rPr lang="en-US" altLang="vi-VN" sz="4800" dirty="0" err="1">
                <a:latin typeface="+mn-lt"/>
              </a:rPr>
              <a:t>khi</a:t>
            </a:r>
            <a:r>
              <a:rPr lang="en-US" altLang="vi-VN" sz="4800" dirty="0">
                <a:latin typeface="+mn-lt"/>
              </a:rPr>
              <a:t> …………………………… </a:t>
            </a:r>
            <a:r>
              <a:rPr lang="en-US" altLang="vi-VN" sz="4800" dirty="0" err="1">
                <a:latin typeface="+mn-lt"/>
              </a:rPr>
              <a:t>và</a:t>
            </a:r>
            <a:r>
              <a:rPr lang="en-US" altLang="vi-VN" sz="4800" dirty="0">
                <a:latin typeface="+mn-lt"/>
              </a:rPr>
              <a:t> …………………………. </a:t>
            </a:r>
            <a:r>
              <a:rPr lang="en-US" altLang="vi-VN" sz="4800" dirty="0" err="1">
                <a:latin typeface="+mn-lt"/>
              </a:rPr>
              <a:t>về</a:t>
            </a:r>
            <a:r>
              <a:rPr lang="en-US" altLang="vi-VN" sz="4800" dirty="0">
                <a:latin typeface="+mn-lt"/>
              </a:rPr>
              <a:t> </a:t>
            </a:r>
            <a:r>
              <a:rPr lang="en-US" altLang="vi-VN" sz="4800" dirty="0" err="1">
                <a:latin typeface="+mn-lt"/>
              </a:rPr>
              <a:t>những</a:t>
            </a:r>
            <a:r>
              <a:rPr lang="en-US" altLang="vi-VN" sz="4800" dirty="0">
                <a:latin typeface="+mn-lt"/>
              </a:rPr>
              <a:t> </a:t>
            </a:r>
            <a:r>
              <a:rPr lang="en-US" altLang="vi-VN" sz="4800" dirty="0" err="1">
                <a:latin typeface="+mn-lt"/>
              </a:rPr>
              <a:t>việc</a:t>
            </a:r>
            <a:r>
              <a:rPr lang="en-US" altLang="vi-VN" sz="4800" dirty="0">
                <a:latin typeface="+mn-lt"/>
              </a:rPr>
              <a:t> </a:t>
            </a:r>
            <a:r>
              <a:rPr lang="en-US" altLang="vi-VN" sz="4800" dirty="0" err="1">
                <a:latin typeface="+mn-lt"/>
              </a:rPr>
              <a:t>làm</a:t>
            </a:r>
            <a:r>
              <a:rPr lang="en-US" altLang="vi-VN" sz="4800" dirty="0">
                <a:latin typeface="+mn-lt"/>
              </a:rPr>
              <a:t>…………………………..</a:t>
            </a:r>
            <a:endParaRPr lang="vi-VN" altLang="vi-VN" sz="4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3025" y="2173288"/>
            <a:ext cx="338455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60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suy</a:t>
            </a:r>
            <a:r>
              <a:rPr lang="en-US" altLang="vi-VN" sz="60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nghĩ</a:t>
            </a:r>
            <a:endParaRPr lang="vi-V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11900" y="2173288"/>
            <a:ext cx="4176713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60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hành</a:t>
            </a:r>
            <a:r>
              <a:rPr lang="en-US" altLang="vi-VN" sz="60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động</a:t>
            </a:r>
            <a:endParaRPr lang="vi-V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30938" y="1139825"/>
            <a:ext cx="57610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6000" b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chịu trách nhiệm</a:t>
            </a:r>
            <a:endParaRPr lang="vi-VN" sz="2000" b="1"/>
          </a:p>
        </p:txBody>
      </p:sp>
      <p:sp>
        <p:nvSpPr>
          <p:cNvPr id="7" name="TextBox 6"/>
          <p:cNvSpPr txBox="1"/>
          <p:nvPr/>
        </p:nvSpPr>
        <p:spPr>
          <a:xfrm>
            <a:off x="1338263" y="1128713"/>
            <a:ext cx="38163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60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của</a:t>
            </a:r>
            <a:r>
              <a:rPr lang="en-US" altLang="vi-VN" sz="6000" b="1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en-US" altLang="vi-VN" sz="6000" b="1" dirty="0" err="1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mình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2356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03619 0.247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5898 0.22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0299 0.34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07421 0.62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116" y="4795733"/>
            <a:ext cx="3169484" cy="24348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556" y="-492043"/>
            <a:ext cx="3512309" cy="28653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25" y="3994390"/>
            <a:ext cx="2604555" cy="32361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822">
            <a:off x="10045217" y="-306911"/>
            <a:ext cx="3459515" cy="22429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65" y="4602331"/>
            <a:ext cx="5075611" cy="28216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7424" y="478943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00AF92"/>
                  </a:outerShdw>
                </a:effectLst>
              </a:rPr>
              <a:t>DẶN DÒ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97996" y="1618966"/>
            <a:ext cx="7241345" cy="2766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dirty="0" err="1">
                <a:solidFill>
                  <a:srgbClr val="000000"/>
                </a:solidFill>
              </a:rPr>
              <a:t>Hãy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nhiệm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việc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mình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sai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hãy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sửa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chữa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lầm</a:t>
            </a: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sz="2800" b="1" dirty="0" err="1">
                <a:solidFill>
                  <a:srgbClr val="000000"/>
                </a:solidFill>
              </a:rPr>
              <a:t>Chuẩn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bị</a:t>
            </a:r>
            <a:r>
              <a:rPr lang="en-US" sz="2800" b="1" dirty="0">
                <a:solidFill>
                  <a:srgbClr val="000000"/>
                </a:solidFill>
              </a:rPr>
              <a:t>: 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bài</a:t>
            </a:r>
            <a:r>
              <a:rPr lang="en-US" sz="2800" dirty="0">
                <a:solidFill>
                  <a:srgbClr val="000000"/>
                </a:solidFill>
              </a:rPr>
              <a:t> “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nhiệm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việc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của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mình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tiết</a:t>
            </a:r>
            <a:r>
              <a:rPr lang="en-US" sz="2800" dirty="0">
                <a:solidFill>
                  <a:srgbClr val="00000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507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924944"/>
            <a:ext cx="10439827" cy="2123648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ctr">
              <a:defRPr/>
            </a:pP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 ƠN THẦY CÔ GIÁO </a:t>
            </a:r>
          </a:p>
          <a:p>
            <a:pPr algn="ctr">
              <a:defRPr/>
            </a:pPr>
            <a:r>
              <a:rPr lang="en-US" sz="66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 CÁC EM ĐÃ THEO DÕI</a:t>
            </a:r>
            <a:endParaRPr lang="vi-VN" sz="66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148812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4390" y="230487"/>
            <a:ext cx="11449050" cy="636204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9600" b="1" dirty="0"/>
              <a:t>Thế nào là người sống có trách nhiệm ?</a:t>
            </a:r>
          </a:p>
        </p:txBody>
      </p:sp>
    </p:spTree>
    <p:extLst>
      <p:ext uri="{BB962C8B-B14F-4D97-AF65-F5344CB8AC3E}">
        <p14:creationId xmlns:p14="http://schemas.microsoft.com/office/powerpoint/2010/main" val="6517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0" y="333375"/>
            <a:ext cx="12192000" cy="622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50000"/>
              </a:spcBef>
              <a:buFontTx/>
              <a:buNone/>
            </a:pPr>
            <a:r>
              <a:rPr lang="en-US" altLang="vi-VN" sz="3200" b="1" i="1" dirty="0">
                <a:solidFill>
                  <a:srgbClr val="0048D2"/>
                </a:solidFill>
              </a:rPr>
              <a:t>	 </a:t>
            </a:r>
            <a:r>
              <a:rPr lang="vi-VN" altLang="vi-VN" sz="3200" b="1" i="1" dirty="0">
                <a:solidFill>
                  <a:srgbClr val="0048D2"/>
                </a:solidFill>
              </a:rPr>
              <a:t>Người sống có trách nhiệm là người có những hành động thiết thực như:</a:t>
            </a:r>
            <a:br>
              <a:rPr lang="vi-VN" altLang="vi-VN" sz="3200" i="1" dirty="0"/>
            </a:br>
            <a:r>
              <a:rPr lang="vi-VN" altLang="vi-VN" sz="3200" dirty="0"/>
              <a:t>+ Biết quan tâm tới cảm xúc của của người khác và đối xử công bằng với họ.</a:t>
            </a:r>
            <a:br>
              <a:rPr lang="vi-VN" altLang="vi-VN" sz="3200" dirty="0"/>
            </a:br>
            <a:r>
              <a:rPr lang="vi-VN" altLang="vi-VN" sz="3200" dirty="0"/>
              <a:t>+ Luôn nói sự thật, ngay cả khi nhận lỗi.</a:t>
            </a:r>
            <a:br>
              <a:rPr lang="vi-VN" altLang="vi-VN" sz="3200" dirty="0"/>
            </a:br>
            <a:r>
              <a:rPr lang="vi-VN" altLang="vi-VN" sz="3200" dirty="0"/>
              <a:t>+ Làm theo lẽ phải ngay cả khi việc đó không như ý muốn hay phải từ bỏ những gì mong muốn.</a:t>
            </a:r>
            <a:br>
              <a:rPr lang="vi-VN" altLang="vi-VN" sz="3200" dirty="0"/>
            </a:br>
            <a:r>
              <a:rPr lang="vi-VN" altLang="vi-VN" sz="3200" dirty="0"/>
              <a:t>+ Tập làm chủ bản thân.</a:t>
            </a:r>
            <a:br>
              <a:rPr lang="vi-VN" altLang="vi-VN" sz="3200" dirty="0"/>
            </a:br>
            <a:r>
              <a:rPr lang="vi-VN" altLang="vi-VN" sz="3200" dirty="0"/>
              <a:t>+ Yêu thương bản thân và những gì mình đạt được, thỏa mãn với cách cư xử phù hợp, với những gì có thể làm và những thành quả mới.</a:t>
            </a:r>
          </a:p>
        </p:txBody>
      </p:sp>
    </p:spTree>
    <p:extLst>
      <p:ext uri="{BB962C8B-B14F-4D97-AF65-F5344CB8AC3E}">
        <p14:creationId xmlns:p14="http://schemas.microsoft.com/office/powerpoint/2010/main" val="38945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6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656059" y="-457168"/>
            <a:ext cx="13752513" cy="774698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800" dirty="0" err="1"/>
              <a:t>Điều</a:t>
            </a:r>
            <a:r>
              <a:rPr lang="en-US" sz="8800" dirty="0"/>
              <a:t> </a:t>
            </a:r>
            <a:r>
              <a:rPr lang="en-US" sz="8800" dirty="0" err="1"/>
              <a:t>gì</a:t>
            </a:r>
            <a:r>
              <a:rPr lang="en-US" sz="8800" dirty="0"/>
              <a:t> </a:t>
            </a:r>
            <a:r>
              <a:rPr lang="en-US" sz="8800" dirty="0" err="1"/>
              <a:t>sẽ</a:t>
            </a:r>
            <a:r>
              <a:rPr lang="en-US" sz="8800" dirty="0"/>
              <a:t> </a:t>
            </a:r>
            <a:r>
              <a:rPr lang="en-US" sz="8800" dirty="0" err="1"/>
              <a:t>xảy</a:t>
            </a:r>
            <a:r>
              <a:rPr lang="en-US" sz="8800" dirty="0"/>
              <a:t> </a:t>
            </a:r>
            <a:r>
              <a:rPr lang="en-US" sz="8800" dirty="0" err="1"/>
              <a:t>ra</a:t>
            </a:r>
            <a:r>
              <a:rPr lang="en-US" sz="8800" dirty="0"/>
              <a:t> </a:t>
            </a:r>
            <a:r>
              <a:rPr lang="en-US" sz="8800" dirty="0" err="1"/>
              <a:t>nếu</a:t>
            </a:r>
            <a:r>
              <a:rPr lang="en-US" sz="8800" dirty="0"/>
              <a:t> </a:t>
            </a:r>
            <a:r>
              <a:rPr lang="en-US" sz="8800" dirty="0" err="1"/>
              <a:t>em</a:t>
            </a:r>
            <a:r>
              <a:rPr lang="en-US" sz="8800" dirty="0"/>
              <a:t> </a:t>
            </a:r>
            <a:r>
              <a:rPr lang="en-US" sz="8800" dirty="0" err="1"/>
              <a:t>không</a:t>
            </a:r>
            <a:r>
              <a:rPr lang="en-US" sz="8800" dirty="0"/>
              <a:t> </a:t>
            </a:r>
            <a:r>
              <a:rPr lang="en-US" sz="8800" dirty="0" err="1"/>
              <a:t>suy</a:t>
            </a:r>
            <a:r>
              <a:rPr lang="en-US" sz="8800" dirty="0"/>
              <a:t> </a:t>
            </a:r>
            <a:r>
              <a:rPr lang="en-US" sz="8800" dirty="0" err="1"/>
              <a:t>nghĩ</a:t>
            </a:r>
            <a:r>
              <a:rPr lang="en-US" sz="8800" dirty="0"/>
              <a:t> </a:t>
            </a:r>
            <a:r>
              <a:rPr lang="en-US" sz="8800" dirty="0" err="1"/>
              <a:t>trước</a:t>
            </a:r>
            <a:r>
              <a:rPr lang="en-US" sz="8800" dirty="0"/>
              <a:t> </a:t>
            </a:r>
            <a:r>
              <a:rPr lang="en-US" sz="8800" dirty="0" err="1"/>
              <a:t>khi</a:t>
            </a:r>
            <a:r>
              <a:rPr lang="en-US" sz="8800" dirty="0"/>
              <a:t> </a:t>
            </a:r>
            <a:r>
              <a:rPr lang="en-US" sz="8800" dirty="0" err="1"/>
              <a:t>làm</a:t>
            </a:r>
            <a:r>
              <a:rPr lang="en-US" sz="8800" dirty="0"/>
              <a:t> </a:t>
            </a:r>
            <a:r>
              <a:rPr lang="en-US" sz="8800" dirty="0" err="1"/>
              <a:t>một</a:t>
            </a:r>
            <a:r>
              <a:rPr lang="en-US" sz="8800" dirty="0"/>
              <a:t> </a:t>
            </a:r>
            <a:r>
              <a:rPr lang="en-US" sz="8800" dirty="0" err="1"/>
              <a:t>việc</a:t>
            </a:r>
            <a:r>
              <a:rPr lang="en-US" sz="8800" dirty="0"/>
              <a:t> </a:t>
            </a:r>
            <a:r>
              <a:rPr lang="en-US" sz="8800" dirty="0" err="1"/>
              <a:t>gì</a:t>
            </a:r>
            <a:r>
              <a:rPr lang="en-US" sz="8800" dirty="0"/>
              <a:t> </a:t>
            </a:r>
            <a:r>
              <a:rPr lang="en-US" sz="8800" dirty="0" err="1"/>
              <a:t>đó</a:t>
            </a:r>
            <a:r>
              <a:rPr lang="en-US" sz="8800" dirty="0"/>
              <a:t>?</a:t>
            </a:r>
            <a:endParaRPr lang="vi-VN" sz="8800" dirty="0"/>
          </a:p>
        </p:txBody>
      </p:sp>
    </p:spTree>
    <p:extLst>
      <p:ext uri="{BB962C8B-B14F-4D97-AF65-F5344CB8AC3E}">
        <p14:creationId xmlns:p14="http://schemas.microsoft.com/office/powerpoint/2010/main" val="9402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08438" y="811213"/>
            <a:ext cx="61499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96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Đạo</a:t>
            </a:r>
            <a:r>
              <a:rPr lang="en-US" altLang="vi-VN" sz="9600" b="1" dirty="0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 </a:t>
            </a:r>
            <a:r>
              <a:rPr lang="en-US" altLang="vi-VN" sz="9600" b="1" dirty="0" err="1">
                <a:solidFill>
                  <a:schemeClr val="bg1"/>
                </a:solidFill>
                <a:latin typeface="HP001 4 hàng" panose="020B0603050302020204" pitchFamily="34" charset="0"/>
                <a:ea typeface="HP001 5Ha" pitchFamily="34" charset="-127"/>
              </a:rPr>
              <a:t>đức</a:t>
            </a:r>
            <a:endParaRPr lang="en-US" altLang="vi-VN" sz="9600" b="1" dirty="0">
              <a:solidFill>
                <a:schemeClr val="bg1"/>
              </a:solidFill>
              <a:latin typeface="HP001 4 hàng" panose="020B0603050302020204" pitchFamily="34" charset="0"/>
              <a:ea typeface="HP001 5Ha" pitchFamily="34" charset="-127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3050" y="2416175"/>
            <a:ext cx="11645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8000" b="1" dirty="0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Bài 2: Có trách nhiệm về việc làm của mình (Tiết </a:t>
            </a:r>
            <a:r>
              <a:rPr lang="en-US" altLang="vi-VN" sz="8000" b="1" dirty="0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3</a:t>
            </a:r>
            <a:r>
              <a:rPr lang="vi-VN" altLang="vi-VN" sz="8000" b="1" dirty="0">
                <a:solidFill>
                  <a:srgbClr val="FFFF66"/>
                </a:solidFill>
                <a:latin typeface="HP001 4 hàng" panose="020B0603050302020204" pitchFamily="34" charset="0"/>
                <a:ea typeface="HP001 5Ha" pitchFamily="34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40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thumbs.dreamstime.com/z/easter-eggs-border-8434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-338138" y="908050"/>
            <a:ext cx="12868276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96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Cùng xem truyện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96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“ANH EM NHÀ CÁO”</a:t>
            </a:r>
            <a:endParaRPr lang="vi-VN" altLang="vi-VN" sz="96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122189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600485"/>
      </p:ext>
    </p:extLst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h em nhà cáo_Giáo dục Có trách nhiệm việc làm của mình, ko ỷ lại_đạo đức 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113"/>
            <a:ext cx="1217295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8126627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Doodle Sketchbook _ by Slidesgo</Template>
  <TotalTime>821</TotalTime>
  <Words>731</Words>
  <Application>Microsoft Office PowerPoint</Application>
  <PresentationFormat>Widescreen</PresentationFormat>
  <Paragraphs>56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等线</vt:lpstr>
      <vt:lpstr>Arial</vt:lpstr>
      <vt:lpstr>Calibri</vt:lpstr>
      <vt:lpstr>Calibri Light</vt:lpstr>
      <vt:lpstr>HP001 4 hàng</vt:lpstr>
      <vt:lpstr>Kalam</vt:lpstr>
      <vt:lpstr>Livvic</vt:lpstr>
      <vt:lpstr>Montserrat</vt:lpstr>
      <vt:lpstr>Proxima Nova</vt:lpstr>
      <vt:lpstr>Proxima Nova Semibold</vt:lpstr>
      <vt:lpstr>Roboto Condensed Light</vt:lpstr>
      <vt:lpstr>Tahoma</vt:lpstr>
      <vt:lpstr>Times New Roman</vt:lpstr>
      <vt:lpstr>Wingdings</vt:lpstr>
      <vt:lpstr>Doodle Sketchbook by Slidesgo</vt:lpstr>
      <vt:lpstr>Slidesgo Final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ai phải có trách nhiệm về việc làm của mình ?</vt:lpstr>
      <vt:lpstr> Điền các từ ngữ dưới đây vào chỗ chấm:     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A33515 Vũ Tuấn Long</cp:lastModifiedBy>
  <cp:revision>34</cp:revision>
  <dcterms:created xsi:type="dcterms:W3CDTF">2015-09-20T09:59:50Z</dcterms:created>
  <dcterms:modified xsi:type="dcterms:W3CDTF">2021-09-19T11:32:56Z</dcterms:modified>
</cp:coreProperties>
</file>