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66" r:id="rId13"/>
    <p:sldId id="267" r:id="rId14"/>
    <p:sldId id="272" r:id="rId15"/>
    <p:sldId id="274" r:id="rId16"/>
    <p:sldId id="273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A4BB8-33D7-4F1A-BD63-9E38A8C7924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A6FF-5079-4585-BC18-00E68A5D2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5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DA6FF-5079-4585-BC18-00E68A5D2F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8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DA6FF-5079-4585-BC18-00E68A5D2F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8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27CCE2-3A76-4F17-B07B-5FB10074010A}" type="datetimeFigureOut">
              <a:rPr lang="en-US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430EED-1904-43A7-A126-1AD54B281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0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05E7-0181-4F80-8869-B632A46726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A790-C518-40A6-969D-CF14FEF8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9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5.jpeg"/><Relationship Id="rId4" Type="http://schemas.openxmlformats.org/officeDocument/2006/relationships/slide" Target="slide9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74" y="457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3400" b="1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709" y="2971800"/>
            <a:ext cx="7359993" cy="1015663"/>
          </a:xfrm>
          <a:prstGeom prst="rect">
            <a:avLst/>
          </a:prstGeom>
          <a:solidFill>
            <a:srgbClr val="FFFF66"/>
          </a:solidFill>
          <a:ln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 LỚP 5</a:t>
            </a:r>
          </a:p>
        </p:txBody>
      </p:sp>
    </p:spTree>
    <p:extLst>
      <p:ext uri="{BB962C8B-B14F-4D97-AF65-F5344CB8AC3E}">
        <p14:creationId xmlns:p14="http://schemas.microsoft.com/office/powerpoint/2010/main" val="28098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h5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1" y="130176"/>
            <a:ext cx="6111875" cy="6583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77000" y="1384300"/>
            <a:ext cx="259027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phụ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nữ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thai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công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việc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nhẹ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nhàng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292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h5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17475"/>
            <a:ext cx="6705865" cy="6630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934730" y="1131888"/>
            <a:ext cx="22092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chồng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đang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quạt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vợ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gái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đi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khoe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srgbClr val="0033CC"/>
                </a:solidFill>
                <a:latin typeface="Times New Roman" pitchFamily="18" charset="0"/>
              </a:rPr>
              <a:t> 10.</a:t>
            </a:r>
          </a:p>
        </p:txBody>
      </p:sp>
      <p:sp>
        <p:nvSpPr>
          <p:cNvPr id="13316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2895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0" y="38862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con.  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0" y="512186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200400" y="2209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9557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0" grpId="0"/>
      <p:bldP spid="38921" grpId="0"/>
      <p:bldP spid="389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34200" y="76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-27709" y="73544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3855" y="1295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0782" y="2819400"/>
            <a:ext cx="9144000" cy="13731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38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34200" y="76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-27709" y="13731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65643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6200" y="1854489"/>
            <a:ext cx="9144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61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0" y="52604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276600" y="9144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-6927" y="1204119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vác-xin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0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/>
      <p:bldP spid="379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34200" y="76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861" y="-15082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5800" y="609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-27709" y="2209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7764" y="217009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-13855" y="3413919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con.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0" y="512186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09900" y="12954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9703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14600"/>
            <a:ext cx="7162800" cy="152400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none" spc="0" dirty="0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none" spc="0" dirty="0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cap="none" spc="0" dirty="0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400" b="1" dirty="0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2B09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400" b="1" cap="none" spc="0" dirty="0">
              <a:ln w="1905"/>
              <a:solidFill>
                <a:srgbClr val="2B09F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905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TUẦN 3 – TIẾT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9360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LÀM GÌ ĐỂ CẢ MẸ VÀ EM BÉ ĐỀU KHỎE ?</a:t>
            </a:r>
          </a:p>
        </p:txBody>
      </p:sp>
    </p:spTree>
    <p:extLst>
      <p:ext uri="{BB962C8B-B14F-4D97-AF65-F5344CB8AC3E}">
        <p14:creationId xmlns:p14="http://schemas.microsoft.com/office/powerpoint/2010/main" val="26984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446" y="1447800"/>
            <a:ext cx="89854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u="sng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u="sng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u="sng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thai.</a:t>
            </a:r>
            <a:endParaRPr lang="en-US" sz="3600" dirty="0">
              <a:solidFill>
                <a:srgbClr val="2B09F7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B09F7"/>
                </a:solidFill>
                <a:latin typeface="Times New Roman" pitchFamily="18" charset="0"/>
                <a:cs typeface="Times New Roman" pitchFamily="18" charset="0"/>
              </a:rPr>
              <a:t>thai.</a:t>
            </a:r>
            <a:endParaRPr lang="en-US" sz="3600" dirty="0">
              <a:solidFill>
                <a:srgbClr val="2B09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b="1" dirty="0">
              <a:solidFill>
                <a:srgbClr val="2B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Sách Giáo Khoa Toán Lớ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0" y="3463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57864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111204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164501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1, 2, 3, 4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0" y="219183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09" name="Picture 13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41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G_24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4073" r="3349" b="14204"/>
          <a:stretch>
            <a:fillRect/>
          </a:stretch>
        </p:blipFill>
        <p:spPr bwMode="auto">
          <a:xfrm>
            <a:off x="5791200" y="2971800"/>
            <a:ext cx="3352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3505200" y="2895600"/>
            <a:ext cx="2819400" cy="236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0" y="4849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3855" y="111204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-13855" y="1631156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1, 2, 3, 4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31" name="Picture 11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2150269"/>
            <a:ext cx="4114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1" y="3064669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52400" y="57864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-13855" y="5655469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738255" y="5647532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546763" y="2178843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5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13"/>
          <p:cNvSpPr txBox="1">
            <a:spLocks noChangeArrowheads="1"/>
          </p:cNvSpPr>
          <p:nvPr/>
        </p:nvSpPr>
        <p:spPr bwMode="auto">
          <a:xfrm>
            <a:off x="0" y="904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1139752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1828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Quan sát các hình 1, 2, 3, 4 và trả lời câu hỏi: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57864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0" y="548640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6877" name="Picture 4" descr="kh5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h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0" y="2362200"/>
            <a:ext cx="3581400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572000" y="567055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810000" y="24384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  <p:bldP spid="36879" grpId="0"/>
      <p:bldP spid="368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0" y="52604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276600" y="9144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-6927" y="1204119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 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vác-xin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24600" y="6096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0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636" y="83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34636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4636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4636" y="13548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5, 6, 7 ;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TLCH: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4636" y="1905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81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0480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4" descr="kh5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82" y="3048000"/>
            <a:ext cx="3167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4" descr="kh5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6" y="152401"/>
            <a:ext cx="8839729" cy="5745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729" y="6064250"/>
            <a:ext cx="822854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chồng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đang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gắp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ăn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33CC"/>
                </a:solidFill>
                <a:latin typeface="Times New Roman" pitchFamily="18" charset="0"/>
              </a:rPr>
              <a:t>vợ</a:t>
            </a:r>
            <a:r>
              <a:rPr lang="en-US" altLang="vi-VN" sz="32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972</Words>
  <Application>Microsoft Office PowerPoint</Application>
  <PresentationFormat>On-screen Show (4:3)</PresentationFormat>
  <Paragraphs>81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A33515 Vũ Tuấn Long</cp:lastModifiedBy>
  <cp:revision>22</cp:revision>
  <dcterms:created xsi:type="dcterms:W3CDTF">2021-09-18T15:06:52Z</dcterms:created>
  <dcterms:modified xsi:type="dcterms:W3CDTF">2022-09-19T04:01:53Z</dcterms:modified>
</cp:coreProperties>
</file>