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0"/>
  </p:notesMasterIdLst>
  <p:sldIdLst>
    <p:sldId id="788" r:id="rId2"/>
    <p:sldId id="775" r:id="rId3"/>
    <p:sldId id="777" r:id="rId4"/>
    <p:sldId id="779" r:id="rId5"/>
    <p:sldId id="271" r:id="rId6"/>
    <p:sldId id="274" r:id="rId7"/>
    <p:sldId id="785" r:id="rId8"/>
    <p:sldId id="78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45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84844C-C01C-4C6E-B46B-CB18AA67589F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41E800-24A2-4809-9843-48E644B857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36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E48A298A-77DA-455B-ABB5-428D197E6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790153-B3CB-4A27-8967-28F0B9237D83}" type="slidenum"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64257CD8-27D5-4722-87CB-5CA4811A0D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218EC0E-D3DF-4748-BF9B-E69E38A52E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50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45B1A-E16B-4C88-A355-63A0888CCE24}" type="datetimeFigureOut">
              <a:rPr lang="en-US" smtClean="0"/>
              <a:pPr/>
              <a:t>9/18/2022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C2385-75D6-4D5D-A092-15F3F5A0EC4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 cstate="print"/>
          <a:srcRect b="9975"/>
          <a:stretch>
            <a:fillRect/>
          </a:stretch>
        </p:blipFill>
        <p:spPr bwMode="auto">
          <a:xfrm>
            <a:off x="152400" y="2177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85800" y="1930400"/>
            <a:ext cx="81534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VIỆT HƯNG</a:t>
            </a:r>
          </a:p>
        </p:txBody>
      </p:sp>
      <p:sp>
        <p:nvSpPr>
          <p:cNvPr id="2053" name="WordArt 3"/>
          <p:cNvSpPr>
            <a:spLocks noChangeArrowheads="1" noChangeShapeType="1" noTextEdit="1"/>
          </p:cNvSpPr>
          <p:nvPr/>
        </p:nvSpPr>
        <p:spPr bwMode="auto">
          <a:xfrm>
            <a:off x="2286000" y="2819400"/>
            <a:ext cx="4933950" cy="1887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 CHUYỆN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Text Box 31">
            <a:extLst>
              <a:ext uri="{FF2B5EF4-FFF2-40B4-BE49-F238E27FC236}">
                <a16:creationId xmlns:a16="http://schemas.microsoft.com/office/drawing/2014/main" id="{3AA5EC0F-366C-4BBA-BAB7-B4EF0B86AF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9580" y="4629448"/>
            <a:ext cx="5638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en-US" alt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838200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err="1">
                <a:solidFill>
                  <a:schemeClr val="bg1"/>
                </a:solidFill>
                <a:latin typeface="HP001 4 hàng" pitchFamily="34" charset="-93"/>
              </a:rPr>
              <a:t>Thứ</a:t>
            </a:r>
            <a:r>
              <a:rPr lang="en-US" sz="32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sz="3200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sz="32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HP001 4 hàng" pitchFamily="34" charset="-93"/>
              </a:rPr>
              <a:t>ngày</a:t>
            </a:r>
            <a:r>
              <a:rPr lang="en-US" sz="32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sz="3200" b="1">
                <a:solidFill>
                  <a:schemeClr val="bg1"/>
                </a:solidFill>
                <a:latin typeface="HP001 4 hàng" pitchFamily="34" charset="-93"/>
              </a:rPr>
              <a:t>....</a:t>
            </a:r>
            <a:r>
              <a:rPr lang="en-US" sz="32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HP001 4 hàng" pitchFamily="34" charset="-93"/>
              </a:rPr>
              <a:t>tháng</a:t>
            </a:r>
            <a:r>
              <a:rPr lang="en-US" sz="32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sz="3200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sz="32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err="1">
                <a:solidFill>
                  <a:schemeClr val="bg1"/>
                </a:solidFill>
                <a:latin typeface="HP001 4 hàng" pitchFamily="34" charset="-93"/>
              </a:rPr>
              <a:t>năm</a:t>
            </a:r>
            <a:r>
              <a:rPr lang="en-US" sz="3200" b="1">
                <a:solidFill>
                  <a:schemeClr val="bg1"/>
                </a:solidFill>
                <a:latin typeface="HP001 4 hàng" pitchFamily="34" charset="-93"/>
              </a:rPr>
              <a:t> 202</a:t>
            </a:r>
            <a:r>
              <a:rPr lang="vi-VN" sz="3200" b="1">
                <a:solidFill>
                  <a:schemeClr val="bg1"/>
                </a:solidFill>
                <a:latin typeface="HP001 4 hàng" pitchFamily="34" charset="-93"/>
              </a:rPr>
              <a:t>2</a:t>
            </a:r>
            <a:endParaRPr lang="en-US" sz="3200" b="1" dirty="0">
              <a:solidFill>
                <a:schemeClr val="bg1"/>
              </a:solidFill>
              <a:latin typeface="HP001 4 hàng" pitchFamily="34" charset="-93"/>
            </a:endParaRPr>
          </a:p>
          <a:p>
            <a:pPr algn="ctr"/>
            <a:r>
              <a:rPr lang="en-US" sz="3200" b="1" u="sng" dirty="0" err="1">
                <a:solidFill>
                  <a:schemeClr val="bg1"/>
                </a:solidFill>
                <a:latin typeface="HP001 4 hàng" pitchFamily="34" charset="-93"/>
              </a:rPr>
              <a:t>Kể</a:t>
            </a:r>
            <a:r>
              <a:rPr lang="en-US" sz="3200" b="1" u="sng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u="sng" dirty="0" err="1">
                <a:solidFill>
                  <a:schemeClr val="bg1"/>
                </a:solidFill>
                <a:latin typeface="HP001 4 hàng" pitchFamily="34" charset="-93"/>
              </a:rPr>
              <a:t>chuyện</a:t>
            </a:r>
            <a:endParaRPr lang="en-US" sz="3200" b="1" u="sng" dirty="0">
              <a:solidFill>
                <a:schemeClr val="bg1"/>
              </a:solidFill>
              <a:latin typeface="HP001 4 hàng" pitchFamily="34" charset="-93"/>
            </a:endParaRPr>
          </a:p>
          <a:p>
            <a:pPr algn="ctr"/>
            <a:r>
              <a:rPr lang="en-US" sz="3200" b="1" dirty="0" err="1">
                <a:solidFill>
                  <a:schemeClr val="bg1"/>
                </a:solidFill>
                <a:latin typeface="HP001 4 hàng" pitchFamily="34" charset="-93"/>
              </a:rPr>
              <a:t>Kể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-93"/>
              </a:rPr>
              <a:t>chuyện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-93"/>
              </a:rPr>
              <a:t>được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-93"/>
              </a:rPr>
              <a:t>chứng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-93"/>
              </a:rPr>
              <a:t>kiến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-93"/>
              </a:rPr>
              <a:t>hoặc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-93"/>
              </a:rPr>
              <a:t>tham</a:t>
            </a:r>
            <a:r>
              <a:rPr lang="en-US" sz="3200" b="1" dirty="0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HP001 4 hàng" pitchFamily="34" charset="-93"/>
              </a:rPr>
              <a:t>gia</a:t>
            </a:r>
            <a:endParaRPr lang="en-US" sz="3200" b="1" dirty="0">
              <a:solidFill>
                <a:schemeClr val="bg1"/>
              </a:solidFill>
              <a:latin typeface="HP001 4 hàng" pitchFamily="34" charset="-93"/>
            </a:endParaRPr>
          </a:p>
        </p:txBody>
      </p:sp>
    </p:spTree>
    <p:custDataLst>
      <p:tags r:id="rId1"/>
    </p:custDataLst>
  </p:cSld>
  <p:clrMapOvr>
    <a:masterClrMapping/>
  </p:clrMapOvr>
  <p:transition spd="slow" advTm="913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9">
            <a:extLst>
              <a:ext uri="{FF2B5EF4-FFF2-40B4-BE49-F238E27FC236}">
                <a16:creationId xmlns:a16="http://schemas.microsoft.com/office/drawing/2014/main" id="{B4143144-AC6B-4C18-8403-FCB7643D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71" y="387965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 err="1">
                <a:solidFill>
                  <a:schemeClr val="bg1"/>
                </a:solidFill>
                <a:latin typeface="HP001 4 hàng" pitchFamily="34" charset="-93"/>
              </a:rPr>
              <a:t>Thứ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-93"/>
              </a:rPr>
              <a:t>ngày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-93"/>
              </a:rPr>
              <a:t>tháng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-93"/>
              </a:rPr>
              <a:t>năm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202</a:t>
            </a:r>
            <a:r>
              <a:rPr lang="vi-VN" b="1">
                <a:solidFill>
                  <a:schemeClr val="bg1"/>
                </a:solidFill>
                <a:latin typeface="HP001 4 hàng" pitchFamily="34" charset="-93"/>
              </a:rPr>
              <a:t>2</a:t>
            </a:r>
            <a:endParaRPr lang="en-US" b="1" dirty="0">
              <a:solidFill>
                <a:schemeClr val="bg1"/>
              </a:solidFill>
              <a:latin typeface="HP001 4 hàng" pitchFamily="34" charset="-93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ĐƯỢC CHỨNG KIẾN HOẶC THAM GIA</a:t>
            </a:r>
          </a:p>
          <a:p>
            <a:pPr>
              <a:spcBef>
                <a:spcPct val="50000"/>
              </a:spcBef>
              <a:buNone/>
            </a:pP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B4143144-AC6B-4C18-8403-FCB7643D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029837"/>
            <a:ext cx="9144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None/>
            </a:pPr>
            <a:r>
              <a:rPr 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9">
            <a:extLst>
              <a:ext uri="{FF2B5EF4-FFF2-40B4-BE49-F238E27FC236}">
                <a16:creationId xmlns:a16="http://schemas.microsoft.com/office/drawing/2014/main" id="{D40C6ABE-7E2C-4750-946D-AE7DCE3F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276600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 Box 20">
            <a:extLst>
              <a:ext uri="{FF2B5EF4-FFF2-40B4-BE49-F238E27FC236}">
                <a16:creationId xmlns:a16="http://schemas.microsoft.com/office/drawing/2014/main" id="{02AB3D90-23B3-401A-ABD8-DA7849A5D0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07" y="38100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B290B95C-750E-4430-8686-77943E9F0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824233"/>
            <a:ext cx="914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 Box 22">
            <a:extLst>
              <a:ext uri="{FF2B5EF4-FFF2-40B4-BE49-F238E27FC236}">
                <a16:creationId xmlns:a16="http://schemas.microsoft.com/office/drawing/2014/main" id="{122F0285-6EBF-45BE-BA63-C86620BBB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80" y="54102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WordArt 12">
            <a:extLst>
              <a:ext uri="{FF2B5EF4-FFF2-40B4-BE49-F238E27FC236}">
                <a16:creationId xmlns:a16="http://schemas.microsoft.com/office/drawing/2014/main" id="{396AF460-9B8E-49DA-86DD-B2703937C9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981200"/>
            <a:ext cx="1485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4143144-AC6B-4C18-8403-FCB7643D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720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sz="2400" b="1" err="1">
                <a:solidFill>
                  <a:schemeClr val="bg1"/>
                </a:solidFill>
                <a:latin typeface="HP001 4 hàng" pitchFamily="34" charset="-93"/>
              </a:rPr>
              <a:t>Thứ</a:t>
            </a:r>
            <a:r>
              <a:rPr lang="en-US" sz="24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sz="2400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sz="24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HP001 4 hàng" pitchFamily="34" charset="-93"/>
              </a:rPr>
              <a:t>ngày</a:t>
            </a:r>
            <a:r>
              <a:rPr lang="en-US" sz="24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sz="2400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sz="24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HP001 4 hàng" pitchFamily="34" charset="-93"/>
              </a:rPr>
              <a:t>tháng</a:t>
            </a:r>
            <a:r>
              <a:rPr lang="en-US" sz="24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sz="2400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sz="2400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sz="2400" b="1" err="1">
                <a:solidFill>
                  <a:schemeClr val="bg1"/>
                </a:solidFill>
                <a:latin typeface="HP001 4 hàng" pitchFamily="34" charset="-93"/>
              </a:rPr>
              <a:t>năm</a:t>
            </a:r>
            <a:r>
              <a:rPr lang="en-US" sz="2400" b="1">
                <a:solidFill>
                  <a:schemeClr val="bg1"/>
                </a:solidFill>
                <a:latin typeface="HP001 4 hàng" pitchFamily="34" charset="-93"/>
              </a:rPr>
              <a:t> 202</a:t>
            </a:r>
            <a:r>
              <a:rPr lang="vi-VN" sz="2400" b="1">
                <a:solidFill>
                  <a:schemeClr val="bg1"/>
                </a:solidFill>
                <a:latin typeface="HP001 4 hàng" pitchFamily="34" charset="-93"/>
              </a:rPr>
              <a:t>2</a:t>
            </a:r>
            <a:endParaRPr lang="en-US" sz="2400" b="1" dirty="0">
              <a:solidFill>
                <a:schemeClr val="bg1"/>
              </a:solidFill>
              <a:latin typeface="HP001 4 hàng" pitchFamily="34" charset="-93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ĐƯỢC CHỨNG KIẾN HOẶC THAM GIA</a:t>
            </a:r>
          </a:p>
          <a:p>
            <a:pPr>
              <a:spcBef>
                <a:spcPct val="50000"/>
              </a:spcBef>
              <a:buNone/>
            </a:pP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26939B36-7470-4185-90FC-D373C8BE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232118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u="sng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12EACD1-CB36-4AA1-9D7F-ED9CF9C92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352800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4711A7A9-8F8F-43EC-B91C-707BF3D6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65" y="4419600"/>
            <a:ext cx="95250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nếp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26939B36-7470-4185-90FC-D373C8BE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2804922"/>
            <a:ext cx="49149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Text Box 12">
            <a:extLst>
              <a:ext uri="{FF2B5EF4-FFF2-40B4-BE49-F238E27FC236}">
                <a16:creationId xmlns:a16="http://schemas.microsoft.com/office/drawing/2014/main" id="{0DB1668D-98F4-4F58-817F-440D281F9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1976319"/>
            <a:ext cx="8915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bưu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siêu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alt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 ;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vi.</a:t>
            </a:r>
          </a:p>
        </p:txBody>
      </p:sp>
      <p:sp>
        <p:nvSpPr>
          <p:cNvPr id="30733" name="Text Box 13">
            <a:extLst>
              <a:ext uri="{FF2B5EF4-FFF2-40B4-BE49-F238E27FC236}">
                <a16:creationId xmlns:a16="http://schemas.microsoft.com/office/drawing/2014/main" id="{35838AEE-B836-415F-82D7-2514953D6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800600"/>
            <a:ext cx="8915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196" name="WordArt 14">
            <a:extLst>
              <a:ext uri="{FF2B5EF4-FFF2-40B4-BE49-F238E27FC236}">
                <a16:creationId xmlns:a16="http://schemas.microsoft.com/office/drawing/2014/main" id="{14BDC8CC-BA82-49F2-AFB3-70804818A63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52400"/>
            <a:ext cx="3962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5" name="Text Box 15">
            <a:extLst>
              <a:ext uri="{FF2B5EF4-FFF2-40B4-BE49-F238E27FC236}">
                <a16:creationId xmlns:a16="http://schemas.microsoft.com/office/drawing/2014/main" id="{166C2975-40DA-4350-A395-A369DC2B2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" y="1195854"/>
            <a:ext cx="8839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30733" grpId="0"/>
      <p:bldP spid="307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3" name="Text Box 9">
            <a:extLst>
              <a:ext uri="{FF2B5EF4-FFF2-40B4-BE49-F238E27FC236}">
                <a16:creationId xmlns:a16="http://schemas.microsoft.com/office/drawing/2014/main" id="{02A34E68-FC88-440C-BAD4-0933FCEC2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03" y="3195936"/>
            <a:ext cx="2343150" cy="95410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latin typeface="Times New Roman" panose="02020603050405020304" pitchFamily="18" charset="0"/>
              </a:rPr>
              <a:t>TRÌNH TỰ KỂ CHUYỆN</a:t>
            </a:r>
          </a:p>
        </p:txBody>
      </p:sp>
      <p:sp>
        <p:nvSpPr>
          <p:cNvPr id="21514" name="Line 10">
            <a:extLst>
              <a:ext uri="{FF2B5EF4-FFF2-40B4-BE49-F238E27FC236}">
                <a16:creationId xmlns:a16="http://schemas.microsoft.com/office/drawing/2014/main" id="{02D3A46C-A861-47BE-A1D7-440E30C4F8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343150" y="2571750"/>
            <a:ext cx="457200" cy="10858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515" name="Text Box 11">
            <a:extLst>
              <a:ext uri="{FF2B5EF4-FFF2-40B4-BE49-F238E27FC236}">
                <a16:creationId xmlns:a16="http://schemas.microsoft.com/office/drawing/2014/main" id="{F2172E0E-D21B-431B-940E-7553CDCE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7654" y="1903393"/>
            <a:ext cx="108585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thiệu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6" name="Line 12">
            <a:extLst>
              <a:ext uri="{FF2B5EF4-FFF2-40B4-BE49-F238E27FC236}">
                <a16:creationId xmlns:a16="http://schemas.microsoft.com/office/drawing/2014/main" id="{0C589024-DE06-4981-9041-1183A74E58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3150" y="3657600"/>
            <a:ext cx="4000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517" name="Text Box 13">
            <a:extLst>
              <a:ext uri="{FF2B5EF4-FFF2-40B4-BE49-F238E27FC236}">
                <a16:creationId xmlns:a16="http://schemas.microsoft.com/office/drawing/2014/main" id="{C984DE01-BE69-4EDE-9C6A-C660992A05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371850"/>
            <a:ext cx="1218010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8" name="Text Box 14">
            <a:extLst>
              <a:ext uri="{FF2B5EF4-FFF2-40B4-BE49-F238E27FC236}">
                <a16:creationId xmlns:a16="http://schemas.microsoft.com/office/drawing/2014/main" id="{372A4A2F-DCA1-4A57-A361-36644B432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1060" y="4857750"/>
            <a:ext cx="120015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thúc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19" name="Line 15">
            <a:extLst>
              <a:ext uri="{FF2B5EF4-FFF2-40B4-BE49-F238E27FC236}">
                <a16:creationId xmlns:a16="http://schemas.microsoft.com/office/drawing/2014/main" id="{F39B23D7-2001-4CC2-AB11-1B888BFBF1AA}"/>
              </a:ext>
            </a:extLst>
          </p:cNvPr>
          <p:cNvSpPr>
            <a:spLocks noChangeShapeType="1"/>
          </p:cNvSpPr>
          <p:nvPr/>
        </p:nvSpPr>
        <p:spPr bwMode="auto">
          <a:xfrm>
            <a:off x="2343150" y="3657600"/>
            <a:ext cx="400050" cy="12001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520" name="Line 16">
            <a:extLst>
              <a:ext uri="{FF2B5EF4-FFF2-40B4-BE49-F238E27FC236}">
                <a16:creationId xmlns:a16="http://schemas.microsoft.com/office/drawing/2014/main" id="{17254CD8-3994-49D0-967C-4ED453B718A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7866" y="2343150"/>
            <a:ext cx="5143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521" name="Text Box 17">
            <a:extLst>
              <a:ext uri="{FF2B5EF4-FFF2-40B4-BE49-F238E27FC236}">
                <a16:creationId xmlns:a16="http://schemas.microsoft.com/office/drawing/2014/main" id="{58C1A411-7370-4CEF-B13A-1C57D853EA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2216" y="2114550"/>
            <a:ext cx="406415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hân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gì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21522" name="Line 18">
            <a:extLst>
              <a:ext uri="{FF2B5EF4-FFF2-40B4-BE49-F238E27FC236}">
                <a16:creationId xmlns:a16="http://schemas.microsoft.com/office/drawing/2014/main" id="{C32BD2D6-1C52-4A2B-A413-44F2440556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90988" y="3028950"/>
            <a:ext cx="285750" cy="51435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523" name="Text Box 19">
            <a:extLst>
              <a:ext uri="{FF2B5EF4-FFF2-40B4-BE49-F238E27FC236}">
                <a16:creationId xmlns:a16="http://schemas.microsoft.com/office/drawing/2014/main" id="{786BDFD7-CC63-4B45-9AFA-0F6E9C4368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4042" y="2836648"/>
            <a:ext cx="406415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21524" name="Text Box 20">
            <a:extLst>
              <a:ext uri="{FF2B5EF4-FFF2-40B4-BE49-F238E27FC236}">
                <a16:creationId xmlns:a16="http://schemas.microsoft.com/office/drawing/2014/main" id="{2D7ECC1E-3495-4140-8B56-FCD4C76A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296" y="4054678"/>
            <a:ext cx="4059078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99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Diễn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biến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chuyện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25" name="Line 21">
            <a:extLst>
              <a:ext uri="{FF2B5EF4-FFF2-40B4-BE49-F238E27FC236}">
                <a16:creationId xmlns:a16="http://schemas.microsoft.com/office/drawing/2014/main" id="{3C3625F5-0A1D-4D34-8970-20158A852C7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90988" y="3517986"/>
            <a:ext cx="285750" cy="8001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526" name="Line 22">
            <a:extLst>
              <a:ext uri="{FF2B5EF4-FFF2-40B4-BE49-F238E27FC236}">
                <a16:creationId xmlns:a16="http://schemas.microsoft.com/office/drawing/2014/main" id="{2F4579CD-A354-44E1-BD0E-078D9DDECE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92166" y="5273248"/>
            <a:ext cx="40005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350"/>
          </a:p>
        </p:txBody>
      </p:sp>
      <p:sp>
        <p:nvSpPr>
          <p:cNvPr id="21527" name="Text Box 23">
            <a:extLst>
              <a:ext uri="{FF2B5EF4-FFF2-40B4-BE49-F238E27FC236}">
                <a16:creationId xmlns:a16="http://schemas.microsoft.com/office/drawing/2014/main" id="{2ADCCBC5-2FFE-4FDB-B689-E61C755CB0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3172" y="4857750"/>
            <a:ext cx="403320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suy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nghĩ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3329" name="Text Box 13">
            <a:extLst>
              <a:ext uri="{FF2B5EF4-FFF2-40B4-BE49-F238E27FC236}">
                <a16:creationId xmlns:a16="http://schemas.microsoft.com/office/drawing/2014/main" id="{2CC53FC9-6AD7-459E-A82C-8E999B6FD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172" y="296358"/>
            <a:ext cx="6858000" cy="623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6" tIns="34289" rIns="68576" bIns="34289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animBg="1"/>
      <p:bldP spid="21515" grpId="0" animBg="1"/>
      <p:bldP spid="21517" grpId="0" animBg="1"/>
      <p:bldP spid="21518" grpId="0" animBg="1"/>
      <p:bldP spid="21521" grpId="0" animBg="1"/>
      <p:bldP spid="21523" grpId="0" animBg="1"/>
      <p:bldP spid="21524" grpId="0" animBg="1"/>
      <p:bldP spid="215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8216" y="18364"/>
            <a:ext cx="4822364" cy="36167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605985"/>
            <a:ext cx="4332816" cy="42747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125C585-6815-4404-8D56-7F40ADD64D9F}"/>
              </a:ext>
            </a:extLst>
          </p:cNvPr>
          <p:cNvSpPr txBox="1">
            <a:spLocks/>
          </p:cNvSpPr>
          <p:nvPr/>
        </p:nvSpPr>
        <p:spPr>
          <a:xfrm>
            <a:off x="32217" y="3114759"/>
            <a:ext cx="4358216" cy="640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200" dirty="0">
                <a:solidFill>
                  <a:srgbClr val="FFFF00"/>
                </a:solidFill>
              </a:rPr>
              <a:t>Anh chị đoàn viên chuẩn bị bữa cơm không đồng cho các chốt kiểm soát dịch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125C585-6815-4404-8D56-7F40ADD64D9F}"/>
              </a:ext>
            </a:extLst>
          </p:cNvPr>
          <p:cNvSpPr txBox="1">
            <a:spLocks/>
          </p:cNvSpPr>
          <p:nvPr/>
        </p:nvSpPr>
        <p:spPr>
          <a:xfrm>
            <a:off x="4571240" y="3114759"/>
            <a:ext cx="4358216" cy="6402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200" dirty="0">
                <a:solidFill>
                  <a:srgbClr val="FFFF00"/>
                </a:solidFill>
              </a:rPr>
              <a:t>Anh chị đoàn viên lao động vệ sinh</a:t>
            </a:r>
            <a:endParaRPr lang="en-US" sz="2200" dirty="0">
              <a:solidFill>
                <a:srgbClr val="FFFF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125C585-6815-4404-8D56-7F40ADD64D9F}"/>
              </a:ext>
            </a:extLst>
          </p:cNvPr>
          <p:cNvSpPr txBox="1">
            <a:spLocks/>
          </p:cNvSpPr>
          <p:nvPr/>
        </p:nvSpPr>
        <p:spPr>
          <a:xfrm>
            <a:off x="4611009" y="4409174"/>
            <a:ext cx="435821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 cô lao động trồng hoa trước cổng trường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Ngày Chủ nhật xanh: Hướng tới Ngày thương binh liệt sĩ 27/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869" y="3693726"/>
            <a:ext cx="4797376" cy="297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25C585-6815-4404-8D56-7F40ADD64D9F}"/>
              </a:ext>
            </a:extLst>
          </p:cNvPr>
          <p:cNvSpPr txBox="1">
            <a:spLocks/>
          </p:cNvSpPr>
          <p:nvPr/>
        </p:nvSpPr>
        <p:spPr>
          <a:xfrm>
            <a:off x="4533541" y="6171399"/>
            <a:ext cx="435821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lao động vệ sinh nghĩa trang liệt sỹ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Giáo dục kỹ năng sống cho học sinh thông qua việc lao động ở trường học -  Website chính thức Trường Tiểu học Thạch Bình - TP Hà Tĩnh - Hà Tĩ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" y="3733800"/>
            <a:ext cx="4311183" cy="291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125C585-6815-4404-8D56-7F40ADD64D9F}"/>
              </a:ext>
            </a:extLst>
          </p:cNvPr>
          <p:cNvSpPr txBox="1">
            <a:spLocks/>
          </p:cNvSpPr>
          <p:nvPr/>
        </p:nvSpPr>
        <p:spPr>
          <a:xfrm>
            <a:off x="-25400" y="6096000"/>
            <a:ext cx="4358216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sinh lao động vệ </a:t>
            </a:r>
            <a:r>
              <a:rPr lang="vi-VN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 </a:t>
            </a:r>
            <a:r>
              <a:rPr lang="en-US" sz="24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6" name="WordArt 12">
            <a:extLst>
              <a:ext uri="{FF2B5EF4-FFF2-40B4-BE49-F238E27FC236}">
                <a16:creationId xmlns:a16="http://schemas.microsoft.com/office/drawing/2014/main" id="{396AF460-9B8E-49DA-86DD-B2703937C90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981200"/>
            <a:ext cx="14859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4143144-AC6B-4C18-8403-FCB7643D95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11765"/>
            <a:ext cx="91440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None/>
            </a:pPr>
            <a:r>
              <a:rPr lang="en-US" b="1" err="1">
                <a:solidFill>
                  <a:schemeClr val="bg1"/>
                </a:solidFill>
                <a:latin typeface="HP001 4 hàng" pitchFamily="34" charset="-93"/>
              </a:rPr>
              <a:t>Thứ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-93"/>
              </a:rPr>
              <a:t>ngày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-93"/>
              </a:rPr>
              <a:t>tháng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vi-VN" b="1">
                <a:solidFill>
                  <a:schemeClr val="bg1"/>
                </a:solidFill>
                <a:latin typeface="HP001 4 hàng" pitchFamily="34" charset="-93"/>
              </a:rPr>
              <a:t>...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</a:t>
            </a:r>
            <a:r>
              <a:rPr lang="en-US" b="1" err="1">
                <a:solidFill>
                  <a:schemeClr val="bg1"/>
                </a:solidFill>
                <a:latin typeface="HP001 4 hàng" pitchFamily="34" charset="-93"/>
              </a:rPr>
              <a:t>năm</a:t>
            </a:r>
            <a:r>
              <a:rPr lang="en-US" b="1">
                <a:solidFill>
                  <a:schemeClr val="bg1"/>
                </a:solidFill>
                <a:latin typeface="HP001 4 hàng" pitchFamily="34" charset="-93"/>
              </a:rPr>
              <a:t> 202</a:t>
            </a:r>
            <a:r>
              <a:rPr lang="vi-VN" b="1">
                <a:solidFill>
                  <a:schemeClr val="bg1"/>
                </a:solidFill>
                <a:latin typeface="HP001 4 hàng" pitchFamily="34" charset="-93"/>
              </a:rPr>
              <a:t>2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4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 ĐƯỢC CHỨNG KIẾN HOẶC THAM GIA</a:t>
            </a:r>
          </a:p>
          <a:p>
            <a:pPr>
              <a:spcBef>
                <a:spcPct val="50000"/>
              </a:spcBef>
              <a:buNone/>
            </a:pP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3">
            <a:extLst>
              <a:ext uri="{FF2B5EF4-FFF2-40B4-BE49-F238E27FC236}">
                <a16:creationId xmlns:a16="http://schemas.microsoft.com/office/drawing/2014/main" id="{26939B36-7470-4185-90FC-D373C8BE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990600"/>
            <a:ext cx="876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26939B36-7470-4185-90FC-D373C8BE6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" y="1371124"/>
            <a:ext cx="87630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sz="44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50000"/>
              </a:spcBef>
              <a:buNone/>
            </a:pP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b="1" u="sng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50000"/>
              </a:spcBef>
              <a:buNone/>
            </a:pPr>
            <a:endParaRPr lang="en-US" sz="28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28">
            <a:extLst>
              <a:ext uri="{FF2B5EF4-FFF2-40B4-BE49-F238E27FC236}">
                <a16:creationId xmlns:a16="http://schemas.microsoft.com/office/drawing/2014/main" id="{3AB9B9A6-B952-44C4-A4CE-FCDD033D3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254276"/>
            <a:ext cx="8991599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                  </a:t>
            </a:r>
            <a:r>
              <a:rPr lang="en-US" altLang="en-US" sz="3600" b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Dặn</a:t>
            </a:r>
            <a:r>
              <a:rPr lang="en-US" altLang="en-US" sz="3600" b="1" u="sng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chemeClr val="bg1"/>
                </a:solidFill>
                <a:cs typeface="Times New Roman" panose="02020603050405020304" pitchFamily="18" charset="0"/>
              </a:rPr>
              <a:t>dò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Kể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chuyện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người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thân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nghe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Chuẩn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bị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vĩ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cầm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ở </a:t>
            </a:r>
            <a:r>
              <a:rPr lang="en-US" altLang="en-US" sz="36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Mỹ</a:t>
            </a:r>
            <a:r>
              <a:rPr lang="en-US" altLang="en-US" sz="3600" b="1" dirty="0">
                <a:solidFill>
                  <a:schemeClr val="bg1"/>
                </a:solidFill>
                <a:cs typeface="Times New Roman" panose="02020603050405020304" pitchFamily="18" charset="0"/>
              </a:rPr>
              <a:t> Lai</a:t>
            </a:r>
          </a:p>
        </p:txBody>
      </p:sp>
    </p:spTree>
    <p:extLst>
      <p:ext uri="{BB962C8B-B14F-4D97-AF65-F5344CB8AC3E}">
        <p14:creationId xmlns:p14="http://schemas.microsoft.com/office/powerpoint/2010/main" val="3375513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E:\Nhac bai day\nhac beat.mp3"/>
  <p:tag name="PPSNARRATION" val="31,573138435,C:\Users\Admin\Desktop\Giao an-e - learning(15-16)\LS lop 5\Đường Trường Sơn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</TotalTime>
  <Words>483</Words>
  <Application>Microsoft Office PowerPoint</Application>
  <PresentationFormat>On-screen Show (4:3)</PresentationFormat>
  <Paragraphs>53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bluestar</dc:creator>
  <cp:lastModifiedBy>A33515 Vũ Tuấn Long</cp:lastModifiedBy>
  <cp:revision>79</cp:revision>
  <dcterms:created xsi:type="dcterms:W3CDTF">2012-09-25T03:24:31Z</dcterms:created>
  <dcterms:modified xsi:type="dcterms:W3CDTF">2022-09-18T14:45:46Z</dcterms:modified>
</cp:coreProperties>
</file>