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9" r:id="rId3"/>
  </p:sldMasterIdLst>
  <p:notesMasterIdLst>
    <p:notesMasterId r:id="rId16"/>
  </p:notesMasterIdLst>
  <p:sldIdLst>
    <p:sldId id="257" r:id="rId4"/>
    <p:sldId id="258" r:id="rId5"/>
    <p:sldId id="259" r:id="rId6"/>
    <p:sldId id="260" r:id="rId7"/>
    <p:sldId id="261" r:id="rId8"/>
    <p:sldId id="262" r:id="rId9"/>
    <p:sldId id="287" r:id="rId10"/>
    <p:sldId id="264" r:id="rId11"/>
    <p:sldId id="265" r:id="rId12"/>
    <p:sldId id="266" r:id="rId13"/>
    <p:sldId id="267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57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F03C1-C2DF-4DA6-AC79-0F28E11D62B9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1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microsoft.com/office/2007/relationships/hdphoto" Target="../media/hdphoto7.wdp"/><Relationship Id="rId2" Type="http://schemas.openxmlformats.org/officeDocument/2006/relationships/image" Target="../media/image3.jpeg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3.png"/><Relationship Id="rId10" Type="http://schemas.microsoft.com/office/2007/relationships/hdphoto" Target="../media/hdphoto9.wdp"/><Relationship Id="rId4" Type="http://schemas.microsoft.com/office/2007/relationships/hdphoto" Target="../media/hdphoto8.wdp"/><Relationship Id="rId9" Type="http://schemas.openxmlformats.org/officeDocument/2006/relationships/image" Target="../media/image20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24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2.png"/><Relationship Id="rId5" Type="http://schemas.openxmlformats.org/officeDocument/2006/relationships/image" Target="../media/image17.GIF"/><Relationship Id="rId15" Type="http://schemas.openxmlformats.org/officeDocument/2006/relationships/image" Target="../media/image25.png"/><Relationship Id="rId10" Type="http://schemas.microsoft.com/office/2007/relationships/hdphoto" Target="../media/hdphoto9.wdp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13.png"/><Relationship Id="rId3" Type="http://schemas.openxmlformats.org/officeDocument/2006/relationships/image" Target="../media/image27.jpeg"/><Relationship Id="rId7" Type="http://schemas.openxmlformats.org/officeDocument/2006/relationships/image" Target="../media/image28.png"/><Relationship Id="rId12" Type="http://schemas.openxmlformats.org/officeDocument/2006/relationships/image" Target="../media/image21.png"/><Relationship Id="rId17" Type="http://schemas.microsoft.com/office/2007/relationships/hdphoto" Target="../media/hdphoto12.wdp"/><Relationship Id="rId2" Type="http://schemas.openxmlformats.org/officeDocument/2006/relationships/audio" Target="../media/audio1.wav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2.png"/><Relationship Id="rId5" Type="http://schemas.openxmlformats.org/officeDocument/2006/relationships/image" Target="../media/image17.GIF"/><Relationship Id="rId15" Type="http://schemas.openxmlformats.org/officeDocument/2006/relationships/image" Target="../media/image26.png"/><Relationship Id="rId10" Type="http://schemas.microsoft.com/office/2007/relationships/hdphoto" Target="../media/hdphoto9.wdp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794385" y="1861503"/>
            <a:ext cx="10602913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Xin chào tất cả các con!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05" y="167640"/>
            <a:ext cx="2176145" cy="9296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960" y="1874520"/>
            <a:ext cx="8422640" cy="21336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334635" y="2738120"/>
            <a:ext cx="710565" cy="386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344795" y="3235960"/>
            <a:ext cx="710565" cy="386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616825" y="2748280"/>
            <a:ext cx="710565" cy="386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5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37145" y="3235960"/>
            <a:ext cx="710565" cy="386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9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939655" y="2738120"/>
            <a:ext cx="710565" cy="386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959340" y="3235960"/>
            <a:ext cx="710565" cy="386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  <p:bldP spid="21" grpId="1" animBg="1"/>
      <p:bldP spid="22" grpId="0" bldLvl="0" animBg="1"/>
      <p:bldP spid="22" grpId="1" animBg="1"/>
      <p:bldP spid="23" grpId="0" bldLvl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6440" y="709295"/>
            <a:ext cx="8329930" cy="463232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308090" y="1643380"/>
            <a:ext cx="1704340" cy="16122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637145" y="1217295"/>
            <a:ext cx="902335" cy="4667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bldLvl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74955"/>
            <a:ext cx="9455785" cy="553529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369050" y="1125855"/>
            <a:ext cx="457200" cy="4972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920990" y="2515235"/>
            <a:ext cx="457200" cy="4972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221220" y="4736465"/>
            <a:ext cx="457200" cy="4972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7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391025" y="5020310"/>
            <a:ext cx="457200" cy="4972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103245" y="3093085"/>
            <a:ext cx="457200" cy="4972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0"/>
            <a:ext cx="751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TRỐN TÌM </a:t>
            </a:r>
          </a:p>
          <a:p>
            <a:pPr algn="ctr" defTabSz="121920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65" y="-929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80" y="-536546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4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Calibri" panose="020F0502020204030204"/>
              </a:rPr>
              <a:t>A.4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454400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B.7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591755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C.5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472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Calibri" panose="020F0502020204030204"/>
              </a:rPr>
              <a:t>D.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2861" y="482600"/>
            <a:ext cx="7413939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735" dirty="0">
                <a:solidFill>
                  <a:prstClr val="white"/>
                </a:solidFill>
                <a:latin typeface="Calibri" panose="020F0502020204030204"/>
              </a:rPr>
              <a:t>11 - 5 = ?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19" y="762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bldLvl="0" animBg="1"/>
      <p:bldP spid="25" grpId="0" bldLvl="0" animBg="1"/>
      <p:bldP spid="26" grpId="0" bldLvl="0" animBg="1"/>
      <p:bldP spid="27" grpId="0" bldLvl="0" animBg="1"/>
      <p:bldP spid="27" grpId="1" bldLvl="0" animBg="1"/>
      <p:bldP spid="5" grpId="0"/>
      <p:bldP spid="6" grpId="0" bldLvl="0" animBg="1"/>
      <p:bldP spid="6" grpId="1" bldLvl="0" animBg="1"/>
      <p:bldP spid="6" grpId="2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474388" y="860862"/>
            <a:ext cx="5892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000">
                <a:solidFill>
                  <a:srgbClr val="FFFFFF"/>
                </a:solidFill>
                <a:sym typeface="+mn-ea"/>
              </a:rPr>
              <a:t>13 - 3 - 5 = ?</a:t>
            </a:r>
            <a:endParaRPr lang="en-US" sz="3735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550174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604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Calibri" panose="020F0502020204030204"/>
              </a:rPr>
              <a:t>A.6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708400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 err="1">
                <a:solidFill>
                  <a:srgbClr val="0000FF"/>
                </a:solidFill>
                <a:latin typeface="Calibri" panose="020F0502020204030204"/>
              </a:rPr>
              <a:t>B.5</a:t>
            </a:r>
            <a:endParaRPr lang="en-US" sz="5335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45755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C.8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6012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D.7</a:t>
            </a: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5063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bldLvl="0" animBg="1"/>
      <p:bldP spid="48" grpId="1" bldLvl="0" animBg="1"/>
      <p:bldP spid="48" grpId="2" bldLvl="0" animBg="1"/>
      <p:bldP spid="49" grpId="0" bldLvl="0" animBg="1"/>
      <p:bldP spid="50" grpId="0" bldLvl="0" animBg="1"/>
      <p:bldP spid="51" grpId="0" bldLvl="0" animBg="1"/>
      <p:bldP spid="5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9728476" y="3974979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340875" y="4702316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4768623" y="4677444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2218663" y="3854845"/>
            <a:ext cx="2076448" cy="28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5" y="-35115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75" y="-802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-657027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-454422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76" y="-1808483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338264" y="1008179"/>
            <a:ext cx="5892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000">
                <a:solidFill>
                  <a:srgbClr val="FFFFFF"/>
                </a:solidFill>
                <a:sym typeface="+mn-ea"/>
              </a:rPr>
              <a:t>15 - 8 = ?</a:t>
            </a:r>
            <a:endParaRPr lang="en-US" sz="3735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375" y="3810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3905087" y="4566017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828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 err="1">
                <a:solidFill>
                  <a:srgbClr val="0000FF"/>
                </a:solidFill>
                <a:latin typeface="Calibri" panose="020F0502020204030204"/>
              </a:rPr>
              <a:t>A.7</a:t>
            </a:r>
            <a:endParaRPr lang="en-US" sz="4800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530875" y="241855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B.6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668229" y="241855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C.9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94236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D.8</a:t>
            </a:r>
          </a:p>
        </p:txBody>
      </p:sp>
      <p:pic>
        <p:nvPicPr>
          <p:cNvPr id="48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234" y="3031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7773" y="3239816"/>
            <a:ext cx="3072777" cy="44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/>
      <p:bldP spid="33" grpId="0" bldLvl="0" animBg="1"/>
      <p:bldP spid="33" grpId="1" bldLvl="0" animBg="1"/>
      <p:bldP spid="33" grpId="2" bldLvl="0" animBg="1"/>
      <p:bldP spid="44" grpId="0" bldLvl="0" animBg="1"/>
      <p:bldP spid="44" grpId="1" bldLvl="0" animBg="1"/>
      <p:bldP spid="45" grpId="0" bldLvl="0" animBg="1"/>
      <p:bldP spid="46" grpId="0" bldLvl="0" animBg="1"/>
      <p:bldP spid="4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694" y="1698765"/>
            <a:ext cx="11378129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12: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 trừ (qua 10)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76945" y="1413163"/>
            <a:ext cx="7121237" cy="39901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 1</a:t>
            </a:r>
            <a:endParaRPr kumimoji="0" lang="en-US" sz="13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598" y="53429"/>
            <a:ext cx="1729740" cy="716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4694" y="1139190"/>
            <a:ext cx="11290639" cy="481084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803995" y="3850785"/>
            <a:ext cx="453023" cy="63637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8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824315" y="4462614"/>
            <a:ext cx="453023" cy="63637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9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842632" y="5053407"/>
            <a:ext cx="453023" cy="63637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6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870" y="229870"/>
            <a:ext cx="8986520" cy="605853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843655" y="2971800"/>
            <a:ext cx="222885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64555" y="3630930"/>
            <a:ext cx="242570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094980" y="5031105"/>
            <a:ext cx="242570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224770" y="5721350"/>
            <a:ext cx="242570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946765" y="0"/>
            <a:ext cx="1169670" cy="11696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93</Words>
  <Application>Microsoft Office PowerPoint</Application>
  <PresentationFormat>Widescreen</PresentationFormat>
  <Paragraphs>45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宋体</vt:lpstr>
      <vt:lpstr>宋体</vt:lpstr>
      <vt:lpstr>Arial</vt:lpstr>
      <vt:lpstr>Calibri</vt:lpstr>
      <vt:lpstr>Calibri Light</vt:lpstr>
      <vt:lpstr>等线</vt:lpstr>
      <vt:lpstr>ITC Avant Garde Std Bk</vt:lpstr>
      <vt:lpstr>Times New Roman</vt:lpstr>
      <vt:lpstr>字魂17号-萌趣果冻体</vt:lpstr>
      <vt:lpstr>2_Office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DELLL</dc:creator>
  <cp:lastModifiedBy>Admin</cp:lastModifiedBy>
  <cp:revision>8</cp:revision>
  <dcterms:created xsi:type="dcterms:W3CDTF">2021-05-12T04:39:00Z</dcterms:created>
  <dcterms:modified xsi:type="dcterms:W3CDTF">2021-08-15T05:24:41Z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