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  <p:sldMasterId id="2147483734" r:id="rId6"/>
    <p:sldMasterId id="2147483762" r:id="rId7"/>
  </p:sldMasterIdLst>
  <p:notesMasterIdLst>
    <p:notesMasterId r:id="rId41"/>
  </p:notesMasterIdLst>
  <p:sldIdLst>
    <p:sldId id="482" r:id="rId8"/>
    <p:sldId id="483" r:id="rId9"/>
    <p:sldId id="484" r:id="rId10"/>
    <p:sldId id="256" r:id="rId11"/>
    <p:sldId id="262" r:id="rId12"/>
    <p:sldId id="257" r:id="rId13"/>
    <p:sldId id="258" r:id="rId14"/>
    <p:sldId id="259" r:id="rId15"/>
    <p:sldId id="260" r:id="rId16"/>
    <p:sldId id="261" r:id="rId17"/>
    <p:sldId id="470" r:id="rId18"/>
    <p:sldId id="310" r:id="rId19"/>
    <p:sldId id="489" r:id="rId20"/>
    <p:sldId id="307" r:id="rId21"/>
    <p:sldId id="471" r:id="rId22"/>
    <p:sldId id="272" r:id="rId23"/>
    <p:sldId id="263" r:id="rId24"/>
    <p:sldId id="267" r:id="rId25"/>
    <p:sldId id="474" r:id="rId26"/>
    <p:sldId id="475" r:id="rId27"/>
    <p:sldId id="476" r:id="rId28"/>
    <p:sldId id="477" r:id="rId29"/>
    <p:sldId id="269" r:id="rId30"/>
    <p:sldId id="478" r:id="rId31"/>
    <p:sldId id="479" r:id="rId32"/>
    <p:sldId id="490" r:id="rId33"/>
    <p:sldId id="480" r:id="rId34"/>
    <p:sldId id="481" r:id="rId35"/>
    <p:sldId id="491" r:id="rId36"/>
    <p:sldId id="485" r:id="rId37"/>
    <p:sldId id="486" r:id="rId38"/>
    <p:sldId id="487" r:id="rId39"/>
    <p:sldId id="488" r:id="rId40"/>
  </p:sldIdLst>
  <p:sldSz cx="12192000" cy="6858000"/>
  <p:notesSz cx="6858000" cy="9144000"/>
  <p:defaultTextStyle>
    <a:defPPr>
      <a:defRPr lang="en-US"/>
    </a:defPPr>
    <a:lvl1pPr marL="0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397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597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797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996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3194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200394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7592" algn="l" defTabSz="91439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397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597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797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996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194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394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592" algn="l" defTabSz="9143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34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0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80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4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60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0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4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4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8541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63" indent="0">
              <a:buNone/>
              <a:defRPr sz="3800"/>
            </a:lvl2pPr>
            <a:lvl3pPr marL="1218923" indent="0">
              <a:buNone/>
              <a:defRPr sz="3200"/>
            </a:lvl3pPr>
            <a:lvl4pPr marL="1828384" indent="0">
              <a:buNone/>
              <a:defRPr sz="2700"/>
            </a:lvl4pPr>
            <a:lvl5pPr marL="2437845" indent="0">
              <a:buNone/>
              <a:defRPr sz="2700"/>
            </a:lvl5pPr>
            <a:lvl6pPr marL="3047308" indent="0">
              <a:buNone/>
              <a:defRPr sz="2700"/>
            </a:lvl6pPr>
            <a:lvl7pPr marL="3656771" indent="0">
              <a:buNone/>
              <a:defRPr sz="2700"/>
            </a:lvl7pPr>
            <a:lvl8pPr marL="4266231" indent="0">
              <a:buNone/>
              <a:defRPr sz="2700"/>
            </a:lvl8pPr>
            <a:lvl9pPr marL="4875694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3" indent="0">
              <a:buNone/>
              <a:defRPr sz="1400"/>
            </a:lvl3pPr>
            <a:lvl4pPr marL="1828384" indent="0">
              <a:buNone/>
              <a:defRPr sz="1300"/>
            </a:lvl4pPr>
            <a:lvl5pPr marL="2437845" indent="0">
              <a:buNone/>
              <a:defRPr sz="1300"/>
            </a:lvl5pPr>
            <a:lvl6pPr marL="3047308" indent="0">
              <a:buNone/>
              <a:defRPr sz="1300"/>
            </a:lvl6pPr>
            <a:lvl7pPr marL="3656771" indent="0">
              <a:buNone/>
              <a:defRPr sz="1300"/>
            </a:lvl7pPr>
            <a:lvl8pPr marL="4266231" indent="0">
              <a:buNone/>
              <a:defRPr sz="1300"/>
            </a:lvl8pPr>
            <a:lvl9pPr marL="487569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709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40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69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166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63E2A0-965D-43C0-B9B7-F00890D6C85C}"/>
              </a:ext>
            </a:extLst>
          </p:cNvPr>
          <p:cNvSpPr txBox="1"/>
          <p:nvPr userDrawn="1"/>
        </p:nvSpPr>
        <p:spPr>
          <a:xfrm>
            <a:off x="9695650" y="6440855"/>
            <a:ext cx="2853447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endParaRPr lang="en-US" sz="11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9752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39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 lIns="91440" tIns="45721" rIns="91440" bIns="457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40" tIns="45721" rIns="91440" bIns="4572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lIns="91440" tIns="45721" rIns="91440" bIns="45721"/>
          <a:lstStyle/>
          <a:p>
            <a:fld id="{CDCB7474-AC18-4462-9967-766FB798D0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lIns="91440" tIns="45721" rIns="91440" bIns="4572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6183"/>
          </a:xfrm>
          <a:prstGeom prst="rect">
            <a:avLst/>
          </a:prstGeom>
        </p:spPr>
        <p:txBody>
          <a:bodyPr lIns="91440" tIns="45721" rIns="91440" bIns="45721"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38332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678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9353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25684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67" indent="0">
              <a:buNone/>
              <a:defRPr sz="2400" b="1"/>
            </a:lvl3pPr>
            <a:lvl4pPr marL="1828751" indent="0">
              <a:buNone/>
              <a:defRPr sz="2100" b="1"/>
            </a:lvl4pPr>
            <a:lvl5pPr marL="2438334" indent="0">
              <a:buNone/>
              <a:defRPr sz="2100" b="1"/>
            </a:lvl5pPr>
            <a:lvl6pPr marL="3047918" indent="0">
              <a:buNone/>
              <a:defRPr sz="2100" b="1"/>
            </a:lvl6pPr>
            <a:lvl7pPr marL="3657503" indent="0">
              <a:buNone/>
              <a:defRPr sz="2100" b="1"/>
            </a:lvl7pPr>
            <a:lvl8pPr marL="4267085" indent="0">
              <a:buNone/>
              <a:defRPr sz="2100" b="1"/>
            </a:lvl8pPr>
            <a:lvl9pPr marL="487666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67" indent="0">
              <a:buNone/>
              <a:defRPr sz="2400" b="1"/>
            </a:lvl3pPr>
            <a:lvl4pPr marL="1828751" indent="0">
              <a:buNone/>
              <a:defRPr sz="2100" b="1"/>
            </a:lvl4pPr>
            <a:lvl5pPr marL="2438334" indent="0">
              <a:buNone/>
              <a:defRPr sz="2100" b="1"/>
            </a:lvl5pPr>
            <a:lvl6pPr marL="3047918" indent="0">
              <a:buNone/>
              <a:defRPr sz="2100" b="1"/>
            </a:lvl6pPr>
            <a:lvl7pPr marL="3657503" indent="0">
              <a:buNone/>
              <a:defRPr sz="2100" b="1"/>
            </a:lvl7pPr>
            <a:lvl8pPr marL="4267085" indent="0">
              <a:buNone/>
              <a:defRPr sz="2100" b="1"/>
            </a:lvl8pPr>
            <a:lvl9pPr marL="487666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9348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078122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904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8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67" indent="0">
              <a:buNone/>
              <a:defRPr sz="1300"/>
            </a:lvl3pPr>
            <a:lvl4pPr marL="1828751" indent="0">
              <a:buNone/>
              <a:defRPr sz="1300"/>
            </a:lvl4pPr>
            <a:lvl5pPr marL="2438334" indent="0">
              <a:buNone/>
              <a:defRPr sz="1300"/>
            </a:lvl5pPr>
            <a:lvl6pPr marL="3047918" indent="0">
              <a:buNone/>
              <a:defRPr sz="1300"/>
            </a:lvl6pPr>
            <a:lvl7pPr marL="3657503" indent="0">
              <a:buNone/>
              <a:defRPr sz="1300"/>
            </a:lvl7pPr>
            <a:lvl8pPr marL="4267085" indent="0">
              <a:buNone/>
              <a:defRPr sz="1300"/>
            </a:lvl8pPr>
            <a:lvl9pPr marL="4876668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4078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67" indent="0">
              <a:buNone/>
              <a:defRPr sz="3200"/>
            </a:lvl3pPr>
            <a:lvl4pPr marL="1828751" indent="0">
              <a:buNone/>
              <a:defRPr sz="2700"/>
            </a:lvl4pPr>
            <a:lvl5pPr marL="2438334" indent="0">
              <a:buNone/>
              <a:defRPr sz="2700"/>
            </a:lvl5pPr>
            <a:lvl6pPr marL="3047918" indent="0">
              <a:buNone/>
              <a:defRPr sz="2700"/>
            </a:lvl6pPr>
            <a:lvl7pPr marL="3657503" indent="0">
              <a:buNone/>
              <a:defRPr sz="2700"/>
            </a:lvl7pPr>
            <a:lvl8pPr marL="4267085" indent="0">
              <a:buNone/>
              <a:defRPr sz="2700"/>
            </a:lvl8pPr>
            <a:lvl9pPr marL="487666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67" indent="0">
              <a:buNone/>
              <a:defRPr sz="1300"/>
            </a:lvl3pPr>
            <a:lvl4pPr marL="1828751" indent="0">
              <a:buNone/>
              <a:defRPr sz="1300"/>
            </a:lvl4pPr>
            <a:lvl5pPr marL="2438334" indent="0">
              <a:buNone/>
              <a:defRPr sz="1300"/>
            </a:lvl5pPr>
            <a:lvl6pPr marL="3047918" indent="0">
              <a:buNone/>
              <a:defRPr sz="1300"/>
            </a:lvl6pPr>
            <a:lvl7pPr marL="3657503" indent="0">
              <a:buNone/>
              <a:defRPr sz="1300"/>
            </a:lvl7pPr>
            <a:lvl8pPr marL="4267085" indent="0">
              <a:buNone/>
              <a:defRPr sz="1300"/>
            </a:lvl8pPr>
            <a:lvl9pPr marL="4876668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8152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6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6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3993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146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98590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7" indent="0" algn="ctr">
              <a:buNone/>
              <a:defRPr sz="1700"/>
            </a:lvl3pPr>
            <a:lvl4pPr marL="1371597" indent="0" algn="ctr">
              <a:buNone/>
              <a:defRPr sz="1600"/>
            </a:lvl4pPr>
            <a:lvl5pPr marL="1828797" indent="0" algn="ctr">
              <a:buNone/>
              <a:defRPr sz="1600"/>
            </a:lvl5pPr>
            <a:lvl6pPr marL="2285996" indent="0" algn="ctr">
              <a:buNone/>
              <a:defRPr sz="1600"/>
            </a:lvl6pPr>
            <a:lvl7pPr marL="2743194" indent="0" algn="ctr">
              <a:buNone/>
              <a:defRPr sz="1600"/>
            </a:lvl7pPr>
            <a:lvl8pPr marL="3200394" indent="0" algn="ctr">
              <a:buNone/>
              <a:defRPr sz="1600"/>
            </a:lvl8pPr>
            <a:lvl9pPr marL="36575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97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508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864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9782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7" indent="0">
              <a:buNone/>
              <a:defRPr sz="1700" b="1"/>
            </a:lvl3pPr>
            <a:lvl4pPr marL="1371597" indent="0">
              <a:buNone/>
              <a:defRPr sz="1600" b="1"/>
            </a:lvl4pPr>
            <a:lvl5pPr marL="1828797" indent="0">
              <a:buNone/>
              <a:defRPr sz="1600" b="1"/>
            </a:lvl5pPr>
            <a:lvl6pPr marL="2285996" indent="0">
              <a:buNone/>
              <a:defRPr sz="1600" b="1"/>
            </a:lvl6pPr>
            <a:lvl7pPr marL="2743194" indent="0">
              <a:buNone/>
              <a:defRPr sz="1600" b="1"/>
            </a:lvl7pPr>
            <a:lvl8pPr marL="3200394" indent="0">
              <a:buNone/>
              <a:defRPr sz="1600" b="1"/>
            </a:lvl8pPr>
            <a:lvl9pPr marL="36575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7" indent="0">
              <a:buNone/>
              <a:defRPr sz="1700" b="1"/>
            </a:lvl3pPr>
            <a:lvl4pPr marL="1371597" indent="0">
              <a:buNone/>
              <a:defRPr sz="1600" b="1"/>
            </a:lvl4pPr>
            <a:lvl5pPr marL="1828797" indent="0">
              <a:buNone/>
              <a:defRPr sz="1600" b="1"/>
            </a:lvl5pPr>
            <a:lvl6pPr marL="2285996" indent="0">
              <a:buNone/>
              <a:defRPr sz="1600" b="1"/>
            </a:lvl6pPr>
            <a:lvl7pPr marL="2743194" indent="0">
              <a:buNone/>
              <a:defRPr sz="1600" b="1"/>
            </a:lvl7pPr>
            <a:lvl8pPr marL="3200394" indent="0">
              <a:buNone/>
              <a:defRPr sz="1600" b="1"/>
            </a:lvl8pPr>
            <a:lvl9pPr marL="36575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17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2217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106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2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7" indent="0">
              <a:buNone/>
              <a:defRPr sz="1300"/>
            </a:lvl3pPr>
            <a:lvl4pPr marL="1371597" indent="0">
              <a:buNone/>
              <a:defRPr sz="1000"/>
            </a:lvl4pPr>
            <a:lvl5pPr marL="1828797" indent="0">
              <a:buNone/>
              <a:defRPr sz="1000"/>
            </a:lvl5pPr>
            <a:lvl6pPr marL="2285996" indent="0">
              <a:buNone/>
              <a:defRPr sz="1000"/>
            </a:lvl6pPr>
            <a:lvl7pPr marL="2743194" indent="0">
              <a:buNone/>
              <a:defRPr sz="1000"/>
            </a:lvl7pPr>
            <a:lvl8pPr marL="3200394" indent="0">
              <a:buNone/>
              <a:defRPr sz="1000"/>
            </a:lvl8pPr>
            <a:lvl9pPr marL="36575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4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84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7" indent="0">
              <a:buNone/>
              <a:defRPr sz="2400"/>
            </a:lvl3pPr>
            <a:lvl4pPr marL="1371597" indent="0">
              <a:buNone/>
              <a:defRPr sz="2100"/>
            </a:lvl4pPr>
            <a:lvl5pPr marL="1828797" indent="0">
              <a:buNone/>
              <a:defRPr sz="2100"/>
            </a:lvl5pPr>
            <a:lvl6pPr marL="2285996" indent="0">
              <a:buNone/>
              <a:defRPr sz="2100"/>
            </a:lvl6pPr>
            <a:lvl7pPr marL="2743194" indent="0">
              <a:buNone/>
              <a:defRPr sz="2100"/>
            </a:lvl7pPr>
            <a:lvl8pPr marL="3200394" indent="0">
              <a:buNone/>
              <a:defRPr sz="2100"/>
            </a:lvl8pPr>
            <a:lvl9pPr marL="3657592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2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7" indent="0">
              <a:buNone/>
              <a:defRPr sz="1300"/>
            </a:lvl3pPr>
            <a:lvl4pPr marL="1371597" indent="0">
              <a:buNone/>
              <a:defRPr sz="1000"/>
            </a:lvl4pPr>
            <a:lvl5pPr marL="1828797" indent="0">
              <a:buNone/>
              <a:defRPr sz="1000"/>
            </a:lvl5pPr>
            <a:lvl6pPr marL="2285996" indent="0">
              <a:buNone/>
              <a:defRPr sz="1000"/>
            </a:lvl6pPr>
            <a:lvl7pPr marL="2743194" indent="0">
              <a:buNone/>
              <a:defRPr sz="1000"/>
            </a:lvl7pPr>
            <a:lvl8pPr marL="3200394" indent="0">
              <a:buNone/>
              <a:defRPr sz="1000"/>
            </a:lvl8pPr>
            <a:lvl9pPr marL="36575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297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943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9249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4610952"/>
            <a:ext cx="12192014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1" tIns="60960" rIns="121921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1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1" tIns="60960" rIns="121921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1" tIns="60960" rIns="121921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63" indent="0">
              <a:buNone/>
              <a:defRPr sz="2700" b="1"/>
            </a:lvl2pPr>
            <a:lvl3pPr marL="1218923" indent="0">
              <a:buNone/>
              <a:defRPr sz="2400" b="1"/>
            </a:lvl3pPr>
            <a:lvl4pPr marL="1828384" indent="0">
              <a:buNone/>
              <a:defRPr sz="2200" b="1"/>
            </a:lvl4pPr>
            <a:lvl5pPr marL="2437845" indent="0">
              <a:buNone/>
              <a:defRPr sz="2200" b="1"/>
            </a:lvl5pPr>
            <a:lvl6pPr marL="3047308" indent="0">
              <a:buNone/>
              <a:defRPr sz="2200" b="1"/>
            </a:lvl6pPr>
            <a:lvl7pPr marL="3656771" indent="0">
              <a:buNone/>
              <a:defRPr sz="2200" b="1"/>
            </a:lvl7pPr>
            <a:lvl8pPr marL="4266231" indent="0">
              <a:buNone/>
              <a:defRPr sz="2200" b="1"/>
            </a:lvl8pPr>
            <a:lvl9pPr marL="4875694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63" indent="0">
              <a:buNone/>
              <a:defRPr sz="2700" b="1"/>
            </a:lvl2pPr>
            <a:lvl3pPr marL="1218923" indent="0">
              <a:buNone/>
              <a:defRPr sz="2400" b="1"/>
            </a:lvl3pPr>
            <a:lvl4pPr marL="1828384" indent="0">
              <a:buNone/>
              <a:defRPr sz="2200" b="1"/>
            </a:lvl4pPr>
            <a:lvl5pPr marL="2437845" indent="0">
              <a:buNone/>
              <a:defRPr sz="2200" b="1"/>
            </a:lvl5pPr>
            <a:lvl6pPr marL="3047308" indent="0">
              <a:buNone/>
              <a:defRPr sz="2200" b="1"/>
            </a:lvl6pPr>
            <a:lvl7pPr marL="3656771" indent="0">
              <a:buNone/>
              <a:defRPr sz="2200" b="1"/>
            </a:lvl7pPr>
            <a:lvl8pPr marL="4266231" indent="0">
              <a:buNone/>
              <a:defRPr sz="2200" b="1"/>
            </a:lvl8pPr>
            <a:lvl9pPr marL="4875694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479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1" tIns="60960" rIns="121921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1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63E2A0-965D-43C0-B9B7-F00890D6C85C}"/>
              </a:ext>
            </a:extLst>
          </p:cNvPr>
          <p:cNvSpPr txBox="1"/>
          <p:nvPr userDrawn="1"/>
        </p:nvSpPr>
        <p:spPr>
          <a:xfrm>
            <a:off x="9695650" y="6440855"/>
            <a:ext cx="2853447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endParaRPr lang="en-US" sz="11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1219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40" tIns="45721" rIns="91440" bIns="45721"/>
          <a:lstStyle/>
          <a:p>
            <a:fld id="{559C6F32-809B-4A83-821D-D07C0E8E5FD3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40" tIns="45721" rIns="91440" bIns="4572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40" tIns="45721" rIns="91440" bIns="45721"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9"/>
            <a:ext cx="26411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92" y="3"/>
            <a:ext cx="1196900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9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5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4" y="1491608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8" y="4047635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6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878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8" y="1572170"/>
            <a:ext cx="3725449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F79646">
                    <a:lumMod val="50000"/>
                  </a:srgbClr>
                </a:solidFill>
                <a:latin typeface="UTM Cookies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91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1" y="1522375"/>
            <a:ext cx="4518030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C00000"/>
                </a:solidFill>
                <a:latin typeface="UTM Cookies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55" y="3622318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9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95584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83"/>
            <a:ext cx="4752084" cy="36009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>
                <a:solidFill>
                  <a:srgbClr val="002060"/>
                </a:solidFill>
                <a:latin typeface="UTM Cookies"/>
                <a:cs typeface="Arial"/>
                <a:sym typeface="Arial"/>
              </a:rPr>
              <a:t>LUYỆN TẬP</a:t>
            </a:r>
            <a:endParaRPr lang="vi-VN" sz="11400" dirty="0">
              <a:solidFill>
                <a:srgbClr val="002060"/>
              </a:solidFill>
              <a:latin typeface="UTM Cookies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81" y="3950459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3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359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5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4" y="1491608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8" y="4047635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6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5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8" y="1572170"/>
            <a:ext cx="3725449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F79646">
                    <a:lumMod val="50000"/>
                  </a:srgbClr>
                </a:solidFill>
                <a:latin typeface="UTM Cookies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506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55" y="3622318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C00000"/>
                </a:solidFill>
                <a:latin typeface="UTM Cookies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70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81" y="3950459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4" y="1503379"/>
            <a:ext cx="4728208" cy="36009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002060"/>
                </a:solidFill>
                <a:latin typeface="UTM Cookies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321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437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5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4" y="1491608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8" y="4047635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6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389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8" y="1572170"/>
            <a:ext cx="3725449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F79646">
                    <a:lumMod val="50000"/>
                  </a:srgbClr>
                </a:solidFill>
                <a:latin typeface="UTM Cookies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36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55" y="3622318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C00000"/>
                </a:solidFill>
                <a:latin typeface="UTM Cookies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4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7" y="1031257"/>
            <a:ext cx="9912734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900"/>
            <a:ext cx="391890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6" rIns="91414" bIns="45706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2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5399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81" y="3950459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83"/>
            <a:ext cx="4752084" cy="36009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>
                <a:solidFill>
                  <a:srgbClr val="002060"/>
                </a:solidFill>
                <a:latin typeface="UTM Cookies"/>
                <a:cs typeface="Arial"/>
                <a:sym typeface="Arial"/>
              </a:rPr>
              <a:t>LUYỆN TẬP</a:t>
            </a:r>
            <a:endParaRPr lang="vi-VN" sz="11400" dirty="0">
              <a:solidFill>
                <a:srgbClr val="002060"/>
              </a:solidFill>
              <a:latin typeface="UTM Cookies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73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468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5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4" y="1491608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8" y="4047635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6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32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8" y="1572170"/>
            <a:ext cx="3725449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F79646">
                    <a:lumMod val="50000"/>
                  </a:srgbClr>
                </a:solidFill>
                <a:latin typeface="UTM Cookies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774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55" y="3622318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C00000"/>
                </a:solidFill>
                <a:latin typeface="UTM Cookies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3937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81" y="3950459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3" y="1647227"/>
            <a:ext cx="4484884" cy="36009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>
                <a:solidFill>
                  <a:srgbClr val="002060"/>
                </a:solidFill>
                <a:latin typeface="UTM Cookies"/>
                <a:cs typeface="Arial"/>
                <a:sym typeface="Arial"/>
              </a:rPr>
              <a:t>LUYỆN TẬP</a:t>
            </a:r>
            <a:endParaRPr lang="vi-VN" sz="11400" dirty="0">
              <a:solidFill>
                <a:srgbClr val="002060"/>
              </a:solidFill>
              <a:latin typeface="UTM Cookies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0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984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5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4" y="1491608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 dirty="0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8" y="4047635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6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93"/>
                  <a:endParaRPr>
                    <a:solidFill>
                      <a:prstClr val="black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19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8" y="1572170"/>
            <a:ext cx="3725449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F79646">
                    <a:lumMod val="50000"/>
                  </a:srgbClr>
                </a:solidFill>
                <a:latin typeface="UTM Cookies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756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55" y="3622318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535531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 dirty="0">
                <a:solidFill>
                  <a:srgbClr val="C00000"/>
                </a:solidFill>
                <a:latin typeface="UTM Cookies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319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7631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7" y="1090112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7" y="1029493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 sz="5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81" y="3950459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8" y="1581352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8" y="5038647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7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2" y="3888532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5" y="5541502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009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393"/>
            <a:r>
              <a:rPr lang="vi-VN" sz="11400">
                <a:solidFill>
                  <a:srgbClr val="002060"/>
                </a:solidFill>
                <a:latin typeface="UTM Cookies"/>
                <a:cs typeface="Arial"/>
                <a:sym typeface="Arial"/>
              </a:rPr>
              <a:t>LUYỆN TẬP</a:t>
            </a:r>
            <a:endParaRPr lang="vi-VN" sz="11400" dirty="0">
              <a:solidFill>
                <a:srgbClr val="002060"/>
              </a:solidFill>
              <a:latin typeface="UTM Cookies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58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93"/>
                <a:endParaRPr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93"/>
              <a:endParaRPr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702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6" y="906828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2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6" y="9475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11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3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1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5" y="15614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20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9" y="22171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5" y="21752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9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8" y="28310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8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7" y="34449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6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6" y="4058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55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5" y="46727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1" y="46308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64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0" y="520398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4" y="52865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5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73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3" y="59004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93"/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129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8072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3" indent="0" algn="ctr">
              <a:buNone/>
              <a:defRPr sz="1700"/>
            </a:lvl3pPr>
            <a:lvl4pPr marL="1371592" indent="0" algn="ctr">
              <a:buNone/>
              <a:defRPr sz="1600"/>
            </a:lvl4pPr>
            <a:lvl5pPr marL="1828792" indent="0" algn="ctr">
              <a:buNone/>
              <a:defRPr sz="1600"/>
            </a:lvl5pPr>
            <a:lvl6pPr marL="2285988" indent="0" algn="ctr">
              <a:buNone/>
              <a:defRPr sz="1600"/>
            </a:lvl6pPr>
            <a:lvl7pPr marL="2743185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40" tIns="45721" rIns="91440" bIns="45721"/>
          <a:lstStyle/>
          <a:p>
            <a:pPr defTabSz="914393"/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93"/>
              <a:t>2/20/2022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40" tIns="45721" rIns="91440" bIns="45721"/>
          <a:lstStyle/>
          <a:p>
            <a:pPr defTabSz="91439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40" tIns="45721" rIns="91440" bIns="45721"/>
          <a:lstStyle/>
          <a:p>
            <a:pPr defTabSz="914393"/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9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614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346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300" kern="0" dirty="0" smtClean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en-US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526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346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300" kern="0" dirty="0" smtClean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en-US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9656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8090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7484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378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24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8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7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3" indent="0">
              <a:buNone/>
              <a:defRPr sz="1400"/>
            </a:lvl3pPr>
            <a:lvl4pPr marL="1828384" indent="0">
              <a:buNone/>
              <a:defRPr sz="1300"/>
            </a:lvl4pPr>
            <a:lvl5pPr marL="2437845" indent="0">
              <a:buNone/>
              <a:defRPr sz="1300"/>
            </a:lvl5pPr>
            <a:lvl6pPr marL="3047308" indent="0">
              <a:buNone/>
              <a:defRPr sz="1300"/>
            </a:lvl6pPr>
            <a:lvl7pPr marL="3656771" indent="0">
              <a:buNone/>
              <a:defRPr sz="1300"/>
            </a:lvl7pPr>
            <a:lvl8pPr marL="4266231" indent="0">
              <a:buNone/>
              <a:defRPr sz="1300"/>
            </a:lvl8pPr>
            <a:lvl9pPr marL="487569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153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1916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6730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4127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346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300" kern="0" dirty="0" smtClean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en-US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36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72800" cy="1143000"/>
          </a:xfrm>
          <a:prstGeom prst="rect">
            <a:avLst/>
          </a:prstGeom>
        </p:spPr>
        <p:txBody>
          <a:bodyPr vert="horz" lIns="91436" tIns="45717" rIns="91436" bIns="4571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4"/>
            <a:ext cx="10972800" cy="4525963"/>
          </a:xfrm>
          <a:prstGeom prst="rect">
            <a:avLst/>
          </a:prstGeom>
        </p:spPr>
        <p:txBody>
          <a:bodyPr vert="horz" lIns="91436" tIns="45717" rIns="91436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5"/>
            <a:ext cx="2844800" cy="365125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5"/>
            <a:ext cx="3860800" cy="365125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5"/>
            <a:ext cx="2844800" cy="365125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hf hdr="0" ftr="0" dt="0"/>
  <p:txStyles>
    <p:titleStyle>
      <a:lvl1pPr algn="ctr" defTabSz="121892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3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4" indent="-304731" algn="l" defTabSz="12189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17" indent="-304731" algn="l" defTabSz="121892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77" indent="-304731" algn="l" defTabSz="121892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38" indent="-304731" algn="l" defTabSz="1218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2" indent="-304731" algn="l" defTabSz="1218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62" indent="-304731" algn="l" defTabSz="1218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23" indent="-304731" algn="l" defTabSz="121892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3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4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45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08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1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31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94" algn="l" defTabSz="12189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ransition spd="slow">
    <p:pull/>
  </p:transition>
  <p:txStyles>
    <p:titleStyle>
      <a:lvl1pPr algn="ctr" defTabSz="121916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7" indent="-457187" algn="l" defTabSz="121916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4" indent="-380990" algn="l" defTabSz="121916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59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2" indent="-304792" algn="l" defTabSz="12191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26" indent="-304792" algn="l" defTabSz="121916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09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94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76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60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67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1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4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18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3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85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68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E065CE-25E6-4600-B38D-DF3E36760140}"/>
              </a:ext>
            </a:extLst>
          </p:cNvPr>
          <p:cNvSpPr txBox="1"/>
          <p:nvPr userDrawn="1"/>
        </p:nvSpPr>
        <p:spPr>
          <a:xfrm>
            <a:off x="9581351" y="18095"/>
            <a:ext cx="2853447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69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ll/>
  </p:transition>
  <p:txStyles>
    <p:titleStyle>
      <a:lvl1pPr algn="ctr" defTabSz="1219167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7" indent="-457187" algn="l" defTabSz="121916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4" indent="-380990" algn="l" defTabSz="1219167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59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2" indent="-304792" algn="l" defTabSz="12191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26" indent="-304792" algn="l" defTabSz="121916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09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94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76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60" indent="-304792" algn="l" defTabSz="12191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67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1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4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18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3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85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68" algn="l" defTabSz="12191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6ABCFC-4247-4289-A728-A27B416E6744}"/>
              </a:ext>
            </a:extLst>
          </p:cNvPr>
          <p:cNvSpPr txBox="1"/>
          <p:nvPr userDrawn="1"/>
        </p:nvSpPr>
        <p:spPr>
          <a:xfrm>
            <a:off x="9607726" y="68771"/>
            <a:ext cx="2853447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1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0" r:id="rId12"/>
  </p:sldLayoutIdLst>
  <p:transition spd="slow">
    <p:pull/>
  </p:transition>
  <p:txStyles>
    <p:titleStyle>
      <a:lvl1pPr algn="l" defTabSz="91439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8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7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7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6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4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4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3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1" indent="-228600" algn="l" defTabSz="9143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7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7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7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6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4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4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2" algn="l" defTabSz="91439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72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1" r:id="rId11"/>
    <p:sldLayoutId id="2147483732" r:id="rId12"/>
    <p:sldLayoutId id="2147483733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30" y="6492878"/>
            <a:ext cx="1612942" cy="215446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93"/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3373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</p:sldLayoutIdLst>
  <p:txStyles>
    <p:titleStyle>
      <a:lvl1pPr algn="l" defTabSz="9143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8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2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0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4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4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9" indent="-228600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2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8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4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0" algn="l" defTabSz="9143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3466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300" kern="0" dirty="0" smtClean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en-US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899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7.jpeg"/><Relationship Id="rId12" Type="http://schemas.openxmlformats.org/officeDocument/2006/relationships/image" Target="../media/image71.jpeg"/><Relationship Id="rId2" Type="http://schemas.openxmlformats.org/officeDocument/2006/relationships/audio" Target="../media/media2.mp3"/><Relationship Id="rId16" Type="http://schemas.openxmlformats.org/officeDocument/2006/relationships/image" Target="../media/image75.jpeg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70.png"/><Relationship Id="rId5" Type="http://schemas.openxmlformats.org/officeDocument/2006/relationships/image" Target="../media/image55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8.png"/><Relationship Id="rId1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4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slide" Target="slide10.xml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slide" Target="slide8.xml"/><Relationship Id="rId4" Type="http://schemas.openxmlformats.org/officeDocument/2006/relationships/image" Target="../media/image31.png"/><Relationship Id="rId9" Type="http://schemas.openxmlformats.org/officeDocument/2006/relationships/slide" Target="slide7.xml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10" Type="http://schemas.openxmlformats.org/officeDocument/2006/relationships/image" Target="../media/image42.gif"/><Relationship Id="rId4" Type="http://schemas.openxmlformats.org/officeDocument/2006/relationships/image" Target="../media/image31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8" y="1583181"/>
            <a:ext cx="8809796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8" y="4155872"/>
            <a:ext cx="11654437" cy="830997"/>
          </a:xfrm>
          <a:prstGeom prst="rect">
            <a:avLst/>
          </a:prstGeom>
          <a:noFill/>
        </p:spPr>
        <p:txBody>
          <a:bodyPr wrap="square" lIns="91440" tIns="45721" rIns="91440" bIns="45721" rtlCol="0">
            <a:prstTxWarp prst="textArchUp">
              <a:avLst/>
            </a:prstTxWarp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lang="en-US" altLang="zh-CN" sz="4800" b="1" i="1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9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2" y="5925279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00605"/>
            <a:ext cx="1279100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35761"/>
            <a:ext cx="1279100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6" y="5551723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5" y="2214503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873964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30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2" y="4100839"/>
            <a:ext cx="3860427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4" y="3742888"/>
            <a:ext cx="3860427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2" y="3390365"/>
            <a:ext cx="3860427" cy="360487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5" y="235977"/>
            <a:ext cx="10500852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6"/>
            <a:ext cx="10176388" cy="132344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prstClr val="white"/>
                </a:solidFill>
                <a:latin typeface="+mj-lt"/>
              </a:rPr>
              <a:t>Chim gì bắt chước rất hay</a:t>
            </a:r>
          </a:p>
          <a:p>
            <a:pPr algn="ctr">
              <a:defRPr/>
            </a:pPr>
            <a:r>
              <a:rPr lang="vi-VN" sz="4000" dirty="0">
                <a:solidFill>
                  <a:prstClr val="white"/>
                </a:solidFill>
                <a:latin typeface="+mj-lt"/>
              </a:rPr>
              <a:t>Dạy nó nói được tiếng Tây, tiếng Tàu?</a:t>
            </a:r>
            <a:endParaRPr lang="en-US" sz="4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3" y="410809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6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3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5" y="41561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quạ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10" y="385560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4" y="4956059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5" y="484978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4" y="730347"/>
            <a:ext cx="4721886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5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" y="1240"/>
            <a:ext cx="12187593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18494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217"/>
            <a:r>
              <a:rPr lang="en-US" sz="7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en-US" sz="7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7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71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3265" y="135277"/>
            <a:ext cx="6079003" cy="5429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194DAC-AB2D-49D7-A3AF-94842D3C5C6E}"/>
              </a:ext>
            </a:extLst>
          </p:cNvPr>
          <p:cNvSpPr txBox="1"/>
          <p:nvPr/>
        </p:nvSpPr>
        <p:spPr>
          <a:xfrm>
            <a:off x="4554246" y="2673910"/>
            <a:ext cx="3781886" cy="118494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7100" b="1" dirty="0" err="1">
                <a:solidFill>
                  <a:srgbClr val="FF0000"/>
                </a:solidFill>
              </a:rPr>
              <a:t>Tiết</a:t>
            </a:r>
            <a:r>
              <a:rPr lang="en-US" sz="7100" b="1" dirty="0">
                <a:solidFill>
                  <a:srgbClr val="FF0000"/>
                </a:solidFill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41625573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90" y="295126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268" y="1055645"/>
            <a:ext cx="8425815" cy="55400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393"/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Thứ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hai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21 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tháng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 2 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năm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3499" y="1670353"/>
            <a:ext cx="2223922" cy="55400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393"/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Tiếng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Arial"/>
                <a:sym typeface="Arial"/>
              </a:rPr>
              <a:t>Việt</a:t>
            </a:r>
            <a:endParaRPr lang="en-US" sz="3000" b="1" dirty="0">
              <a:solidFill>
                <a:prstClr val="black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8750" y="2191821"/>
            <a:ext cx="9254553" cy="55400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393"/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Đọc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: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Vè</a:t>
            </a:r>
            <a:r>
              <a:rPr lang="en-US" sz="30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chim</a:t>
            </a:r>
            <a:endParaRPr lang="en-US" sz="3000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1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2" y="1726721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50" y="1566919"/>
            <a:ext cx="8109870" cy="63094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571498" indent="-571498" defTabSz="1219167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50" y="2367687"/>
            <a:ext cx="7587356" cy="63094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571498" indent="-571498" defTabSz="1219167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52" y="3282978"/>
            <a:ext cx="7195472" cy="170816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571498" indent="-571498" algn="just" defTabSz="1219167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4" y="2039160"/>
            <a:ext cx="3246969" cy="193899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1219167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6"/>
            <a:ext cx="2474780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68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80" y="435009"/>
            <a:ext cx="2956265" cy="58477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9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8"/>
            <a:ext cx="4254462" cy="5632313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5757367" y="842364"/>
            <a:ext cx="3719349" cy="61863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120B5D7-4D55-41F9-BB0A-42F1640F3FB4}"/>
              </a:ext>
            </a:extLst>
          </p:cNvPr>
          <p:cNvSpPr/>
          <p:nvPr/>
        </p:nvSpPr>
        <p:spPr>
          <a:xfrm>
            <a:off x="9090734" y="435007"/>
            <a:ext cx="2557163" cy="113634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4" name="Vè chim">
            <a:hlinkClick r:id="" action="ppaction://media"/>
            <a:extLst>
              <a:ext uri="{FF2B5EF4-FFF2-40B4-BE49-F238E27FC236}">
                <a16:creationId xmlns:a16="http://schemas.microsoft.com/office/drawing/2014/main" xmlns="" id="{2A435670-1FC2-4D9E-92F3-B4FDDC5E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946" y="598681"/>
            <a:ext cx="487364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4" y="828428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8" y="1272124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3" y="986584"/>
            <a:ext cx="2944462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62" y="5005894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8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3" y="4805081"/>
            <a:ext cx="3671945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9" y="2334780"/>
            <a:ext cx="1872629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1219167"/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37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altLang="zh-CN" sz="37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9" y="2502947"/>
            <a:ext cx="2109873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1219167"/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altLang="zh-CN" sz="37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altLang="zh-CN" sz="37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7" y="2403587"/>
            <a:ext cx="2270173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1219167"/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altLang="zh-CN" sz="37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altLang="zh-CN" sz="37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37E1690-0933-4F73-9623-43A9FB481250}"/>
              </a:ext>
            </a:extLst>
          </p:cNvPr>
          <p:cNvSpPr/>
          <p:nvPr/>
        </p:nvSpPr>
        <p:spPr>
          <a:xfrm>
            <a:off x="4116596" y="133165"/>
            <a:ext cx="3772348" cy="8100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xmlns="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9" y="3656037"/>
            <a:ext cx="2944462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09A992-8693-4B4A-B603-739C9E5D6200}"/>
              </a:ext>
            </a:extLst>
          </p:cNvPr>
          <p:cNvSpPr txBox="1"/>
          <p:nvPr/>
        </p:nvSpPr>
        <p:spPr>
          <a:xfrm>
            <a:off x="2264682" y="5032364"/>
            <a:ext cx="2242922" cy="661722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1219167"/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altLang="zh-CN" sz="37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altLang="zh-CN" sz="37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xmlns="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2" y="3948740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1E1CA7-27EB-4B6E-B9EB-E6DA87069757}"/>
              </a:ext>
            </a:extLst>
          </p:cNvPr>
          <p:cNvSpPr txBox="1"/>
          <p:nvPr/>
        </p:nvSpPr>
        <p:spPr>
          <a:xfrm>
            <a:off x="7276211" y="5056543"/>
            <a:ext cx="3062795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1219167"/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altLang="zh-CN" sz="37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en-US" altLang="zh-CN" sz="37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7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52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91BCD38-EA99-4FC5-8AFF-0F44B83DFE84}"/>
              </a:ext>
            </a:extLst>
          </p:cNvPr>
          <p:cNvSpPr/>
          <p:nvPr/>
        </p:nvSpPr>
        <p:spPr>
          <a:xfrm>
            <a:off x="4116596" y="133165"/>
            <a:ext cx="3772348" cy="8100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8FD6B1-E43F-47F0-870C-54CFD7655EE2}"/>
              </a:ext>
            </a:extLst>
          </p:cNvPr>
          <p:cNvSpPr/>
          <p:nvPr/>
        </p:nvSpPr>
        <p:spPr>
          <a:xfrm>
            <a:off x="1249254" y="2311019"/>
            <a:ext cx="3460603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(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</a:t>
            </a:r>
            <a:endParaRPr lang="vi-VN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201A1D-C190-4894-97C7-BC53385E3A4A}"/>
              </a:ext>
            </a:extLst>
          </p:cNvPr>
          <p:cNvSpPr/>
          <p:nvPr/>
        </p:nvSpPr>
        <p:spPr>
          <a:xfrm>
            <a:off x="1488133" y="4179061"/>
            <a:ext cx="3050934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</a:t>
            </a:r>
            <a:endParaRPr lang="vi-VN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422A6F-69B4-4044-AD2D-1E301B2F04A1}"/>
              </a:ext>
            </a:extLst>
          </p:cNvPr>
          <p:cNvSpPr/>
          <p:nvPr/>
        </p:nvSpPr>
        <p:spPr>
          <a:xfrm>
            <a:off x="2082478" y="5071722"/>
            <a:ext cx="2627374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nhem</a:t>
            </a:r>
            <a:endParaRPr lang="vi-VN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C518031-ED39-454A-840D-7528937D7F38}"/>
              </a:ext>
            </a:extLst>
          </p:cNvPr>
          <p:cNvSpPr/>
          <p:nvPr/>
        </p:nvSpPr>
        <p:spPr>
          <a:xfrm>
            <a:off x="2204035" y="3286399"/>
            <a:ext cx="1141835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tếu</a:t>
            </a:r>
            <a:endParaRPr lang="vi-VN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CFDE18-436E-400A-86C2-A934E3D9C1BE}"/>
              </a:ext>
            </a:extLst>
          </p:cNvPr>
          <p:cNvSpPr/>
          <p:nvPr/>
        </p:nvSpPr>
        <p:spPr>
          <a:xfrm>
            <a:off x="4357359" y="2305817"/>
            <a:ext cx="7316780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dáng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trông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9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66CD8CD-D47C-40F5-BC33-5F1D98D7E3C6}"/>
              </a:ext>
            </a:extLst>
          </p:cNvPr>
          <p:cNvSpPr/>
          <p:nvPr/>
        </p:nvSpPr>
        <p:spPr>
          <a:xfrm>
            <a:off x="2845874" y="3281197"/>
            <a:ext cx="8423140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nhộn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tình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gây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cười</a:t>
            </a:r>
            <a:endParaRPr lang="vi-VN" sz="29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6BAA31-1F18-4476-A4E5-0EA2DAA0871B}"/>
              </a:ext>
            </a:extLst>
          </p:cNvPr>
          <p:cNvSpPr/>
          <p:nvPr/>
        </p:nvSpPr>
        <p:spPr>
          <a:xfrm>
            <a:off x="4102874" y="4173858"/>
            <a:ext cx="7166140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loanh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</a:t>
            </a:r>
            <a:endParaRPr lang="vi-VN" sz="29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28EC8F5-2280-4C8C-972C-A199622DA13E}"/>
              </a:ext>
            </a:extLst>
          </p:cNvPr>
          <p:cNvSpPr/>
          <p:nvPr/>
        </p:nvSpPr>
        <p:spPr>
          <a:xfrm>
            <a:off x="4116596" y="5071721"/>
            <a:ext cx="5531799" cy="761749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(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nhắm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9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endParaRPr lang="vi-VN" sz="29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2" y="1905507"/>
            <a:ext cx="6154229" cy="30469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1" rIns="91440" bIns="45721" rtlCol="0">
            <a:spAutoFit/>
          </a:bodyPr>
          <a:lstStyle/>
          <a:p>
            <a:pPr defTabSz="1219167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1219167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  <a:p>
            <a:pPr defTabSz="1219167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defTabSz="1219167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2A01CCB-B093-4401-9B07-DDCDB00F74B1}"/>
              </a:ext>
            </a:extLst>
          </p:cNvPr>
          <p:cNvSpPr/>
          <p:nvPr/>
        </p:nvSpPr>
        <p:spPr>
          <a:xfrm>
            <a:off x="4116597" y="133165"/>
            <a:ext cx="4485868" cy="8100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80" y="435009"/>
            <a:ext cx="2956265" cy="58477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9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8"/>
            <a:ext cx="4254462" cy="5632313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6294663" y="896672"/>
            <a:ext cx="3719349" cy="61863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120B5D7-4D55-41F9-BB0A-42F1640F3FB4}"/>
              </a:ext>
            </a:extLst>
          </p:cNvPr>
          <p:cNvSpPr/>
          <p:nvPr/>
        </p:nvSpPr>
        <p:spPr>
          <a:xfrm>
            <a:off x="8922059" y="435007"/>
            <a:ext cx="3089429" cy="113634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nhóm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620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29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6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3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9" y="2867443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6" y="727077"/>
            <a:ext cx="2382188" cy="738601"/>
          </a:xfrm>
          <a:prstGeom prst="rect">
            <a:avLst/>
          </a:prstGeom>
          <a:noFill/>
        </p:spPr>
        <p:txBody>
          <a:bodyPr wrap="square" lIns="121855" tIns="60929" rIns="121855" bIns="60929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4" y="296193"/>
            <a:ext cx="9550400" cy="1046378"/>
          </a:xfrm>
          <a:prstGeom prst="rect">
            <a:avLst/>
          </a:prstGeom>
          <a:noFill/>
        </p:spPr>
        <p:txBody>
          <a:bodyPr wrap="square" lIns="121855" tIns="60929" rIns="121855" bIns="60929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6"/>
            <a:ext cx="1320800" cy="1277210"/>
          </a:xfrm>
          <a:prstGeom prst="rect">
            <a:avLst/>
          </a:prstGeom>
          <a:noFill/>
        </p:spPr>
        <p:txBody>
          <a:bodyPr wrap="square" lIns="121855" tIns="60929" rIns="121855" bIns="60929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300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7" y="3121750"/>
            <a:ext cx="6741934" cy="800156"/>
          </a:xfrm>
          <a:prstGeom prst="rect">
            <a:avLst/>
          </a:prstGeom>
          <a:noFill/>
        </p:spPr>
        <p:txBody>
          <a:bodyPr wrap="square" lIns="121855" tIns="60929" rIns="121855" bIns="60929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80" y="435009"/>
            <a:ext cx="2956265" cy="58477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9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8"/>
            <a:ext cx="4254462" cy="5632313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6294663" y="896672"/>
            <a:ext cx="3719349" cy="61863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120B5D7-4D55-41F9-BB0A-42F1640F3FB4}"/>
              </a:ext>
            </a:extLst>
          </p:cNvPr>
          <p:cNvSpPr/>
          <p:nvPr/>
        </p:nvSpPr>
        <p:spPr>
          <a:xfrm>
            <a:off x="8922059" y="435007"/>
            <a:ext cx="3089429" cy="113634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bài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910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1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6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2"/>
            <a:ext cx="2799214" cy="318548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1219167"/>
            <a:r>
              <a:rPr lang="en-US" altLang="zh-CN" sz="6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7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10719" y="-674702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33510" y="3189129"/>
            <a:ext cx="2497563" cy="3371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E54F41-85B4-4031-AFC2-3D09EF06778F}"/>
              </a:ext>
            </a:extLst>
          </p:cNvPr>
          <p:cNvSpPr txBox="1"/>
          <p:nvPr/>
        </p:nvSpPr>
        <p:spPr>
          <a:xfrm>
            <a:off x="2364052" y="886251"/>
            <a:ext cx="8131945" cy="284754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9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9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xmlns="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846969" y="3012213"/>
            <a:ext cx="5424939" cy="27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xmlns="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7" y="2864381"/>
            <a:ext cx="3911118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  <a:extLst>
              <a:ext uri="{FF2B5EF4-FFF2-40B4-BE49-F238E27FC236}">
                <a16:creationId xmlns:a16="http://schemas.microsoft.com/office/drawing/2014/main" xmlns="" id="{3318622C-DEF5-4B22-BE7F-9F5A5C53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60" y="4677005"/>
            <a:ext cx="711092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xmlns="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2"/>
            <a:ext cx="3763876" cy="29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xmlns="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7" y="2937442"/>
            <a:ext cx="4488603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xmlns="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4468200" y="2806524"/>
            <a:ext cx="3975621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xmlns="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6" y="2806524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xmlns="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4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xmlns="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9" y="2865643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>
            <a:extLst>
              <a:ext uri="{FF2B5EF4-FFF2-40B4-BE49-F238E27FC236}">
                <a16:creationId xmlns:a16="http://schemas.microsoft.com/office/drawing/2014/main" xmlns="" id="{FD2A7100-960E-4704-8090-CD521060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5" y="2858271"/>
            <a:ext cx="5260636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24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2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70" y="3231474"/>
            <a:ext cx="2615877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391349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4"/>
            <a:ext cx="2694283" cy="193899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1219167"/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zh-CN" altLang="en-US" sz="4000" dirty="0">
              <a:solidFill>
                <a:srgbClr val="9BBB59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12"/>
          <p:cNvCxnSpPr>
            <a:cxnSpLocks/>
          </p:cNvCxnSpPr>
          <p:nvPr/>
        </p:nvCxnSpPr>
        <p:spPr>
          <a:xfrm>
            <a:off x="557202" y="1949254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>
            <a:cxnSpLocks/>
          </p:cNvCxnSpPr>
          <p:nvPr/>
        </p:nvCxnSpPr>
        <p:spPr>
          <a:xfrm flipV="1">
            <a:off x="815415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70"/>
            <a:ext cx="3312124" cy="193899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1219167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67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43"/>
          <p:cNvCxnSpPr>
            <a:cxnSpLocks/>
          </p:cNvCxnSpPr>
          <p:nvPr/>
        </p:nvCxnSpPr>
        <p:spPr>
          <a:xfrm flipV="1">
            <a:off x="8880312" y="1120461"/>
            <a:ext cx="2907358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3"/>
            <a:ext cx="2831225" cy="255454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1219167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67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8" name="57"/>
          <p:cNvCxnSpPr>
            <a:cxnSpLocks/>
          </p:cNvCxnSpPr>
          <p:nvPr/>
        </p:nvCxnSpPr>
        <p:spPr>
          <a:xfrm>
            <a:off x="8592280" y="4581128"/>
            <a:ext cx="3195390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7" y="3325554"/>
            <a:ext cx="3272574" cy="193899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1219167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</a:p>
          <a:p>
            <a:pPr defTabSz="1219167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5" y="2504019"/>
            <a:ext cx="2951525" cy="107722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1219167"/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80" y="435009"/>
            <a:ext cx="2956265" cy="58477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9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8"/>
            <a:ext cx="4254462" cy="5632313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6294663" y="896672"/>
            <a:ext cx="3719349" cy="61863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077568A-F958-4D77-87E8-A063CC941CA3}"/>
              </a:ext>
            </a:extLst>
          </p:cNvPr>
          <p:cNvSpPr/>
          <p:nvPr/>
        </p:nvSpPr>
        <p:spPr>
          <a:xfrm>
            <a:off x="6516210" y="1"/>
            <a:ext cx="5530788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42AB549-807C-461E-8E3B-647387E6462B}"/>
              </a:ext>
            </a:extLst>
          </p:cNvPr>
          <p:cNvCxnSpPr/>
          <p:nvPr/>
        </p:nvCxnSpPr>
        <p:spPr>
          <a:xfrm>
            <a:off x="2032990" y="1580225"/>
            <a:ext cx="156246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C9EC2B5-0BB9-4833-9286-5F717D86F0AA}"/>
              </a:ext>
            </a:extLst>
          </p:cNvPr>
          <p:cNvCxnSpPr>
            <a:cxnSpLocks/>
          </p:cNvCxnSpPr>
          <p:nvPr/>
        </p:nvCxnSpPr>
        <p:spPr>
          <a:xfrm>
            <a:off x="2032990" y="2663301"/>
            <a:ext cx="25745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9F1EC3C-E27A-414F-85B2-F74C296AAF1C}"/>
              </a:ext>
            </a:extLst>
          </p:cNvPr>
          <p:cNvCxnSpPr>
            <a:cxnSpLocks/>
          </p:cNvCxnSpPr>
          <p:nvPr/>
        </p:nvCxnSpPr>
        <p:spPr>
          <a:xfrm>
            <a:off x="2032990" y="3764132"/>
            <a:ext cx="156246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FEE839-4547-4EE3-85BB-839FA6B2515B}"/>
              </a:ext>
            </a:extLst>
          </p:cNvPr>
          <p:cNvCxnSpPr>
            <a:cxnSpLocks/>
          </p:cNvCxnSpPr>
          <p:nvPr/>
        </p:nvCxnSpPr>
        <p:spPr>
          <a:xfrm>
            <a:off x="1455938" y="485608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D885852-2CDB-4A30-AAD8-58B725C13BA4}"/>
              </a:ext>
            </a:extLst>
          </p:cNvPr>
          <p:cNvCxnSpPr>
            <a:cxnSpLocks/>
          </p:cNvCxnSpPr>
          <p:nvPr/>
        </p:nvCxnSpPr>
        <p:spPr>
          <a:xfrm>
            <a:off x="3462292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257C45D-BFF0-4383-85AC-BB5E994BD17C}"/>
              </a:ext>
            </a:extLst>
          </p:cNvPr>
          <p:cNvCxnSpPr>
            <a:cxnSpLocks/>
          </p:cNvCxnSpPr>
          <p:nvPr/>
        </p:nvCxnSpPr>
        <p:spPr>
          <a:xfrm>
            <a:off x="2920755" y="2716567"/>
            <a:ext cx="45276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C73CDB-B2E0-4A74-84F6-B346EECE6752}"/>
              </a:ext>
            </a:extLst>
          </p:cNvPr>
          <p:cNvCxnSpPr>
            <a:cxnSpLocks/>
          </p:cNvCxnSpPr>
          <p:nvPr/>
        </p:nvCxnSpPr>
        <p:spPr>
          <a:xfrm>
            <a:off x="2046307" y="5974672"/>
            <a:ext cx="154915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DF5863B-575F-4898-9F01-529D143D2A80}"/>
              </a:ext>
            </a:extLst>
          </p:cNvPr>
          <p:cNvCxnSpPr>
            <a:cxnSpLocks/>
          </p:cNvCxnSpPr>
          <p:nvPr/>
        </p:nvCxnSpPr>
        <p:spPr>
          <a:xfrm>
            <a:off x="7617042" y="1473693"/>
            <a:ext cx="10209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B7F003B-8C9E-46E9-AFAD-025FEC32BA41}"/>
              </a:ext>
            </a:extLst>
          </p:cNvPr>
          <p:cNvCxnSpPr>
            <a:cxnSpLocks/>
          </p:cNvCxnSpPr>
          <p:nvPr/>
        </p:nvCxnSpPr>
        <p:spPr>
          <a:xfrm>
            <a:off x="6995605" y="2503503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F639C29-41A0-414A-B7A6-F84F59FEAB72}"/>
              </a:ext>
            </a:extLst>
          </p:cNvPr>
          <p:cNvCxnSpPr>
            <a:cxnSpLocks/>
          </p:cNvCxnSpPr>
          <p:nvPr/>
        </p:nvCxnSpPr>
        <p:spPr>
          <a:xfrm>
            <a:off x="6316465" y="4802819"/>
            <a:ext cx="67914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A256F29-F1AA-4FAB-B4C1-28A1D29B6F4D}"/>
              </a:ext>
            </a:extLst>
          </p:cNvPr>
          <p:cNvCxnSpPr>
            <a:cxnSpLocks/>
          </p:cNvCxnSpPr>
          <p:nvPr/>
        </p:nvCxnSpPr>
        <p:spPr>
          <a:xfrm>
            <a:off x="6485142" y="5832627"/>
            <a:ext cx="140710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70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75307D-F350-424E-8122-617E1910BA1F}"/>
              </a:ext>
            </a:extLst>
          </p:cNvPr>
          <p:cNvSpPr txBox="1"/>
          <p:nvPr/>
        </p:nvSpPr>
        <p:spPr>
          <a:xfrm>
            <a:off x="3567525" y="518297"/>
            <a:ext cx="8304274" cy="76174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9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3057B5-2E46-46BC-B7D8-804ADFEF554F}"/>
              </a:ext>
            </a:extLst>
          </p:cNvPr>
          <p:cNvSpPr/>
          <p:nvPr/>
        </p:nvSpPr>
        <p:spPr>
          <a:xfrm>
            <a:off x="3735442" y="1168795"/>
            <a:ext cx="5216921" cy="544764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641A96-013B-4BBA-8735-DEDE696950AA}"/>
              </a:ext>
            </a:extLst>
          </p:cNvPr>
          <p:cNvSpPr/>
          <p:nvPr/>
        </p:nvSpPr>
        <p:spPr>
          <a:xfrm>
            <a:off x="5473522" y="1388248"/>
            <a:ext cx="1149863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C63C2-BB2E-4F7B-9B40-B63AA6B0F246}"/>
              </a:ext>
            </a:extLst>
          </p:cNvPr>
          <p:cNvSpPr/>
          <p:nvPr/>
        </p:nvSpPr>
        <p:spPr>
          <a:xfrm>
            <a:off x="4958367" y="1982255"/>
            <a:ext cx="1649833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EE566B-F253-4A49-B0FF-183FCD7C0DE4}"/>
              </a:ext>
            </a:extLst>
          </p:cNvPr>
          <p:cNvSpPr/>
          <p:nvPr/>
        </p:nvSpPr>
        <p:spPr>
          <a:xfrm>
            <a:off x="5138670" y="2663439"/>
            <a:ext cx="1545842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46F3912-AC7B-4C68-B759-4CA6541D19A9}"/>
              </a:ext>
            </a:extLst>
          </p:cNvPr>
          <p:cNvSpPr/>
          <p:nvPr/>
        </p:nvSpPr>
        <p:spPr>
          <a:xfrm>
            <a:off x="4958367" y="3322831"/>
            <a:ext cx="14975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5AF0172-854F-4DCC-815D-E06104C2AEE8}"/>
              </a:ext>
            </a:extLst>
          </p:cNvPr>
          <p:cNvSpPr/>
          <p:nvPr/>
        </p:nvSpPr>
        <p:spPr>
          <a:xfrm>
            <a:off x="5138670" y="3936319"/>
            <a:ext cx="1545842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307F31D-07F7-44EA-8204-95E2B7A74134}"/>
              </a:ext>
            </a:extLst>
          </p:cNvPr>
          <p:cNvSpPr/>
          <p:nvPr/>
        </p:nvSpPr>
        <p:spPr>
          <a:xfrm>
            <a:off x="5048517" y="4594651"/>
            <a:ext cx="1407438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B0A1392-4047-4EE0-9C09-784EEC63B651}"/>
              </a:ext>
            </a:extLst>
          </p:cNvPr>
          <p:cNvSpPr/>
          <p:nvPr/>
        </p:nvSpPr>
        <p:spPr>
          <a:xfrm>
            <a:off x="5783282" y="5300619"/>
            <a:ext cx="120593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BC810C-608C-48EB-BBD8-82B9F19AD2E3}"/>
              </a:ext>
            </a:extLst>
          </p:cNvPr>
          <p:cNvSpPr/>
          <p:nvPr/>
        </p:nvSpPr>
        <p:spPr>
          <a:xfrm>
            <a:off x="5048518" y="5961428"/>
            <a:ext cx="1407440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75307D-F350-424E-8122-617E1910BA1F}"/>
              </a:ext>
            </a:extLst>
          </p:cNvPr>
          <p:cNvSpPr txBox="1"/>
          <p:nvPr/>
        </p:nvSpPr>
        <p:spPr>
          <a:xfrm>
            <a:off x="3567525" y="518297"/>
            <a:ext cx="8304274" cy="76174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9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3057B5-2E46-46BC-B7D8-804ADFEF554F}"/>
              </a:ext>
            </a:extLst>
          </p:cNvPr>
          <p:cNvSpPr/>
          <p:nvPr/>
        </p:nvSpPr>
        <p:spPr>
          <a:xfrm>
            <a:off x="3735442" y="1168795"/>
            <a:ext cx="5216921" cy="544764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641A96-013B-4BBA-8735-DEDE696950AA}"/>
              </a:ext>
            </a:extLst>
          </p:cNvPr>
          <p:cNvSpPr/>
          <p:nvPr/>
        </p:nvSpPr>
        <p:spPr>
          <a:xfrm>
            <a:off x="5473522" y="1388248"/>
            <a:ext cx="1149863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C63C2-BB2E-4F7B-9B40-B63AA6B0F246}"/>
              </a:ext>
            </a:extLst>
          </p:cNvPr>
          <p:cNvSpPr/>
          <p:nvPr/>
        </p:nvSpPr>
        <p:spPr>
          <a:xfrm>
            <a:off x="3735442" y="1982255"/>
            <a:ext cx="287275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EE566B-F253-4A49-B0FF-183FCD7C0DE4}"/>
              </a:ext>
            </a:extLst>
          </p:cNvPr>
          <p:cNvSpPr/>
          <p:nvPr/>
        </p:nvSpPr>
        <p:spPr>
          <a:xfrm>
            <a:off x="5138670" y="2663439"/>
            <a:ext cx="1545842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46F3912-AC7B-4C68-B759-4CA6541D19A9}"/>
              </a:ext>
            </a:extLst>
          </p:cNvPr>
          <p:cNvSpPr/>
          <p:nvPr/>
        </p:nvSpPr>
        <p:spPr>
          <a:xfrm>
            <a:off x="3735444" y="3322831"/>
            <a:ext cx="2720514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5AF0172-854F-4DCC-815D-E06104C2AEE8}"/>
              </a:ext>
            </a:extLst>
          </p:cNvPr>
          <p:cNvSpPr/>
          <p:nvPr/>
        </p:nvSpPr>
        <p:spPr>
          <a:xfrm>
            <a:off x="5095701" y="3936319"/>
            <a:ext cx="1588812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307F31D-07F7-44EA-8204-95E2B7A74134}"/>
              </a:ext>
            </a:extLst>
          </p:cNvPr>
          <p:cNvSpPr/>
          <p:nvPr/>
        </p:nvSpPr>
        <p:spPr>
          <a:xfrm>
            <a:off x="3735444" y="4594651"/>
            <a:ext cx="2720514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B0A1392-4047-4EE0-9C09-784EEC63B651}"/>
              </a:ext>
            </a:extLst>
          </p:cNvPr>
          <p:cNvSpPr/>
          <p:nvPr/>
        </p:nvSpPr>
        <p:spPr>
          <a:xfrm>
            <a:off x="5783282" y="5300619"/>
            <a:ext cx="120593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BC810C-608C-48EB-BBD8-82B9F19AD2E3}"/>
              </a:ext>
            </a:extLst>
          </p:cNvPr>
          <p:cNvSpPr/>
          <p:nvPr/>
        </p:nvSpPr>
        <p:spPr>
          <a:xfrm>
            <a:off x="3735444" y="5961428"/>
            <a:ext cx="2720514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0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75307D-F350-424E-8122-617E1910BA1F}"/>
              </a:ext>
            </a:extLst>
          </p:cNvPr>
          <p:cNvSpPr txBox="1"/>
          <p:nvPr/>
        </p:nvSpPr>
        <p:spPr>
          <a:xfrm>
            <a:off x="3567525" y="518297"/>
            <a:ext cx="8304274" cy="76174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9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3057B5-2E46-46BC-B7D8-804ADFEF554F}"/>
              </a:ext>
            </a:extLst>
          </p:cNvPr>
          <p:cNvSpPr/>
          <p:nvPr/>
        </p:nvSpPr>
        <p:spPr>
          <a:xfrm>
            <a:off x="3735442" y="1168795"/>
            <a:ext cx="5216921" cy="5447647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9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9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641A96-013B-4BBA-8735-DEDE696950AA}"/>
              </a:ext>
            </a:extLst>
          </p:cNvPr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C63C2-BB2E-4F7B-9B40-B63AA6B0F246}"/>
              </a:ext>
            </a:extLst>
          </p:cNvPr>
          <p:cNvSpPr/>
          <p:nvPr/>
        </p:nvSpPr>
        <p:spPr>
          <a:xfrm>
            <a:off x="3437947" y="2016939"/>
            <a:ext cx="1395392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EE566B-F253-4A49-B0FF-183FCD7C0DE4}"/>
              </a:ext>
            </a:extLst>
          </p:cNvPr>
          <p:cNvSpPr/>
          <p:nvPr/>
        </p:nvSpPr>
        <p:spPr>
          <a:xfrm>
            <a:off x="3162270" y="2707015"/>
            <a:ext cx="1671068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46F3912-AC7B-4C68-B759-4CA6541D19A9}"/>
              </a:ext>
            </a:extLst>
          </p:cNvPr>
          <p:cNvSpPr/>
          <p:nvPr/>
        </p:nvSpPr>
        <p:spPr>
          <a:xfrm>
            <a:off x="3162269" y="3285820"/>
            <a:ext cx="1671068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5AF0172-854F-4DCC-815D-E06104C2AEE8}"/>
              </a:ext>
            </a:extLst>
          </p:cNvPr>
          <p:cNvSpPr/>
          <p:nvPr/>
        </p:nvSpPr>
        <p:spPr>
          <a:xfrm>
            <a:off x="2899909" y="4119052"/>
            <a:ext cx="2195790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307F31D-07F7-44EA-8204-95E2B7A74134}"/>
              </a:ext>
            </a:extLst>
          </p:cNvPr>
          <p:cNvSpPr/>
          <p:nvPr/>
        </p:nvSpPr>
        <p:spPr>
          <a:xfrm>
            <a:off x="3162269" y="4649179"/>
            <a:ext cx="1671068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B0A1392-4047-4EE0-9C09-784EEC63B651}"/>
              </a:ext>
            </a:extLst>
          </p:cNvPr>
          <p:cNvSpPr/>
          <p:nvPr/>
        </p:nvSpPr>
        <p:spPr>
          <a:xfrm>
            <a:off x="3441776" y="5359181"/>
            <a:ext cx="2195790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BC810C-608C-48EB-BBD8-82B9F19AD2E3}"/>
              </a:ext>
            </a:extLst>
          </p:cNvPr>
          <p:cNvSpPr/>
          <p:nvPr/>
        </p:nvSpPr>
        <p:spPr>
          <a:xfrm>
            <a:off x="2727700" y="6081917"/>
            <a:ext cx="2195790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sz="29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453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1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6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4" cy="215443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1219167">
              <a:defRPr/>
            </a:pPr>
            <a:r>
              <a:rPr lang="en-US" altLang="zh-CN" sz="6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altLang="zh-CN" sz="6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6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zh-CN" altLang="en-US" sz="67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00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7147" y="393292"/>
            <a:ext cx="497551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71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51427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900" b="1" kern="0" dirty="0" err="1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Luyện</a:t>
              </a:r>
              <a:r>
                <a:rPr lang="en-US" sz="29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900" b="1" kern="0" dirty="0" err="1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tập</a:t>
              </a:r>
              <a:r>
                <a:rPr lang="en-US" sz="29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63713" y="1106982"/>
            <a:ext cx="10802885" cy="72364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 defTabSz="1451427">
              <a:lnSpc>
                <a:spcPct val="150000"/>
              </a:lnSpc>
              <a:buClr>
                <a:srgbClr val="000000"/>
              </a:buClr>
            </a:pPr>
            <a:r>
              <a:rPr lang="en-US" sz="25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gọi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loài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chim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7148" y="2387600"/>
            <a:ext cx="2392588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51427">
              <a:buClr>
                <a:srgbClr val="000000"/>
              </a:buClr>
            </a:pP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bác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cú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mèo</a:t>
            </a:r>
            <a:endParaRPr lang="en-US" sz="2900" kern="0" dirty="0">
              <a:solidFill>
                <a:srgbClr val="213054"/>
              </a:solidFill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60072" y="2387600"/>
            <a:ext cx="2392588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51427">
              <a:buClr>
                <a:srgbClr val="000000"/>
              </a:buClr>
            </a:pP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em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sáo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xinh</a:t>
            </a:r>
            <a:endParaRPr lang="en-US" sz="2900" kern="0" dirty="0">
              <a:solidFill>
                <a:srgbClr val="213054"/>
              </a:solidFill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42998" y="2387600"/>
            <a:ext cx="2392588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51427">
              <a:buClr>
                <a:srgbClr val="000000"/>
              </a:buClr>
            </a:pP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cậu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chìa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vôi</a:t>
            </a:r>
            <a:endParaRPr lang="en-US" sz="2900" kern="0" dirty="0">
              <a:solidFill>
                <a:srgbClr val="213054"/>
              </a:solidFill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25926" y="2387600"/>
            <a:ext cx="2392588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51427">
              <a:buClr>
                <a:srgbClr val="000000"/>
              </a:buClr>
            </a:pP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cô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tu</a:t>
            </a:r>
            <a:r>
              <a:rPr lang="en-US" sz="2900" kern="0" dirty="0">
                <a:solidFill>
                  <a:srgbClr val="213054"/>
                </a:solidFill>
                <a:sym typeface="Arial"/>
              </a:rPr>
              <a:t> </a:t>
            </a:r>
            <a:r>
              <a:rPr lang="en-US" sz="2900" kern="0" dirty="0" err="1">
                <a:solidFill>
                  <a:srgbClr val="213054"/>
                </a:solidFill>
                <a:sym typeface="Arial"/>
              </a:rPr>
              <a:t>hú</a:t>
            </a:r>
            <a:endParaRPr lang="en-US" sz="2900" kern="0" dirty="0">
              <a:solidFill>
                <a:srgbClr val="213054"/>
              </a:solidFill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69116" y="2768600"/>
            <a:ext cx="677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94499" y="2768600"/>
            <a:ext cx="474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70683" y="2768600"/>
            <a:ext cx="474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229383" y="2768600"/>
            <a:ext cx="474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63713" y="2870202"/>
            <a:ext cx="10802885" cy="1300722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 defTabSz="1451427">
              <a:lnSpc>
                <a:spcPct val="150000"/>
              </a:lnSpc>
              <a:buClr>
                <a:srgbClr val="000000"/>
              </a:buClr>
            </a:pPr>
            <a:r>
              <a:rPr lang="en-US" sz="25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Đặt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trên</a:t>
            </a:r>
            <a:r>
              <a:rPr lang="en-US" sz="2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algn="ctr" defTabSz="1451427">
              <a:lnSpc>
                <a:spcPct val="150000"/>
              </a:lnSpc>
              <a:buClr>
                <a:srgbClr val="000000"/>
              </a:buClr>
            </a:pPr>
            <a:r>
              <a:rPr lang="en-US" sz="25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6500" y="4172752"/>
            <a:ext cx="235177" cy="4462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451427">
              <a:buClr>
                <a:srgbClr val="000000"/>
              </a:buClr>
            </a:pPr>
            <a:r>
              <a:rPr lang="en-US" sz="2900" kern="0" dirty="0">
                <a:solidFill>
                  <a:srgbClr val="213054"/>
                </a:solidFill>
                <a:cs typeface="Arial"/>
                <a:sym typeface="Arial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33626" y="4136953"/>
            <a:ext cx="3892777" cy="5928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1451427"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có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đôi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mắt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rất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tinh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75830" y="4136953"/>
            <a:ext cx="3892777" cy="5928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1451427">
              <a:buClr>
                <a:srgbClr val="000000"/>
              </a:buClr>
            </a:pPr>
            <a:r>
              <a:rPr lang="en-US" sz="2900" kern="0" dirty="0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 </a:t>
            </a:r>
            <a:r>
              <a:rPr lang="en-US" sz="2900" kern="0" dirty="0" err="1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nêu</a:t>
            </a:r>
            <a:r>
              <a:rPr lang="en-US" sz="2900" kern="0" dirty="0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đặc</a:t>
            </a:r>
            <a:r>
              <a:rPr lang="en-US" sz="2900" kern="0" dirty="0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điểm</a:t>
            </a:r>
            <a:endParaRPr lang="en-US" sz="29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2256" y="4832157"/>
            <a:ext cx="294444" cy="4462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451427">
              <a:buClr>
                <a:srgbClr val="000000"/>
              </a:buClr>
            </a:pPr>
            <a:r>
              <a:rPr lang="en-US" sz="2900" kern="0" dirty="0">
                <a:solidFill>
                  <a:srgbClr val="213054"/>
                </a:solidFill>
                <a:cs typeface="Arial"/>
                <a:sym typeface="Arial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21422" y="4796360"/>
            <a:ext cx="4710919" cy="5928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1451427"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đang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 bay </a:t>
            </a: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đi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kiếm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cs typeface="Arial"/>
                <a:sym typeface="Arial"/>
              </a:rPr>
              <a:t>mồi</a:t>
            </a:r>
            <a:r>
              <a:rPr lang="en-US" sz="29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29814" y="4796360"/>
            <a:ext cx="3892777" cy="5928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defTabSz="1451427">
              <a:buClr>
                <a:srgbClr val="000000"/>
              </a:buClr>
            </a:pPr>
            <a:r>
              <a:rPr lang="en-US" sz="2900" kern="0" dirty="0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 </a:t>
            </a:r>
            <a:r>
              <a:rPr lang="en-US" sz="2900" kern="0" dirty="0" err="1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nêu</a:t>
            </a:r>
            <a:r>
              <a:rPr lang="en-US" sz="2900" kern="0" dirty="0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US" sz="2900" kern="0" dirty="0" err="1" smtClean="0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hoạt</a:t>
            </a:r>
            <a:r>
              <a:rPr lang="en-US" sz="2900" kern="0" dirty="0" smtClean="0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US" sz="2900" kern="0" dirty="0" err="1">
                <a:solidFill>
                  <a:srgbClr val="C00000"/>
                </a:solidFill>
                <a:cs typeface="Arial"/>
                <a:sym typeface="Wingdings" panose="05000000000000000000" pitchFamily="2" charset="2"/>
              </a:rPr>
              <a:t>động</a:t>
            </a:r>
            <a:endParaRPr lang="en-US" sz="29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4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33333E-6 L 0.06898 0.2555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3.33333E-6 L -0.3456 0.3481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740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11" y="3953842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7" rIns="68495" bIns="34267" rtlCol="0" anchor="ctr"/>
          <a:lstStyle/>
          <a:p>
            <a:pPr algn="ctr" defTabSz="913128">
              <a:defRPr/>
            </a:pPr>
            <a:endParaRPr lang="zh-CN" altLang="en-US" sz="14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8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7" rIns="68495" bIns="34267" rtlCol="0" anchor="ctr"/>
          <a:lstStyle/>
          <a:p>
            <a:pPr algn="ctr" defTabSz="913128">
              <a:defRPr/>
            </a:pPr>
            <a:endParaRPr lang="zh-CN" altLang="en-US" sz="14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8"/>
            <a:ext cx="12116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7" rIns="68495" bIns="34267" rtlCol="0" anchor="ctr"/>
          <a:lstStyle/>
          <a:p>
            <a:pPr algn="ctr" defTabSz="913128">
              <a:defRPr/>
            </a:pPr>
            <a:endParaRPr lang="zh-CN" altLang="en-US" sz="14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20" y="49182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16"/>
            <a:ext cx="1239356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7" rIns="68495" bIns="34267" rtlCol="0" anchor="ctr"/>
          <a:lstStyle/>
          <a:p>
            <a:pPr algn="ctr" defTabSz="913128">
              <a:defRPr/>
            </a:pPr>
            <a:endParaRPr lang="zh-CN" altLang="en-US" sz="14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7" rIns="68495" bIns="34267" rtlCol="0" anchor="ctr"/>
          <a:lstStyle/>
          <a:p>
            <a:pPr algn="ctr" defTabSz="913128">
              <a:defRPr/>
            </a:pPr>
            <a:endParaRPr lang="zh-CN" altLang="en-US" sz="14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4" y="1216689"/>
            <a:ext cx="538142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7" rIns="68495" bIns="34267" rtlCol="0" anchor="ctr"/>
          <a:lstStyle/>
          <a:p>
            <a:pPr algn="ctr" defTabSz="913128">
              <a:defRPr/>
            </a:pPr>
            <a:endParaRPr lang="zh-CN" altLang="en-US" sz="14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63" y="3006461"/>
            <a:ext cx="4468039" cy="1100255"/>
          </a:xfrm>
          <a:prstGeom prst="rect">
            <a:avLst/>
          </a:prstGeom>
          <a:noFill/>
        </p:spPr>
        <p:txBody>
          <a:bodyPr wrap="none" lIns="68495" tIns="34267" rIns="68495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28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4" y="2728265"/>
            <a:ext cx="7818555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2" y="1726721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50" y="1566919"/>
            <a:ext cx="8109870" cy="63094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571498" indent="-571498" defTabSz="1219167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50" y="2367687"/>
            <a:ext cx="7587356" cy="63094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571498" indent="-571498" defTabSz="1219167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52" y="3282978"/>
            <a:ext cx="7195472" cy="170816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571498" indent="-571498" algn="just" defTabSz="1219167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4" y="2039160"/>
            <a:ext cx="3246969" cy="193899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1219167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6"/>
            <a:ext cx="2474780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12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30" y="1509488"/>
            <a:ext cx="4252684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42"/>
            <a:ext cx="4391026" cy="83099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2"/>
            <a:ext cx="4391026" cy="5386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2900" b="1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29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9"/>
            <a:ext cx="4391026" cy="98488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2900" b="1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bài học, con cảm nhận thế nào ?</a:t>
            </a:r>
            <a:endParaRPr lang="en-US" sz="29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1" y="159659"/>
            <a:ext cx="2107292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3" y="1398175"/>
            <a:ext cx="8168492" cy="92333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6" y="2319536"/>
            <a:ext cx="6590805" cy="2062105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285751" indent="-285751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1" indent="-285751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: </a:t>
            </a: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Cảm</a:t>
            </a:r>
            <a:r>
              <a:rPr lang="en-US" sz="3200" b="1" dirty="0"/>
              <a:t> </a:t>
            </a:r>
            <a:r>
              <a:rPr lang="en-US" sz="3200" b="1" dirty="0" err="1"/>
              <a:t>ơn</a:t>
            </a:r>
            <a:r>
              <a:rPr lang="en-US" sz="3200" b="1" dirty="0"/>
              <a:t> </a:t>
            </a:r>
            <a:r>
              <a:rPr lang="en-US" sz="3200" b="1" dirty="0" err="1"/>
              <a:t>họa</a:t>
            </a:r>
            <a:r>
              <a:rPr lang="en-US" sz="3200" b="1" dirty="0"/>
              <a:t> mi/ tr.41</a:t>
            </a:r>
          </a:p>
          <a:p>
            <a:pPr marL="285751" indent="-285751">
              <a:buFontTx/>
              <a:buChar char="-"/>
            </a:pP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/>
              <a:t> </a:t>
            </a:r>
            <a:r>
              <a:rPr lang="en-US" sz="3200" b="1">
                <a:latin typeface="HP001 4H" panose="020B0603050302020204" pitchFamily="34" charset="0"/>
              </a:rPr>
              <a:t>U, Ư</a:t>
            </a:r>
            <a:r>
              <a:rPr lang="en-US" sz="3200" b="1"/>
              <a:t> / tr.41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1081991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1" y="4294984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3" y="2657317"/>
            <a:ext cx="5703845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6" y="1577912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6" y="124954"/>
            <a:ext cx="1714427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2" y="72259"/>
            <a:ext cx="852012" cy="1374839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2" y="653799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4" y="3844653"/>
            <a:ext cx="5113534" cy="2414315"/>
          </a:xfrm>
          <a:prstGeom prst="rect">
            <a:avLst/>
          </a:prstGeom>
          <a:noFill/>
        </p:spPr>
        <p:txBody>
          <a:bodyPr wrap="square" lIns="91440" tIns="45721" rIns="91440" bIns="45721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41" y="3000528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30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2" y="4100839"/>
            <a:ext cx="3860427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4" y="3742888"/>
            <a:ext cx="3860427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2" y="3386211"/>
            <a:ext cx="3860427" cy="360487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50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7" y="1628463"/>
            <a:ext cx="9243561" cy="215443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endParaRPr lang="en-US" sz="6700" dirty="0">
              <a:solidFill>
                <a:prstClr val="white"/>
              </a:solidFill>
              <a:latin typeface="Bungee Inline" pitchFamily="2" charset="0"/>
            </a:endParaRPr>
          </a:p>
          <a:p>
            <a:pPr>
              <a:defRPr/>
            </a:pPr>
            <a:r>
              <a:rPr lang="en-US" sz="6700" dirty="0">
                <a:solidFill>
                  <a:prstClr val="white"/>
                </a:solidFill>
                <a:latin typeface="Bungee Inline" pitchFamily="2" charset="0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1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41" y="3000528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2" y="4100839"/>
            <a:ext cx="3860427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4" y="3742888"/>
            <a:ext cx="3860427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2" y="3386211"/>
            <a:ext cx="3860427" cy="360487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9" y="226644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8" y="88868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72" y="88868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7" y="88868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1000" y="88868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3" y="88868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7" y="286632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8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2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6" y="304537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8" y="888687"/>
            <a:ext cx="5392565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1" y="8463071"/>
            <a:ext cx="12257012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1" y="8482139"/>
            <a:ext cx="12257012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2" y="4436315"/>
            <a:ext cx="12257012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78C6AA5-DA73-4D67-BF8C-53F831F7BA9F}"/>
              </a:ext>
            </a:extLst>
          </p:cNvPr>
          <p:cNvSpPr/>
          <p:nvPr/>
        </p:nvSpPr>
        <p:spPr>
          <a:xfrm>
            <a:off x="10014014" y="226644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5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5" y="235977"/>
            <a:ext cx="10500852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7"/>
            <a:ext cx="10176388" cy="236988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cẳng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đành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nhử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3" y="410809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6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quạ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3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5" y="41561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10" y="385560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4" y="4956059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5" y="484978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41" y="850283"/>
            <a:ext cx="4943397" cy="49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30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5" y="235977"/>
            <a:ext cx="10500852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7"/>
            <a:ext cx="10176388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 gì biểu tượng hòa bình thế gian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10" y="51683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6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3" y="41356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5" y="41561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Con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10" y="385560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4" y="3900675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5" y="484978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599" y="48594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8" y="925571"/>
            <a:ext cx="4544117" cy="45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5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30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2" y="4100839"/>
            <a:ext cx="3860427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5" y="235977"/>
            <a:ext cx="10500852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8" cy="293926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Bé tẻo teo</a:t>
            </a:r>
          </a:p>
          <a:p>
            <a:pPr algn="ctr">
              <a:defRPr/>
            </a:pPr>
            <a:r>
              <a:rPr lang="vi-VN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Rất hay trèo</a:t>
            </a:r>
          </a:p>
          <a:p>
            <a:pPr algn="ctr">
              <a:defRPr/>
            </a:pPr>
            <a:r>
              <a:rPr lang="vi-VN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 cành na</a:t>
            </a:r>
          </a:p>
          <a:p>
            <a:pPr algn="ctr">
              <a:defRPr/>
            </a:pPr>
            <a:r>
              <a:rPr lang="vi-VN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 cành bưởi</a:t>
            </a:r>
          </a:p>
          <a:p>
            <a:pPr algn="ctr">
              <a:defRPr/>
            </a:pPr>
            <a:r>
              <a:rPr lang="vi-VN" sz="37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Sang bụi chuối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3" y="410809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6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3" y="5191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5" y="41561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10" y="385560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4" y="4956059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5" y="4849782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319" y="783528"/>
            <a:ext cx="4725963" cy="47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5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30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2" y="4100839"/>
            <a:ext cx="3860427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4" y="3742888"/>
            <a:ext cx="3860427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5" y="235977"/>
            <a:ext cx="10500852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6"/>
            <a:ext cx="10176388" cy="132344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82" y="54870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5" y="44707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82" y="44707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5" y="553509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>
              <a:defRPr/>
            </a:pP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endParaRPr lang="en-US" sz="29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90" y="5234519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2" y="4235827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4" y="4129550"/>
            <a:ext cx="1092201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1" y="964887"/>
            <a:ext cx="4937102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5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1125</Words>
  <Application>Microsoft Office PowerPoint</Application>
  <PresentationFormat>Custom</PresentationFormat>
  <Paragraphs>256</Paragraphs>
  <Slides>33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1_Office Theme</vt:lpstr>
      <vt:lpstr>1_Office 主题</vt:lpstr>
      <vt:lpstr>Office 主题​​</vt:lpstr>
      <vt:lpstr>Office Theme</vt:lpstr>
      <vt:lpstr>Doodle Sketchbook by Slidesgo</vt:lpstr>
      <vt:lpstr>2_Office Theme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25</cp:revision>
  <dcterms:created xsi:type="dcterms:W3CDTF">2021-07-31T04:40:44Z</dcterms:created>
  <dcterms:modified xsi:type="dcterms:W3CDTF">2022-02-20T11:39:39Z</dcterms:modified>
</cp:coreProperties>
</file>