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63" r:id="rId5"/>
    <p:sldId id="278" r:id="rId6"/>
    <p:sldId id="286" r:id="rId7"/>
    <p:sldId id="285" r:id="rId8"/>
    <p:sldId id="289" r:id="rId9"/>
    <p:sldId id="277" r:id="rId10"/>
    <p:sldId id="287" r:id="rId11"/>
    <p:sldId id="266" r:id="rId12"/>
    <p:sldId id="272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15691"/>
            <a:ext cx="9243500" cy="5760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EDF243-C707-41CE-8452-81B3709A374D}"/>
              </a:ext>
            </a:extLst>
          </p:cNvPr>
          <p:cNvSpPr txBox="1"/>
          <p:nvPr/>
        </p:nvSpPr>
        <p:spPr>
          <a:xfrm>
            <a:off x="4200864" y="1843478"/>
            <a:ext cx="4926170" cy="4154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 ĐÔNG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DB15D7-D48D-4095-B370-8DF653AA6403}"/>
              </a:ext>
            </a:extLst>
          </p:cNvPr>
          <p:cNvSpPr txBox="1"/>
          <p:nvPr/>
        </p:nvSpPr>
        <p:spPr>
          <a:xfrm>
            <a:off x="3881544" y="1027481"/>
            <a:ext cx="4926170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HÀ NỘI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32E83-34C5-4268-9A3A-D5AD6225DA35}"/>
              </a:ext>
            </a:extLst>
          </p:cNvPr>
          <p:cNvSpPr txBox="1"/>
          <p:nvPr/>
        </p:nvSpPr>
        <p:spPr>
          <a:xfrm>
            <a:off x="3322876" y="1435480"/>
            <a:ext cx="6043507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HUYỆN BA VÌ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6E54F0-3C2C-42F9-B773-E63982ED5F17}"/>
              </a:ext>
            </a:extLst>
          </p:cNvPr>
          <p:cNvSpPr txBox="1"/>
          <p:nvPr/>
        </p:nvSpPr>
        <p:spPr>
          <a:xfrm>
            <a:off x="3285219" y="2447684"/>
            <a:ext cx="666510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THĂM LỚP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AE025E-8C66-4339-9B51-99CB079C1A26}"/>
              </a:ext>
            </a:extLst>
          </p:cNvPr>
          <p:cNvSpPr txBox="1"/>
          <p:nvPr/>
        </p:nvSpPr>
        <p:spPr>
          <a:xfrm>
            <a:off x="3144025" y="5030105"/>
            <a:ext cx="6665102" cy="41549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TRẦN THỊ HẰNG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F48AFD-6689-4BCA-AC95-B563F464AAE2}"/>
              </a:ext>
            </a:extLst>
          </p:cNvPr>
          <p:cNvSpPr txBox="1"/>
          <p:nvPr/>
        </p:nvSpPr>
        <p:spPr>
          <a:xfrm>
            <a:off x="3012077" y="3467994"/>
            <a:ext cx="6665102" cy="1061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ĐẠO ĐÚC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BIẾT NHẬN LỖI VÀ SỬA LỖI</a:t>
            </a:r>
          </a:p>
          <a:p>
            <a:pPr algn="ctr" defTabSz="685800"/>
            <a:endParaRPr lang="en-US" sz="2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42A13C-2CF6-4F9A-B8A4-801E1C56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64" y="-251822"/>
            <a:ext cx="4969349" cy="731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86" y="-251822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" y="-137885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78" y="-152400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3854 0.0120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890391"/>
            <a:ext cx="11201399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9C923-0F41-4EF6-B297-FDD7CA6A141C}"/>
              </a:ext>
            </a:extLst>
          </p:cNvPr>
          <p:cNvSpPr txBox="1"/>
          <p:nvPr/>
        </p:nvSpPr>
        <p:spPr>
          <a:xfrm>
            <a:off x="304800" y="1600201"/>
            <a:ext cx="11201399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8D2058-9766-4E87-9EB3-1E885B82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04" y="2133600"/>
            <a:ext cx="10477095" cy="4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64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81000" y="2562226"/>
            <a:ext cx="1181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c«,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3600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676401" y="129540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yêu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quê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hương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(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tiết</a:t>
            </a:r>
            <a:r>
              <a:rPr lang="en-US" sz="4400">
                <a:solidFill>
                  <a:srgbClr val="0000FF"/>
                </a:solidFill>
                <a:latin typeface="HP-087" pitchFamily="34" charset="0"/>
              </a:rPr>
              <a:t> 2)</a:t>
            </a:r>
            <a:endParaRPr lang="vi-VN" sz="4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20048" y="1646653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99440"/>
            <a:ext cx="7239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590800" y="865911"/>
            <a:ext cx="79248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àu Xanh Quê Hương  Âm Nhạc Lớp 5  Tập Hát Theo Lời  CD Bộ Giáo Dục_v720P">
            <a:hlinkClick r:id="" action="ppaction://media"/>
            <a:extLst>
              <a:ext uri="{FF2B5EF4-FFF2-40B4-BE49-F238E27FC236}">
                <a16:creationId xmlns:a16="http://schemas.microsoft.com/office/drawing/2014/main" id="{9EDA5D9B-A172-44E5-BEC9-83BE6B73E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5620"/>
            <a:ext cx="12192000" cy="536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606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11627427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41" y="2667000"/>
            <a:ext cx="2702214" cy="3581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884" y="2535021"/>
            <a:ext cx="2781461" cy="3581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654" y="2535020"/>
            <a:ext cx="2918114" cy="35810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0559" y="2667000"/>
            <a:ext cx="2781461" cy="339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3931227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93" y="1967347"/>
            <a:ext cx="5534152" cy="43689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511" y="1828800"/>
            <a:ext cx="5816036" cy="4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3" y="2104248"/>
            <a:ext cx="5709232" cy="41441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456" y="0"/>
            <a:ext cx="5930142" cy="432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4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6CC4D-1E7B-4096-8DA0-B08D5E734DF8}"/>
              </a:ext>
            </a:extLst>
          </p:cNvPr>
          <p:cNvSpPr txBox="1"/>
          <p:nvPr/>
        </p:nvSpPr>
        <p:spPr>
          <a:xfrm>
            <a:off x="347591" y="1454881"/>
            <a:ext cx="1149681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475AD-677D-4352-81E8-4E8C679C2BCC}"/>
              </a:ext>
            </a:extLst>
          </p:cNvPr>
          <p:cNvSpPr txBox="1"/>
          <p:nvPr/>
        </p:nvSpPr>
        <p:spPr>
          <a:xfrm>
            <a:off x="393434" y="2705153"/>
            <a:ext cx="11017827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41" y="4114800"/>
            <a:ext cx="2702214" cy="21332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87" y="4097115"/>
            <a:ext cx="2781461" cy="20189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654" y="3985404"/>
            <a:ext cx="2918114" cy="21306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0559" y="3970414"/>
            <a:ext cx="2781461" cy="208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7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" y="-157489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2667000" y="152401"/>
            <a:ext cx="68580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313FE2-C7A6-4F56-A6CE-B4132D148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683260"/>
            <a:ext cx="5257238" cy="2795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78D60B-0E77-4DBD-92CD-DFAE5AFEE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478952"/>
            <a:ext cx="5257238" cy="2882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E3EB5-A240-40A9-9E90-B8D039650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797542"/>
            <a:ext cx="4724400" cy="530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2667000" y="152401"/>
            <a:ext cx="6858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067FE-0AA6-454F-8112-C82ABD46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9" y="1177108"/>
            <a:ext cx="5858591" cy="4291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D23619-591C-4474-B8E2-AD221AB6F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990599"/>
            <a:ext cx="5257800" cy="447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243</Words>
  <Application>Microsoft Office PowerPoint</Application>
  <PresentationFormat>Widescreen</PresentationFormat>
  <Paragraphs>26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.VnAvant</vt:lpstr>
      <vt:lpstr>.VnUniverse</vt:lpstr>
      <vt:lpstr>Arial</vt:lpstr>
      <vt:lpstr>Calibri</vt:lpstr>
      <vt:lpstr>Calibri Light</vt:lpstr>
      <vt:lpstr>HP001 TD 4H</vt:lpstr>
      <vt:lpstr>HP-087</vt:lpstr>
      <vt:lpstr>HP-089</vt:lpstr>
      <vt:lpstr>Times New Roman</vt:lpstr>
      <vt:lpstr>Office Theme</vt:lpstr>
      <vt:lpstr>1_Office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Luyện tập </vt:lpstr>
      <vt:lpstr>Luyện tập </vt:lpstr>
      <vt:lpstr>Vận dụng</vt:lpstr>
      <vt:lpstr>Thông điệp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Administrator</cp:lastModifiedBy>
  <cp:revision>62</cp:revision>
  <dcterms:created xsi:type="dcterms:W3CDTF">2006-08-16T00:00:00Z</dcterms:created>
  <dcterms:modified xsi:type="dcterms:W3CDTF">2021-08-04T09:53:42Z</dcterms:modified>
</cp:coreProperties>
</file>