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309" r:id="rId4"/>
    <p:sldId id="311" r:id="rId5"/>
    <p:sldId id="31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 VỚI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889" y="2743200"/>
            <a:ext cx="72170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 : tự nhiên và xã hội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9: Ôn tập chủ đề trường học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288"/>
            <a:ext cx="9144000" cy="511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81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Làm sản phẩm học tập</a:t>
            </a:r>
          </a:p>
        </p:txBody>
      </p:sp>
    </p:spTree>
    <p:extLst>
      <p:ext uri="{BB962C8B-B14F-4D97-AF65-F5344CB8AC3E}">
        <p14:creationId xmlns:p14="http://schemas.microsoft.com/office/powerpoint/2010/main" val="33320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905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954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SẢN PHẨM HỌC TẬP</a:t>
            </a:r>
          </a:p>
          <a:p>
            <a:pPr marL="342900" indent="-342900">
              <a:buFontTx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Vẽ tranh về những điều em thích nhất ở trường hoặc làm hộp đựng bút bằng lõi giấy vệ sinh.</a:t>
            </a:r>
          </a:p>
          <a:p>
            <a:pPr marL="342900" indent="-34290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Trình bày bức tranh em đã vẽ hoặc các sản phẩm em đã trang trí tại nhà.</a:t>
            </a:r>
          </a:p>
        </p:txBody>
      </p:sp>
    </p:spTree>
    <p:extLst>
      <p:ext uri="{BB962C8B-B14F-4D97-AF65-F5344CB8AC3E}">
        <p14:creationId xmlns:p14="http://schemas.microsoft.com/office/powerpoint/2010/main" val="17951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BẢN THÂN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Em hãy kể được những việc mình đã làm sau khi học các bài của chủ đề Trường học.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(giúp đỡ bạn bè, thầy cô; biết giữ vệ sinh để trường lớp sạch đẹp; biết chơi trò chơi an toàn)</a:t>
            </a:r>
          </a:p>
        </p:txBody>
      </p:sp>
    </p:spTree>
    <p:extLst>
      <p:ext uri="{BB962C8B-B14F-4D97-AF65-F5344CB8AC3E}">
        <p14:creationId xmlns:p14="http://schemas.microsoft.com/office/powerpoint/2010/main" val="30709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143</Words>
  <Application>Microsoft Office PowerPoint</Application>
  <PresentationFormat>On-screen Show (4:3)</PresentationFormat>
  <Paragraphs>15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Quynh Nguyen Thi Nhu</cp:lastModifiedBy>
  <cp:revision>81</cp:revision>
  <dcterms:created xsi:type="dcterms:W3CDTF">2006-08-16T00:00:00Z</dcterms:created>
  <dcterms:modified xsi:type="dcterms:W3CDTF">2021-12-12T04:00:08Z</dcterms:modified>
</cp:coreProperties>
</file>