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536" r:id="rId2"/>
    <p:sldId id="526" r:id="rId3"/>
    <p:sldId id="532" r:id="rId4"/>
    <p:sldId id="533" r:id="rId5"/>
    <p:sldId id="534" r:id="rId6"/>
    <p:sldId id="535" r:id="rId7"/>
    <p:sldId id="519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832" y="1240822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845930" y="2055742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6309" y="32393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PHÒNG GIÁO DỤC &amp; ĐÀO TẠO QUẬN LONG BIÊN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83" y="1228980"/>
            <a:ext cx="4330893" cy="4346136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2" y="1228980"/>
            <a:ext cx="4330893" cy="440003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576178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936AAD-56DC-4274-9D16-52B6D64D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/>
          <a:stretch/>
        </p:blipFill>
        <p:spPr>
          <a:xfrm>
            <a:off x="1752518" y="1351720"/>
            <a:ext cx="8422640" cy="46677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4815B13-81F7-4146-8CC7-63754751E690}"/>
              </a:ext>
            </a:extLst>
          </p:cNvPr>
          <p:cNvSpPr/>
          <p:nvPr/>
        </p:nvSpPr>
        <p:spPr>
          <a:xfrm>
            <a:off x="155933" y="168938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6229348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73</Words>
  <Application>Microsoft Office PowerPoint</Application>
  <PresentationFormat>Widescreen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ASUS</cp:lastModifiedBy>
  <cp:revision>21</cp:revision>
  <dcterms:created xsi:type="dcterms:W3CDTF">2018-08-13T06:32:35Z</dcterms:created>
  <dcterms:modified xsi:type="dcterms:W3CDTF">2021-11-10T05:51:42Z</dcterms:modified>
</cp:coreProperties>
</file>