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71" r:id="rId4"/>
    <p:sldId id="273" r:id="rId5"/>
    <p:sldId id="264" r:id="rId6"/>
    <p:sldId id="265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KHỞI ĐỘNG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829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887273" y="1050553"/>
            <a:ext cx="3206809" cy="231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5365121" y="1050554"/>
            <a:ext cx="2452358" cy="231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1217145" y="3618476"/>
            <a:ext cx="2757714" cy="300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4457700" y="3806963"/>
            <a:ext cx="4267200" cy="2733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8550" y="310515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61947" y="30721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38550" y="631287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81097" y="59423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4217" r="31493" b="49065"/>
          <a:stretch/>
        </p:blipFill>
        <p:spPr>
          <a:xfrm>
            <a:off x="381000" y="1316081"/>
            <a:ext cx="6604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51083" r="10344" b="42199"/>
          <a:stretch/>
        </p:blipFill>
        <p:spPr>
          <a:xfrm>
            <a:off x="254000" y="1252580"/>
            <a:ext cx="8763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61518" r="1007" b="9253"/>
          <a:stretch/>
        </p:blipFill>
        <p:spPr>
          <a:xfrm>
            <a:off x="0" y="1179871"/>
            <a:ext cx="9144000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2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47</Words>
  <Application>Microsoft Office PowerPoint</Application>
  <PresentationFormat>On-screen Show (4:3)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2: Trường học  Bài 7 CÙNG KHÁM PHÁ TRƯỜNG HỌC ( Tiết 3)</vt:lpstr>
      <vt:lpstr>1. Hoạt động khám phá</vt:lpstr>
      <vt:lpstr>THƯ GIÃN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Quynh Nguyen Thi Nhu</cp:lastModifiedBy>
  <cp:revision>10</cp:revision>
  <dcterms:created xsi:type="dcterms:W3CDTF">2020-08-19T04:25:49Z</dcterms:created>
  <dcterms:modified xsi:type="dcterms:W3CDTF">2021-12-12T04:27:01Z</dcterms:modified>
</cp:coreProperties>
</file>