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11"/>
  </p:notesMasterIdLst>
  <p:sldIdLst>
    <p:sldId id="390" r:id="rId2"/>
    <p:sldId id="408" r:id="rId3"/>
    <p:sldId id="257" r:id="rId4"/>
    <p:sldId id="391" r:id="rId5"/>
    <p:sldId id="393" r:id="rId6"/>
    <p:sldId id="406" r:id="rId7"/>
    <p:sldId id="395" r:id="rId8"/>
    <p:sldId id="400" r:id="rId9"/>
    <p:sldId id="37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D0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146CD-EF81-401F-9485-6183B737F4D6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D184D-B8C1-4C75-9492-931EEFACAA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677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9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87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llo Kitty HD Wallpaper | Background Image | 2048x1536 | ID:30304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141" y="-2316844"/>
            <a:ext cx="12934282" cy="970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2286335" y="2533512"/>
            <a:ext cx="7976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/>
              <a:t>TIẾNG VIỆT   LỚP 1</a:t>
            </a:r>
          </a:p>
          <a:p>
            <a:pPr algn="ctr"/>
            <a:r>
              <a:rPr lang="vi-VN" sz="4000" b="1" dirty="0">
                <a:latin typeface="Arial-SGK-TV" pitchFamily="2" charset="0"/>
                <a:cs typeface="Arial-SGK-TV" pitchFamily="2" charset="0"/>
              </a:rPr>
              <a:t>Bài 22 :  T t     Tr tr</a:t>
            </a: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3556002" y="838201"/>
            <a:ext cx="5725279" cy="124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73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6248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417254" y="5062265"/>
            <a:ext cx="11569147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 tô bức tranh cây tre.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4C5C980-061F-4318-B014-0396B5706DB6}"/>
              </a:ext>
            </a:extLst>
          </p:cNvPr>
          <p:cNvSpPr>
            <a:spLocks noGrp="1"/>
          </p:cNvSpPr>
          <p:nvPr/>
        </p:nvSpPr>
        <p:spPr>
          <a:xfrm>
            <a:off x="1007357" y="-254703"/>
            <a:ext cx="9749473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22</a:t>
            </a:r>
            <a:r>
              <a:rPr 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B335B4F-1A12-44D7-938F-916881E41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21" y="1196078"/>
            <a:ext cx="8881843" cy="391356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903535" y="5464815"/>
            <a:ext cx="845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vi-VN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5756" y="5464815"/>
            <a:ext cx="740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vi-VN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92253" y="5464815"/>
            <a:ext cx="520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vi-VN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8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2428" y="-297521"/>
            <a:ext cx="667519" cy="137795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917350317"/>
              </p:ext>
            </p:extLst>
          </p:nvPr>
        </p:nvGraphicFramePr>
        <p:xfrm>
          <a:off x="418479" y="844740"/>
          <a:ext cx="3960507" cy="2228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2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43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353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/>
        </p:nvSpPr>
        <p:spPr>
          <a:xfrm>
            <a:off x="1133178" y="617234"/>
            <a:ext cx="1265555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1979390" y="617234"/>
            <a:ext cx="2133918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ô</a:t>
            </a: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1255733" y="1774898"/>
            <a:ext cx="2286000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2351312" y="4003604"/>
            <a:ext cx="7843991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   tạ   tẻ   trê   trò   trổ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Table 20"/>
          <p:cNvGraphicFramePr/>
          <p:nvPr>
            <p:extLst>
              <p:ext uri="{D42A27DB-BD31-4B8C-83A1-F6EECF244321}">
                <p14:modId xmlns:p14="http://schemas.microsoft.com/office/powerpoint/2010/main" val="3205472960"/>
              </p:ext>
            </p:extLst>
          </p:nvPr>
        </p:nvGraphicFramePr>
        <p:xfrm>
          <a:off x="6954311" y="844740"/>
          <a:ext cx="3960507" cy="2228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2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43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353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665120" y="-210593"/>
            <a:ext cx="13193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vi-VN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77456" y="811146"/>
            <a:ext cx="118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vi-V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68288" y="811146"/>
            <a:ext cx="1767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vi-V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95149" y="1980685"/>
            <a:ext cx="3362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84936" y="4199790"/>
            <a:ext cx="573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38059" y="4230914"/>
            <a:ext cx="612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63599" y="4198938"/>
            <a:ext cx="664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06101" y="4181232"/>
            <a:ext cx="718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95082" y="4193633"/>
            <a:ext cx="718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13359" y="4181232"/>
            <a:ext cx="718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</a:p>
        </p:txBody>
      </p:sp>
    </p:spTree>
    <p:extLst>
      <p:ext uri="{BB962C8B-B14F-4D97-AF65-F5344CB8AC3E}">
        <p14:creationId xmlns:p14="http://schemas.microsoft.com/office/powerpoint/2010/main" val="4032849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9" grpId="0"/>
      <p:bldP spid="20" grpId="0"/>
      <p:bldP spid="8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429323" y="4635774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4815840" y="4600106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8671560" y="4628212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327606E-FEF2-4F1A-B1BC-6F2962B90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58" y="2220597"/>
            <a:ext cx="2810267" cy="148243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D634C2A6-B2A6-4594-9ADE-A43F0EDE03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1" b="13171"/>
          <a:stretch/>
        </p:blipFill>
        <p:spPr>
          <a:xfrm>
            <a:off x="3249365" y="2220597"/>
            <a:ext cx="2834570" cy="1615292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669597C6-4A1D-4CC3-95CC-24DAFED27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62" y="2264128"/>
            <a:ext cx="3399267" cy="1571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4"/>
          <a:stretch/>
        </p:blipFill>
        <p:spPr>
          <a:xfrm>
            <a:off x="9822997" y="2223429"/>
            <a:ext cx="2252382" cy="18457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3879" y="4489158"/>
            <a:ext cx="171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tô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89663" y="4489158"/>
            <a:ext cx="1972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sư tử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8332" y="4437167"/>
            <a:ext cx="223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 trê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34343" y="4533928"/>
            <a:ext cx="2429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ngà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163451" y="5340373"/>
            <a:ext cx="4702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46920" y="5360497"/>
            <a:ext cx="5689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923199" y="5335494"/>
            <a:ext cx="871177" cy="48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822997" y="5457258"/>
            <a:ext cx="9884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Table 133"/>
          <p:cNvGraphicFramePr/>
          <p:nvPr>
            <p:extLst>
              <p:ext uri="{D42A27DB-BD31-4B8C-83A1-F6EECF244321}">
                <p14:modId xmlns:p14="http://schemas.microsoft.com/office/powerpoint/2010/main" val="1967689866"/>
              </p:ext>
            </p:extLst>
          </p:nvPr>
        </p:nvGraphicFramePr>
        <p:xfrm>
          <a:off x="6228547" y="1408579"/>
          <a:ext cx="3921995" cy="1653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2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66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63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177059" y="444121"/>
            <a:ext cx="667519" cy="13779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graphicFrame>
        <p:nvGraphicFramePr>
          <p:cNvPr id="8" name="Table 7"/>
          <p:cNvGraphicFramePr/>
          <p:nvPr>
            <p:extLst>
              <p:ext uri="{D42A27DB-BD31-4B8C-83A1-F6EECF244321}">
                <p14:modId xmlns:p14="http://schemas.microsoft.com/office/powerpoint/2010/main" val="1473137296"/>
              </p:ext>
            </p:extLst>
          </p:nvPr>
        </p:nvGraphicFramePr>
        <p:xfrm>
          <a:off x="1495622" y="1401479"/>
          <a:ext cx="3766533" cy="1665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25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549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/>
        </p:nvSpPr>
        <p:spPr>
          <a:xfrm>
            <a:off x="2139138" y="1035529"/>
            <a:ext cx="1265555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>
            <a:off x="3253888" y="982835"/>
            <a:ext cx="1800562" cy="1545789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ô</a:t>
            </a:r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2363307" y="1945119"/>
            <a:ext cx="2286000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82555" y="1267372"/>
            <a:ext cx="17673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vi-VN" sz="5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09263" y="2128945"/>
            <a:ext cx="33629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vi-VN" sz="5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429323" y="4635774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4815840" y="4600106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8671560" y="4628212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48807" y="5970048"/>
            <a:ext cx="171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tô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289663" y="5972719"/>
            <a:ext cx="1972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sư tử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530340" y="5929671"/>
            <a:ext cx="1841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 trê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9725527" y="5882743"/>
            <a:ext cx="2429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ngà</a:t>
            </a:r>
          </a:p>
        </p:txBody>
      </p:sp>
      <p:sp>
        <p:nvSpPr>
          <p:cNvPr id="135" name="Title 1"/>
          <p:cNvSpPr txBox="1">
            <a:spLocks/>
          </p:cNvSpPr>
          <p:nvPr/>
        </p:nvSpPr>
        <p:spPr>
          <a:xfrm>
            <a:off x="7760107" y="473030"/>
            <a:ext cx="911453" cy="13779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Title 1"/>
          <p:cNvSpPr>
            <a:spLocks noGrp="1"/>
          </p:cNvSpPr>
          <p:nvPr/>
        </p:nvSpPr>
        <p:spPr>
          <a:xfrm>
            <a:off x="6893876" y="1052217"/>
            <a:ext cx="1265555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5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2542069" y="2859830"/>
            <a:ext cx="7843991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   tạ   tẻ   trê   trò   trổ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Hình ảnh 2">
            <a:extLst>
              <a:ext uri="{FF2B5EF4-FFF2-40B4-BE49-F238E27FC236}">
                <a16:creationId xmlns:a16="http://schemas.microsoft.com/office/drawing/2014/main" id="{D327606E-FEF2-4F1A-B1BC-6F2962B90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4034241"/>
            <a:ext cx="2810267" cy="1482438"/>
          </a:xfrm>
          <a:prstGeom prst="rect">
            <a:avLst/>
          </a:prstGeom>
        </p:spPr>
      </p:pic>
      <p:pic>
        <p:nvPicPr>
          <p:cNvPr id="41" name="Hình ảnh 6">
            <a:extLst>
              <a:ext uri="{FF2B5EF4-FFF2-40B4-BE49-F238E27FC236}">
                <a16:creationId xmlns:a16="http://schemas.microsoft.com/office/drawing/2014/main" id="{D634C2A6-B2A6-4594-9ADE-A43F0EDE03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1" b="13171"/>
          <a:stretch/>
        </p:blipFill>
        <p:spPr>
          <a:xfrm>
            <a:off x="3151895" y="4034241"/>
            <a:ext cx="2834570" cy="1615292"/>
          </a:xfrm>
          <a:prstGeom prst="rect">
            <a:avLst/>
          </a:prstGeom>
        </p:spPr>
      </p:pic>
      <p:pic>
        <p:nvPicPr>
          <p:cNvPr id="42" name="Hình ảnh 12">
            <a:extLst>
              <a:ext uri="{FF2B5EF4-FFF2-40B4-BE49-F238E27FC236}">
                <a16:creationId xmlns:a16="http://schemas.microsoft.com/office/drawing/2014/main" id="{669597C6-4A1D-4CC3-95CC-24DAFED27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92" y="4077772"/>
            <a:ext cx="3399267" cy="157176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4"/>
          <a:stretch/>
        </p:blipFill>
        <p:spPr>
          <a:xfrm>
            <a:off x="9725527" y="4037073"/>
            <a:ext cx="2252382" cy="184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84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xcelent Free Clipart Music Notes – Slavyan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5448" cy="528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a-Nha-Thuong-Nhau-be-Thu-Uy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794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36763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  <a:latin typeface="+mj-lt"/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7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72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 txBox="1">
            <a:spLocks noChangeArrowheads="1"/>
          </p:cNvSpPr>
          <p:nvPr/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/>
              <a:t> </a:t>
            </a:r>
          </a:p>
        </p:txBody>
      </p:sp>
      <p:pic>
        <p:nvPicPr>
          <p:cNvPr id="11" name="Picture 2" descr="Cartoon happy kids on the rainbow Royalty Free Vecto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68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06137" y="3940629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558</TotalTime>
  <Words>100</Words>
  <Application>Microsoft Office PowerPoint</Application>
  <PresentationFormat>Widescreen</PresentationFormat>
  <Paragraphs>50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Arial-SGK-TV</vt:lpstr>
      <vt:lpstr>Calibri Light</vt:lpstr>
      <vt:lpstr>Times New Roman</vt:lpstr>
      <vt:lpstr>Metropolitan</vt:lpstr>
      <vt:lpstr>PowerPoint Presentation</vt:lpstr>
      <vt:lpstr>PowerPoint Presentation</vt:lpstr>
      <vt:lpstr>PowerPoint Presentation</vt:lpstr>
      <vt:lpstr>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Quynh Nguyen Thi Nhu</cp:lastModifiedBy>
  <cp:revision>67</cp:revision>
  <dcterms:created xsi:type="dcterms:W3CDTF">2020-08-10T13:50:00Z</dcterms:created>
  <dcterms:modified xsi:type="dcterms:W3CDTF">2022-10-01T04:59:00Z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