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0"/>
  </p:notesMasterIdLst>
  <p:sldIdLst>
    <p:sldId id="390" r:id="rId2"/>
    <p:sldId id="408" r:id="rId3"/>
    <p:sldId id="405" r:id="rId4"/>
    <p:sldId id="279" r:id="rId5"/>
    <p:sldId id="407" r:id="rId6"/>
    <p:sldId id="403" r:id="rId7"/>
    <p:sldId id="404" r:id="rId8"/>
    <p:sldId id="3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8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7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 Kitty HD Wallpaper | Background Image | 2048x1536 | ID:3030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41" y="-2316844"/>
            <a:ext cx="12934282" cy="9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86335" y="2533512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TIẾNG VIỆT   LỚP 1</a:t>
            </a:r>
          </a:p>
          <a:p>
            <a:pPr algn="ctr"/>
            <a:r>
              <a:rPr lang="vi-VN" sz="4000" b="1" dirty="0">
                <a:latin typeface="Arial-SGK-TV" pitchFamily="2" charset="0"/>
                <a:cs typeface="Arial-SGK-TV" pitchFamily="2" charset="0"/>
              </a:rPr>
              <a:t>Bài 22 :  T t     Tr tr</a:t>
            </a: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556002" y="838201"/>
            <a:ext cx="5725279" cy="124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24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28" t="44665" b="24145"/>
          <a:stretch/>
        </p:blipFill>
        <p:spPr>
          <a:xfrm>
            <a:off x="1021976" y="2393576"/>
            <a:ext cx="10457329" cy="1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8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05410" y="5381897"/>
            <a:ext cx="11470749" cy="1083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sz="4000" b="1">
                <a:solidFill>
                  <a:srgbClr val="002060"/>
                </a:solidFill>
                <a:cs typeface="Times New Roman" panose="02020603050405020304" pitchFamily="18" charset="0"/>
              </a:rPr>
              <a:t>Hà </a:t>
            </a:r>
            <a:r>
              <a:rPr 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tả hồ cá. Hồ cá to, có cá mè, cá trê, cá rô.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73" y="542007"/>
            <a:ext cx="7573422" cy="48398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23697" y="6257109"/>
            <a:ext cx="4702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5751" y="6257109"/>
            <a:ext cx="4702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41871" y="6261336"/>
            <a:ext cx="4702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47717" y="169816"/>
            <a:ext cx="537355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56"/>
          <a:stretch/>
        </p:blipFill>
        <p:spPr>
          <a:xfrm>
            <a:off x="1621959" y="1140069"/>
            <a:ext cx="8745724" cy="54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 txBox="1">
            <a:spLocks noChangeArrowheads="1"/>
          </p:cNvSpPr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/>
              <a:t> </a:t>
            </a:r>
          </a:p>
        </p:txBody>
      </p:sp>
      <p:pic>
        <p:nvPicPr>
          <p:cNvPr id="11" name="Picture 2" descr="Cartoon happy kids on the rainbow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6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6137" y="3940629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559</TotalTime>
  <Words>43</Words>
  <Application>Microsoft Office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Arial-SGK-TV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Quynh Nguyen Thi Nhu</cp:lastModifiedBy>
  <cp:revision>67</cp:revision>
  <dcterms:created xsi:type="dcterms:W3CDTF">2020-08-10T13:50:00Z</dcterms:created>
  <dcterms:modified xsi:type="dcterms:W3CDTF">2022-10-01T04:58:11Z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