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75" r:id="rId2"/>
    <p:sldId id="274" r:id="rId3"/>
    <p:sldId id="277" r:id="rId4"/>
    <p:sldId id="278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42 </a:t>
            </a:r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ao</a:t>
            </a:r>
            <a:r>
              <a:rPr lang="en-US" sz="4800" b="1" dirty="0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eo</a:t>
            </a:r>
            <a:endParaRPr lang="en-US" sz="4800" b="1" dirty="0">
              <a:solidFill>
                <a:srgbClr val="0000FF"/>
              </a:solidFill>
              <a:latin typeface=".VnAvant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dirty="0" err="1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>
                <a:latin typeface=".VnTime" pitchFamily="34" charset="0"/>
                <a:cs typeface="Times New Roman" pitchFamily="18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293790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74026" r="39095" b="5909"/>
          <a:stretch/>
        </p:blipFill>
        <p:spPr>
          <a:xfrm>
            <a:off x="0" y="274638"/>
            <a:ext cx="8991600" cy="49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1084" y="4508599"/>
            <a:ext cx="8802915" cy="20446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Trªn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c©y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cao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, ®µn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chµo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mµo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bay ®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, bay l¹i.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MÊy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chó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s¸o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®en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vui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vÐo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von.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Cßn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chim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ri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vÉn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ch¨m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chØ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Chó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tha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r¬m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kh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«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vÒ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khÐo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lÐo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lµm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tæ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14914" y="4479571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7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b="64444"/>
          <a:stretch/>
        </p:blipFill>
        <p:spPr>
          <a:xfrm>
            <a:off x="0" y="-431807"/>
            <a:ext cx="9143999" cy="48391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96856" y="4488741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85334" y="4479571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5187" y="4935372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278" y="5385477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6268" y="5832108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6389" y="5832108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49457" r="-831" b="-220"/>
          <a:stretch/>
        </p:blipFill>
        <p:spPr>
          <a:xfrm>
            <a:off x="0" y="0"/>
            <a:ext cx="9220200" cy="69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39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67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.VnAvant</vt:lpstr>
      <vt:lpstr>.VnTime</vt:lpstr>
      <vt:lpstr>Arial</vt:lpstr>
      <vt:lpstr>Calibri</vt:lpstr>
      <vt:lpstr>Times New Roman</vt:lpstr>
      <vt:lpstr>Office Theme</vt:lpstr>
      <vt:lpstr>TIẾNG VIỆT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Quynh Nguyen Thi Nhu</cp:lastModifiedBy>
  <cp:revision>45</cp:revision>
  <dcterms:created xsi:type="dcterms:W3CDTF">2020-08-12T07:49:48Z</dcterms:created>
  <dcterms:modified xsi:type="dcterms:W3CDTF">2022-11-21T21:42:53Z</dcterms:modified>
</cp:coreProperties>
</file>