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</p:sldMasterIdLst>
  <p:notesMasterIdLst>
    <p:notesMasterId r:id="rId9"/>
  </p:notesMasterIdLst>
  <p:sldIdLst>
    <p:sldId id="343" r:id="rId3"/>
    <p:sldId id="341" r:id="rId4"/>
    <p:sldId id="329" r:id="rId5"/>
    <p:sldId id="308" r:id="rId6"/>
    <p:sldId id="330" r:id="rId7"/>
    <p:sldId id="349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60093"/>
    <a:srgbClr val="0000FF"/>
    <a:srgbClr val="DFDFF5"/>
    <a:srgbClr val="800080"/>
    <a:srgbClr val="00CC00"/>
    <a:srgbClr val="00FF00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21815-4633-4EB0-BAA7-92F78E4E6F5E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5A564-CED8-4BB6-B63F-9114D29F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2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22F5-655C-4068-AB38-48A44B4F2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D30A1-A0EE-4D5A-B11C-D81991D67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1FD94-4B17-4FE2-9C2D-5F207908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D97DD-93E5-4685-952E-64979EEF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B761B-C1A4-43DA-90F3-D5A7995F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9659B-898F-42AE-B089-E6AED4477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70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35B7D-8ED2-472B-9AFE-1988FB5D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80FF4-EE5F-411B-840E-55C054F69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D2B3E-D148-45AD-9A71-52EBEF74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319B6-4AB4-426D-A28F-B19CAF780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BB9FC-CEA7-4631-B860-5C26C660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9D272-FB5E-41BA-9165-1A97540D4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65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F09A03-D99B-4128-9C96-1A4084726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EFAFA-A673-44D3-849C-873415AA4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4771-CFD4-4F20-864F-A1CBD1DF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51681-5D7D-49D4-8BE6-3A440FAF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D321D-D278-4544-B2EF-49A6A666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E9EF4-C754-443C-8485-429BE0018F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744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883A4A-C391-44D6-BC3D-54C5EE4B99D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67D664-ADC1-4D4B-97A2-345161EDD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A4B0F-B385-4416-96DB-1914A365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FCD6A-BEE7-4533-B514-B7F238AA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C6A6F2-D0EE-4641-AC5C-D9109CED9F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99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30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350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5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45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97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04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61050-49B4-4F19-9D14-C8635CED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3A7D7-15F0-4F85-B4C2-FC0E85837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50C9-1149-4720-9A28-9F7DE440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82350-1724-4720-8D0F-8A9CB130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88155-37BC-49F0-B2F8-DBCAACFE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2EAEF-3958-44F9-9CBD-D9AC1C69D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9812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62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62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13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03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01BAE-0F72-4019-958A-4548305D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9EEE4-B694-4148-AEE2-9C40C184D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1535F-E980-4ACC-BB85-E2953CB1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9F315-0142-4A31-B9CF-BA20D63C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E05CF-840F-4101-828E-3AE8799C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984-A244-4152-A8DB-2E3B0068E3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49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06C39-0D82-4BE6-BC45-AA98F1F1F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23A37-F4D2-42DC-BB5D-1DE809C46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09847-69FE-429E-9008-0DD8AF8F0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EFD93-A1FB-465A-81ED-6A759EBA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99765-725A-4CAB-AD52-2DA8C783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B9B29-3EC1-468C-9DF3-46DA4DDF3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41D6E-1D31-42B1-9CF4-3C49167E6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0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F779-ACA4-4BB0-BBD1-68775FB65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81594-602F-470F-9B04-0446E2C98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3A26D-DA9C-410A-A3B9-14EB448DC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10301F-1394-47D7-97BE-170BE54AF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45EE3-8C82-4136-A5A2-D949D415F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463713-5A9D-4920-8927-4637D8EC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162E6-3B39-41C5-A7C7-0AD81558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9293FE-509F-40F5-A8C7-068D7280B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51A73-1812-481A-B5D7-306F06ADD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53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D567-BB7C-4D56-AD74-950D6AA2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4EC60-1482-4AE6-870F-4046932A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FFA3A-7695-4D42-AFFC-0149DD96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ECCC4-AC17-4A95-8770-E0AA21867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E6E03-E977-4285-8D24-C81BE5C31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24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BFB6F4-B3E1-4E9F-B401-54C72452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7C5C60-025B-44EA-919F-30E85C4D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F6636-2255-4A88-9632-E61EC6CA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23FA9-5650-4CDC-8375-149B5C4BB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69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7CC61-090C-4FE7-B977-800940627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57AF-7D2A-4D99-AAB8-2D34C2985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53D92-A7A0-4F07-97C3-61418E13C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BB307-1A3F-4ECB-B876-F314D2B1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686B3-9C39-4016-98F1-47AD318B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2AD6C-8565-4D16-8D86-07A721A2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83F20-E11A-4F50-9D45-E25966DFC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6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4529-625F-4726-8602-0BC125BC9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50EB95-A5E2-429B-962E-08B7AD56B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AAE96-3219-421F-B6FC-A8A07A91E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B379F-294B-47B1-8863-827D93F1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4D797-0FAC-4255-A53E-51619E40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F53E7-EE84-45DC-AE5E-ECAF4BE2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C9F33-4156-4B5D-A3CA-27FDA15EF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63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0398CE-C672-4328-84F6-34DC52C6D6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302786-2B14-40BC-90A9-D6C376388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97C498-7B29-425D-BF87-5475E2B8DD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EE5A9F-E778-4CD0-B4FD-E8CDC34D66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D340FB-774C-4C59-8CDE-6354ECDF65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AD6C3C9-FCB0-4657-A993-CD606846AF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0F570-C12E-4785-9D2A-C5A7F71099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3867-148C-4E56-971C-E21B7E94BF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91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u the ngo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1"/>
          <a:stretch>
            <a:fillRect/>
          </a:stretch>
        </p:blipFill>
        <p:spPr bwMode="auto">
          <a:xfrm>
            <a:off x="2438400" y="1981200"/>
            <a:ext cx="4227512" cy="42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55"/>
            <a:ext cx="365500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0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0\Desktop\Bú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3" y="685800"/>
            <a:ext cx="8763001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56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81400"/>
            <a:ext cx="886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Arial SGK TV bold"/>
              </a:rPr>
              <a:t>	</a:t>
            </a:r>
          </a:p>
        </p:txBody>
      </p:sp>
      <p:pic>
        <p:nvPicPr>
          <p:cNvPr id="1027" name="Picture 3" descr="C:\Users\M0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6" y="2309"/>
            <a:ext cx="9157855" cy="350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3907" y="3599873"/>
            <a:ext cx="89223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+mj-lt"/>
                <a:cs typeface="Arial-SGK-TV" pitchFamily="2" charset="0"/>
              </a:rPr>
              <a:t>	</a:t>
            </a:r>
            <a:r>
              <a:rPr lang="en-US" sz="3200" dirty="0" err="1">
                <a:latin typeface="+mj-lt"/>
                <a:cs typeface="Arial-SGK-TV" pitchFamily="2" charset="0"/>
              </a:rPr>
              <a:t>Trận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đấu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thật</a:t>
            </a:r>
            <a:r>
              <a:rPr lang="en-US" sz="3200" dirty="0">
                <a:latin typeface="+mj-lt"/>
                <a:cs typeface="Arial-SGK-TV" pitchFamily="2" charset="0"/>
              </a:rPr>
              <a:t> gay </a:t>
            </a:r>
            <a:r>
              <a:rPr lang="en-US" sz="3200" dirty="0" err="1">
                <a:latin typeface="+mj-lt"/>
                <a:cs typeface="Arial-SGK-TV" pitchFamily="2" charset="0"/>
              </a:rPr>
              <a:t>cấn</a:t>
            </a:r>
            <a:r>
              <a:rPr lang="en-US" sz="3200" dirty="0">
                <a:latin typeface="+mj-lt"/>
                <a:cs typeface="Arial-SGK-TV" pitchFamily="2" charset="0"/>
              </a:rPr>
              <a:t>. </a:t>
            </a:r>
            <a:r>
              <a:rPr lang="en-US" sz="3200" dirty="0" err="1">
                <a:latin typeface="+mj-lt"/>
                <a:cs typeface="Arial-SGK-TV" pitchFamily="2" charset="0"/>
              </a:rPr>
              <a:t>Lúc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đầu</a:t>
            </a:r>
            <a:r>
              <a:rPr lang="en-US" sz="3200" dirty="0">
                <a:latin typeface="+mj-lt"/>
                <a:cs typeface="Arial-SGK-TV" pitchFamily="2" charset="0"/>
              </a:rPr>
              <a:t>, </a:t>
            </a:r>
            <a:r>
              <a:rPr lang="en-US" sz="3200" dirty="0" err="1">
                <a:latin typeface="+mj-lt"/>
                <a:cs typeface="Arial-SGK-TV" pitchFamily="2" charset="0"/>
              </a:rPr>
              <a:t>đội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bạn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chơi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rất</a:t>
            </a:r>
            <a:r>
              <a:rPr lang="en-US" sz="3200" dirty="0">
                <a:latin typeface="+mj-lt"/>
                <a:cs typeface="Arial-SGK-TV" pitchFamily="2" charset="0"/>
              </a:rPr>
              <a:t> hay, </a:t>
            </a:r>
            <a:r>
              <a:rPr lang="en-US" sz="3200" dirty="0" err="1">
                <a:latin typeface="+mj-lt"/>
                <a:cs typeface="Arial-SGK-TV" pitchFamily="2" charset="0"/>
              </a:rPr>
              <a:t>đội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nhà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bị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dẫn</a:t>
            </a:r>
            <a:r>
              <a:rPr lang="en-US" sz="3200" dirty="0">
                <a:latin typeface="+mj-lt"/>
                <a:cs typeface="Arial-SGK-TV" pitchFamily="2" charset="0"/>
              </a:rPr>
              <a:t> 1 </a:t>
            </a:r>
            <a:r>
              <a:rPr lang="en-US" sz="3200" dirty="0" err="1">
                <a:latin typeface="+mj-lt"/>
                <a:cs typeface="Arial-SGK-TV" pitchFamily="2" charset="0"/>
              </a:rPr>
              <a:t>bàn</a:t>
            </a:r>
            <a:r>
              <a:rPr lang="en-US" sz="3200" dirty="0">
                <a:latin typeface="+mj-lt"/>
                <a:cs typeface="Arial-SGK-TV" pitchFamily="2" charset="0"/>
              </a:rPr>
              <a:t>. </a:t>
            </a:r>
            <a:r>
              <a:rPr lang="en-US" sz="3200" dirty="0" err="1">
                <a:latin typeface="+mj-lt"/>
                <a:cs typeface="Arial-SGK-TV" pitchFamily="2" charset="0"/>
              </a:rPr>
              <a:t>Bất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ngờ</a:t>
            </a:r>
            <a:r>
              <a:rPr lang="en-US" sz="3200" dirty="0">
                <a:latin typeface="+mj-lt"/>
                <a:cs typeface="Arial-SGK-TV" pitchFamily="2" charset="0"/>
              </a:rPr>
              <a:t>, </a:t>
            </a:r>
            <a:r>
              <a:rPr lang="en-US" sz="3200" dirty="0" err="1">
                <a:latin typeface="+mj-lt"/>
                <a:cs typeface="Arial-SGK-TV" pitchFamily="2" charset="0"/>
              </a:rPr>
              <a:t>cầu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thủ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số</a:t>
            </a:r>
            <a:r>
              <a:rPr lang="en-US" sz="3200" dirty="0">
                <a:latin typeface="+mj-lt"/>
                <a:cs typeface="Arial-SGK-TV" pitchFamily="2" charset="0"/>
              </a:rPr>
              <a:t> 7 </a:t>
            </a:r>
            <a:r>
              <a:rPr lang="en-US" sz="3200" dirty="0" err="1">
                <a:latin typeface="+mj-lt"/>
                <a:cs typeface="Arial-SGK-TV" pitchFamily="2" charset="0"/>
              </a:rPr>
              <a:t>sút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xa</a:t>
            </a:r>
            <a:r>
              <a:rPr lang="en-US" sz="3200" dirty="0">
                <a:latin typeface="+mj-lt"/>
                <a:cs typeface="Arial-SGK-TV" pitchFamily="2" charset="0"/>
              </a:rPr>
              <a:t>, </a:t>
            </a:r>
            <a:r>
              <a:rPr lang="en-US" sz="3200" dirty="0" err="1">
                <a:latin typeface="+mj-lt"/>
                <a:cs typeface="Arial-SGK-TV" pitchFamily="2" charset="0"/>
              </a:rPr>
              <a:t>tỉ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số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là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một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đều</a:t>
            </a:r>
            <a:r>
              <a:rPr lang="en-US" sz="3200" dirty="0">
                <a:latin typeface="+mj-lt"/>
                <a:cs typeface="Arial-SGK-TV" pitchFamily="2" charset="0"/>
              </a:rPr>
              <a:t>. </a:t>
            </a:r>
            <a:r>
              <a:rPr lang="en-US" sz="3200" dirty="0" err="1">
                <a:latin typeface="+mj-lt"/>
                <a:cs typeface="Arial-SGK-TV" pitchFamily="2" charset="0"/>
              </a:rPr>
              <a:t>Phút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chót</a:t>
            </a:r>
            <a:r>
              <a:rPr lang="en-US" sz="3200" dirty="0">
                <a:latin typeface="+mj-lt"/>
                <a:cs typeface="Arial-SGK-TV" pitchFamily="2" charset="0"/>
              </a:rPr>
              <a:t>, </a:t>
            </a:r>
            <a:r>
              <a:rPr lang="en-US" sz="3200" dirty="0" err="1">
                <a:latin typeface="+mj-lt"/>
                <a:cs typeface="Arial-SGK-TV" pitchFamily="2" charset="0"/>
              </a:rPr>
              <a:t>số</a:t>
            </a:r>
            <a:r>
              <a:rPr lang="en-US" sz="3200" dirty="0">
                <a:latin typeface="+mj-lt"/>
                <a:cs typeface="Arial-SGK-TV" pitchFamily="2" charset="0"/>
              </a:rPr>
              <a:t> 7 </a:t>
            </a:r>
            <a:r>
              <a:rPr lang="en-US" sz="3200" dirty="0" err="1">
                <a:latin typeface="+mj-lt"/>
                <a:cs typeface="Arial-SGK-TV" pitchFamily="2" charset="0"/>
              </a:rPr>
              <a:t>lại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bứt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phá</a:t>
            </a:r>
            <a:r>
              <a:rPr lang="en-US" sz="3200" dirty="0">
                <a:latin typeface="+mj-lt"/>
                <a:cs typeface="Arial-SGK-TV" pitchFamily="2" charset="0"/>
              </a:rPr>
              <a:t>. </a:t>
            </a:r>
            <a:r>
              <a:rPr lang="en-US" sz="3200" err="1">
                <a:latin typeface="+mj-lt"/>
                <a:cs typeface="Arial-SGK-TV" pitchFamily="2" charset="0"/>
              </a:rPr>
              <a:t>Khán</a:t>
            </a:r>
            <a:r>
              <a:rPr lang="en-US" sz="3200">
                <a:latin typeface="+mj-lt"/>
                <a:cs typeface="Arial-SGK-TV" pitchFamily="2" charset="0"/>
              </a:rPr>
              <a:t> giả </a:t>
            </a:r>
            <a:r>
              <a:rPr lang="en-US" sz="3200" dirty="0">
                <a:latin typeface="+mj-lt"/>
                <a:cs typeface="Arial-SGK-TV" pitchFamily="2" charset="0"/>
              </a:rPr>
              <a:t>reo, </a:t>
            </a:r>
            <a:r>
              <a:rPr lang="en-US" sz="3200" dirty="0" err="1">
                <a:latin typeface="+mj-lt"/>
                <a:cs typeface="Arial-SGK-TV" pitchFamily="2" charset="0"/>
              </a:rPr>
              <a:t>nhảy</a:t>
            </a:r>
            <a:r>
              <a:rPr lang="en-US" sz="3200" dirty="0">
                <a:latin typeface="+mj-lt"/>
                <a:cs typeface="Arial-SGK-TV" pitchFamily="2" charset="0"/>
              </a:rPr>
              <a:t> </a:t>
            </a:r>
            <a:r>
              <a:rPr lang="en-US" sz="3200" dirty="0" err="1">
                <a:latin typeface="+mj-lt"/>
                <a:cs typeface="Arial-SGK-TV" pitchFamily="2" charset="0"/>
              </a:rPr>
              <a:t>múa</a:t>
            </a:r>
            <a:r>
              <a:rPr lang="en-US" sz="3200" dirty="0">
                <a:latin typeface="+mj-lt"/>
                <a:cs typeface="Arial-SGK-TV" pitchFamily="2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187037"/>
            <a:ext cx="1835656" cy="106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2400" y="9144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+mj-lt"/>
                <a:cs typeface="Arial-SGK-TV" pitchFamily="2" charset="0"/>
              </a:rPr>
              <a:t>	</a:t>
            </a:r>
            <a:r>
              <a:rPr lang="en-US" sz="4400" dirty="0" err="1">
                <a:latin typeface="+mj-lt"/>
                <a:cs typeface="Arial-SGK-TV" pitchFamily="2" charset="0"/>
              </a:rPr>
              <a:t>Trận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đấu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thật</a:t>
            </a:r>
            <a:r>
              <a:rPr lang="en-US" sz="4400" dirty="0">
                <a:latin typeface="+mj-lt"/>
                <a:cs typeface="Arial-SGK-TV" pitchFamily="2" charset="0"/>
              </a:rPr>
              <a:t> gay </a:t>
            </a:r>
            <a:r>
              <a:rPr lang="en-US" sz="4400" dirty="0" err="1">
                <a:latin typeface="+mj-lt"/>
                <a:cs typeface="Arial-SGK-TV" pitchFamily="2" charset="0"/>
              </a:rPr>
              <a:t>cấn</a:t>
            </a:r>
            <a:r>
              <a:rPr lang="en-US" sz="4400" dirty="0">
                <a:latin typeface="+mj-lt"/>
                <a:cs typeface="Arial-SGK-TV" pitchFamily="2" charset="0"/>
              </a:rPr>
              <a:t>. </a:t>
            </a:r>
            <a:r>
              <a:rPr lang="en-US" sz="4400" dirty="0" err="1">
                <a:latin typeface="+mj-lt"/>
                <a:cs typeface="Arial-SGK-TV" pitchFamily="2" charset="0"/>
              </a:rPr>
              <a:t>Lúc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đầu</a:t>
            </a:r>
            <a:r>
              <a:rPr lang="en-US" sz="4400" dirty="0">
                <a:latin typeface="+mj-lt"/>
                <a:cs typeface="Arial-SGK-TV" pitchFamily="2" charset="0"/>
              </a:rPr>
              <a:t>, </a:t>
            </a:r>
            <a:r>
              <a:rPr lang="en-US" sz="4400" dirty="0" err="1">
                <a:latin typeface="+mj-lt"/>
                <a:cs typeface="Arial-SGK-TV" pitchFamily="2" charset="0"/>
              </a:rPr>
              <a:t>đội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bạn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chơi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rất</a:t>
            </a:r>
            <a:r>
              <a:rPr lang="en-US" sz="4400" dirty="0">
                <a:latin typeface="+mj-lt"/>
                <a:cs typeface="Arial-SGK-TV" pitchFamily="2" charset="0"/>
              </a:rPr>
              <a:t> hay, </a:t>
            </a:r>
            <a:r>
              <a:rPr lang="en-US" sz="4400" dirty="0" err="1">
                <a:latin typeface="+mj-lt"/>
                <a:cs typeface="Arial-SGK-TV" pitchFamily="2" charset="0"/>
              </a:rPr>
              <a:t>đội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nhà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bị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dẫn</a:t>
            </a:r>
            <a:r>
              <a:rPr lang="en-US" sz="4400" dirty="0">
                <a:latin typeface="+mj-lt"/>
                <a:cs typeface="Arial-SGK-TV" pitchFamily="2" charset="0"/>
              </a:rPr>
              <a:t> 1 </a:t>
            </a:r>
            <a:r>
              <a:rPr lang="en-US" sz="4400" dirty="0" err="1">
                <a:latin typeface="+mj-lt"/>
                <a:cs typeface="Arial-SGK-TV" pitchFamily="2" charset="0"/>
              </a:rPr>
              <a:t>bàn</a:t>
            </a:r>
            <a:r>
              <a:rPr lang="en-US" sz="4400" dirty="0">
                <a:latin typeface="+mj-lt"/>
                <a:cs typeface="Arial-SGK-TV" pitchFamily="2" charset="0"/>
              </a:rPr>
              <a:t>. </a:t>
            </a:r>
            <a:r>
              <a:rPr lang="en-US" sz="4400" dirty="0" err="1">
                <a:latin typeface="+mj-lt"/>
                <a:cs typeface="Arial-SGK-TV" pitchFamily="2" charset="0"/>
              </a:rPr>
              <a:t>Bất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ngờ</a:t>
            </a:r>
            <a:r>
              <a:rPr lang="en-US" sz="4400" dirty="0">
                <a:latin typeface="+mj-lt"/>
                <a:cs typeface="Arial-SGK-TV" pitchFamily="2" charset="0"/>
              </a:rPr>
              <a:t>, </a:t>
            </a:r>
            <a:r>
              <a:rPr lang="en-US" sz="4400" dirty="0" err="1">
                <a:latin typeface="+mj-lt"/>
                <a:cs typeface="Arial-SGK-TV" pitchFamily="2" charset="0"/>
              </a:rPr>
              <a:t>cầu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thủ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số</a:t>
            </a:r>
            <a:r>
              <a:rPr lang="en-US" sz="4400" dirty="0">
                <a:latin typeface="+mj-lt"/>
                <a:cs typeface="Arial-SGK-TV" pitchFamily="2" charset="0"/>
              </a:rPr>
              <a:t> 7 </a:t>
            </a:r>
            <a:r>
              <a:rPr lang="en-US" sz="4400" dirty="0" err="1">
                <a:latin typeface="+mj-lt"/>
                <a:cs typeface="Arial-SGK-TV" pitchFamily="2" charset="0"/>
              </a:rPr>
              <a:t>sút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xa</a:t>
            </a:r>
            <a:r>
              <a:rPr lang="en-US" sz="4400" dirty="0">
                <a:latin typeface="+mj-lt"/>
                <a:cs typeface="Arial-SGK-TV" pitchFamily="2" charset="0"/>
              </a:rPr>
              <a:t>, </a:t>
            </a:r>
            <a:r>
              <a:rPr lang="en-US" sz="4400" dirty="0" err="1">
                <a:latin typeface="+mj-lt"/>
                <a:cs typeface="Arial-SGK-TV" pitchFamily="2" charset="0"/>
              </a:rPr>
              <a:t>tỉ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số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là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một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đều</a:t>
            </a:r>
            <a:r>
              <a:rPr lang="en-US" sz="4400" dirty="0">
                <a:latin typeface="+mj-lt"/>
                <a:cs typeface="Arial-SGK-TV" pitchFamily="2" charset="0"/>
              </a:rPr>
              <a:t>. </a:t>
            </a:r>
            <a:r>
              <a:rPr lang="en-US" sz="4400" dirty="0" err="1">
                <a:latin typeface="+mj-lt"/>
                <a:cs typeface="Arial-SGK-TV" pitchFamily="2" charset="0"/>
              </a:rPr>
              <a:t>Phút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chót</a:t>
            </a:r>
            <a:r>
              <a:rPr lang="en-US" sz="4400" dirty="0">
                <a:latin typeface="+mj-lt"/>
                <a:cs typeface="Arial-SGK-TV" pitchFamily="2" charset="0"/>
              </a:rPr>
              <a:t>, </a:t>
            </a:r>
            <a:r>
              <a:rPr lang="en-US" sz="4400" dirty="0" err="1">
                <a:latin typeface="+mj-lt"/>
                <a:cs typeface="Arial-SGK-TV" pitchFamily="2" charset="0"/>
              </a:rPr>
              <a:t>số</a:t>
            </a:r>
            <a:r>
              <a:rPr lang="en-US" sz="4400" dirty="0">
                <a:latin typeface="+mj-lt"/>
                <a:cs typeface="Arial-SGK-TV" pitchFamily="2" charset="0"/>
              </a:rPr>
              <a:t> 7 </a:t>
            </a:r>
            <a:r>
              <a:rPr lang="en-US" sz="4400" dirty="0" err="1">
                <a:latin typeface="+mj-lt"/>
                <a:cs typeface="Arial-SGK-TV" pitchFamily="2" charset="0"/>
              </a:rPr>
              <a:t>lại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bứt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phá</a:t>
            </a:r>
            <a:r>
              <a:rPr lang="en-US" sz="4400" dirty="0">
                <a:latin typeface="+mj-lt"/>
                <a:cs typeface="Arial-SGK-TV" pitchFamily="2" charset="0"/>
              </a:rPr>
              <a:t>. </a:t>
            </a:r>
            <a:r>
              <a:rPr lang="en-US" sz="4400" dirty="0" err="1">
                <a:latin typeface="+mj-lt"/>
                <a:cs typeface="Arial-SGK-TV" pitchFamily="2" charset="0"/>
              </a:rPr>
              <a:t>Khán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giả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hò</a:t>
            </a:r>
            <a:r>
              <a:rPr lang="en-US" sz="4400" dirty="0">
                <a:latin typeface="+mj-lt"/>
                <a:cs typeface="Arial-SGK-TV" pitchFamily="2" charset="0"/>
              </a:rPr>
              <a:t> reo, </a:t>
            </a:r>
            <a:r>
              <a:rPr lang="en-US" sz="4400" dirty="0" err="1">
                <a:latin typeface="+mj-lt"/>
                <a:cs typeface="Arial-SGK-TV" pitchFamily="2" charset="0"/>
              </a:rPr>
              <a:t>nhảy</a:t>
            </a:r>
            <a:r>
              <a:rPr lang="en-US" sz="4400" dirty="0">
                <a:latin typeface="+mj-lt"/>
                <a:cs typeface="Arial-SGK-TV" pitchFamily="2" charset="0"/>
              </a:rPr>
              <a:t> </a:t>
            </a:r>
            <a:r>
              <a:rPr lang="en-US" sz="4400" dirty="0" err="1">
                <a:latin typeface="+mj-lt"/>
                <a:cs typeface="Arial-SGK-TV" pitchFamily="2" charset="0"/>
              </a:rPr>
              <a:t>múa</a:t>
            </a:r>
            <a:r>
              <a:rPr lang="en-US" sz="4400" dirty="0">
                <a:latin typeface="+mj-lt"/>
                <a:cs typeface="Arial-SGK-TV" pitchFamily="2" charset="0"/>
              </a:rPr>
              <a:t>.</a:t>
            </a:r>
          </a:p>
        </p:txBody>
      </p:sp>
      <p:sp>
        <p:nvSpPr>
          <p:cNvPr id="21" name="Oval 20"/>
          <p:cNvSpPr/>
          <p:nvPr/>
        </p:nvSpPr>
        <p:spPr>
          <a:xfrm>
            <a:off x="762000" y="762000"/>
            <a:ext cx="381000" cy="468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+mj-lt"/>
                <a:cs typeface="Arial-SGK-TV" pitchFamily="2" charset="0"/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7339956" y="794327"/>
            <a:ext cx="457200" cy="468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+mj-lt"/>
                <a:cs typeface="Arial-SGK-TV" pitchFamily="2" charset="0"/>
              </a:rPr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3352800" y="2209800"/>
            <a:ext cx="457200" cy="468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+mj-lt"/>
                <a:cs typeface="Arial-SGK-TV" pitchFamily="2" charset="0"/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7339956" y="2895635"/>
            <a:ext cx="370242" cy="468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+mj-lt"/>
                <a:cs typeface="Arial-SGK-TV" pitchFamily="2" charset="0"/>
              </a:rPr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5467908" y="3566686"/>
            <a:ext cx="381000" cy="468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+mj-lt"/>
                <a:cs typeface="Arial-SGK-TV" pitchFamily="2" charset="0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7568556" y="2921035"/>
            <a:ext cx="13468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dirty="0" err="1">
                <a:solidFill>
                  <a:srgbClr val="FF0000"/>
                </a:solidFill>
                <a:latin typeface="+mj-lt"/>
                <a:cs typeface="Arial-SGK-TV" pitchFamily="2" charset="0"/>
              </a:rPr>
              <a:t>Phút</a:t>
            </a:r>
            <a:endParaRPr lang="en-US" sz="4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76001" y="3594578"/>
            <a:ext cx="10342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dirty="0" err="1">
                <a:solidFill>
                  <a:srgbClr val="FF0000"/>
                </a:solidFill>
                <a:latin typeface="+mj-lt"/>
                <a:cs typeface="Arial-SGK-TV" pitchFamily="2" charset="0"/>
              </a:rPr>
              <a:t>bứt</a:t>
            </a:r>
            <a:endParaRPr lang="en-US" sz="4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2934158"/>
            <a:ext cx="9380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dirty="0" err="1">
                <a:solidFill>
                  <a:srgbClr val="FF0000"/>
                </a:solidFill>
                <a:latin typeface="+mj-lt"/>
                <a:cs typeface="Arial-SGK-TV" pitchFamily="2" charset="0"/>
              </a:rPr>
              <a:t>sút</a:t>
            </a:r>
            <a:endParaRPr lang="en-US" sz="4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0\Desktop\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39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56F8F7-95BA-432B-874F-D81842FC2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82" y="318655"/>
            <a:ext cx="2057400" cy="78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0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01FDF2-BADB-4EDD-A6C0-C8076AE344CF}"/>
              </a:ext>
            </a:extLst>
          </p:cNvPr>
          <p:cNvSpPr/>
          <p:nvPr/>
        </p:nvSpPr>
        <p:spPr>
          <a:xfrm>
            <a:off x="109331" y="916884"/>
            <a:ext cx="8925339" cy="4902182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图片 8">
            <a:extLst>
              <a:ext uri="{FF2B5EF4-FFF2-40B4-BE49-F238E27FC236}">
                <a16:creationId xmlns:a16="http://schemas.microsoft.com/office/drawing/2014/main" id="{DEDA4D4B-8843-4535-99DE-0066A475F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04" y="857250"/>
            <a:ext cx="8318754" cy="496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ounded Rectangle 29"/>
          <p:cNvSpPr/>
          <p:nvPr/>
        </p:nvSpPr>
        <p:spPr>
          <a:xfrm>
            <a:off x="4789663" y="1111898"/>
            <a:ext cx="1843088" cy="4286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75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Củng cố</a:t>
            </a:r>
            <a:endParaRPr kumimoji="0" lang="en-US" sz="247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1602581" y="3338157"/>
            <a:ext cx="59388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Con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hãy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tìm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những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từ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ngữ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ngoài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có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chứa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vần</a:t>
            </a:r>
            <a:r>
              <a:rPr kumimoji="0" lang="en-US" altLang="en-US" sz="27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2700" b="1">
                <a:solidFill>
                  <a:srgbClr val="FF0000"/>
                </a:solidFill>
                <a:latin typeface="Arial" panose="020B0604020202020204" pitchFamily="34" charset="0"/>
              </a:rPr>
              <a:t>ut, ưt</a:t>
            </a:r>
            <a:r>
              <a:rPr kumimoji="0" lang="en-US" altLang="en-US" sz="27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4" name="TextBox 8"/>
          <p:cNvSpPr txBox="1">
            <a:spLocks noChangeArrowheads="1"/>
          </p:cNvSpPr>
          <p:nvPr/>
        </p:nvSpPr>
        <p:spPr bwMode="auto">
          <a:xfrm>
            <a:off x="1650587" y="4379976"/>
            <a:ext cx="5538788" cy="92333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7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Nói câu với một trong những từ ngữ con vừa tìm được</a:t>
            </a:r>
            <a:r>
              <a:rPr kumimoji="0" lang="vi-VN" altLang="en-US" sz="27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en-US" altLang="en-US" sz="2700" b="1" i="0" u="none" strike="noStrike" kern="1200" cap="none" spc="0" normalizeH="0" baseline="0" noProof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497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anose="020B7200000000000000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anose="020B7200000000000000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152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.VnTime</vt:lpstr>
      <vt:lpstr>Arial</vt:lpstr>
      <vt:lpstr>Arial SGK TV bold</vt:lpstr>
      <vt:lpstr>Calibri</vt:lpstr>
      <vt:lpstr>Default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Mrs CHUONG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Mrs CHUONG</dc:creator>
  <cp:lastModifiedBy>Quynh Nguyen Thi Nhu</cp:lastModifiedBy>
  <cp:revision>224</cp:revision>
  <dcterms:created xsi:type="dcterms:W3CDTF">2009-12-15T16:04:04Z</dcterms:created>
  <dcterms:modified xsi:type="dcterms:W3CDTF">2022-11-21T21:58:52Z</dcterms:modified>
</cp:coreProperties>
</file>